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>
      <p:cViewPr varScale="1">
        <p:scale>
          <a:sx n="78" d="100"/>
          <a:sy n="78" d="100"/>
        </p:scale>
        <p:origin x="821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7E7E7E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7E7E7E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1058" y="807345"/>
            <a:ext cx="8588080" cy="54917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0667"/>
            <a:ext cx="11378184" cy="68473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7E7E7E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06519" y="318007"/>
            <a:ext cx="437896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7E7E7E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74220" cy="6852284"/>
            <a:chOff x="0" y="0"/>
            <a:chExt cx="12174220" cy="68522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08576" y="0"/>
              <a:ext cx="7565135" cy="68488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" y="716305"/>
              <a:ext cx="5146548" cy="56448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6165850" cy="6849109"/>
            </a:xfrm>
            <a:custGeom>
              <a:avLst/>
              <a:gdLst/>
              <a:ahLst/>
              <a:cxnLst/>
              <a:rect l="l" t="t" r="r" b="b"/>
              <a:pathLst>
                <a:path w="6165850" h="6849109">
                  <a:moveTo>
                    <a:pt x="6165534" y="0"/>
                  </a:moveTo>
                  <a:lnTo>
                    <a:pt x="0" y="0"/>
                  </a:lnTo>
                  <a:lnTo>
                    <a:pt x="0" y="6848855"/>
                  </a:lnTo>
                  <a:lnTo>
                    <a:pt x="4597781" y="6848855"/>
                  </a:lnTo>
                  <a:lnTo>
                    <a:pt x="6165534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072" y="719353"/>
              <a:ext cx="5146548" cy="56448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6166232" cy="68519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2544" y="774191"/>
              <a:ext cx="3160776" cy="52730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21893" y="1703540"/>
            <a:ext cx="480060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5490" marR="5080" indent="-733425">
              <a:lnSpc>
                <a:spcPct val="100000"/>
              </a:lnSpc>
              <a:spcBef>
                <a:spcPts val="100"/>
              </a:spcBef>
            </a:pPr>
            <a:r>
              <a:rPr sz="2500" b="1" spc="-10" dirty="0">
                <a:solidFill>
                  <a:srgbClr val="FFFFFF"/>
                </a:solidFill>
              </a:rPr>
              <a:t>Программирование</a:t>
            </a:r>
            <a:r>
              <a:rPr sz="2500" b="1" spc="-5" dirty="0">
                <a:solidFill>
                  <a:srgbClr val="FFFFFF"/>
                </a:solidFill>
              </a:rPr>
              <a:t> </a:t>
            </a:r>
            <a:r>
              <a:rPr sz="2500" b="1" dirty="0">
                <a:solidFill>
                  <a:srgbClr val="FFFFFF"/>
                </a:solidFill>
              </a:rPr>
              <a:t>в </a:t>
            </a:r>
            <a:r>
              <a:rPr sz="2500" b="1" spc="-640" dirty="0">
                <a:solidFill>
                  <a:srgbClr val="FFFFFF"/>
                </a:solidFill>
              </a:rPr>
              <a:t> </a:t>
            </a:r>
            <a:r>
              <a:rPr sz="2500" b="1" spc="-5" dirty="0">
                <a:solidFill>
                  <a:srgbClr val="FFFFFF"/>
                </a:solidFill>
              </a:rPr>
              <a:t>TRIK studio</a:t>
            </a:r>
            <a:endParaRPr sz="25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940" y="372618"/>
            <a:ext cx="31242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FFFFFF"/>
                </a:solidFill>
              </a:rPr>
              <a:t>Блоки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TRIK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Studio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62583" y="466344"/>
            <a:ext cx="11043285" cy="5793105"/>
            <a:chOff x="862583" y="466344"/>
            <a:chExt cx="11043285" cy="57931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99319" y="466344"/>
              <a:ext cx="2106168" cy="3520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583" y="2171700"/>
              <a:ext cx="4753356" cy="34259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6604" y="1514855"/>
              <a:ext cx="4838700" cy="47442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766048" y="3886200"/>
              <a:ext cx="2464435" cy="242570"/>
            </a:xfrm>
            <a:custGeom>
              <a:avLst/>
              <a:gdLst/>
              <a:ahLst/>
              <a:cxnLst/>
              <a:rect l="l" t="t" r="r" b="b"/>
              <a:pathLst>
                <a:path w="2464434" h="242570">
                  <a:moveTo>
                    <a:pt x="2186304" y="0"/>
                  </a:moveTo>
                  <a:lnTo>
                    <a:pt x="2186304" y="60579"/>
                  </a:lnTo>
                  <a:lnTo>
                    <a:pt x="0" y="60579"/>
                  </a:lnTo>
                  <a:lnTo>
                    <a:pt x="0" y="181737"/>
                  </a:lnTo>
                  <a:lnTo>
                    <a:pt x="2186304" y="181737"/>
                  </a:lnTo>
                  <a:lnTo>
                    <a:pt x="2186304" y="242316"/>
                  </a:lnTo>
                  <a:lnTo>
                    <a:pt x="2464307" y="121157"/>
                  </a:lnTo>
                  <a:lnTo>
                    <a:pt x="218630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91372" y="1514855"/>
              <a:ext cx="203200" cy="2520950"/>
            </a:xfrm>
            <a:custGeom>
              <a:avLst/>
              <a:gdLst/>
              <a:ahLst/>
              <a:cxnLst/>
              <a:rect l="l" t="t" r="r" b="b"/>
              <a:pathLst>
                <a:path w="203200" h="2520950">
                  <a:moveTo>
                    <a:pt x="101346" y="0"/>
                  </a:moveTo>
                  <a:lnTo>
                    <a:pt x="0" y="232537"/>
                  </a:lnTo>
                  <a:lnTo>
                    <a:pt x="50673" y="232537"/>
                  </a:lnTo>
                  <a:lnTo>
                    <a:pt x="50673" y="2520696"/>
                  </a:lnTo>
                  <a:lnTo>
                    <a:pt x="152019" y="2520696"/>
                  </a:lnTo>
                  <a:lnTo>
                    <a:pt x="152019" y="232537"/>
                  </a:lnTo>
                  <a:lnTo>
                    <a:pt x="202692" y="232537"/>
                  </a:lnTo>
                  <a:lnTo>
                    <a:pt x="10134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637646" y="3523869"/>
            <a:ext cx="2209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Х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90761" y="1751202"/>
            <a:ext cx="210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AFEF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940" y="372618"/>
            <a:ext cx="31242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FFFFFF"/>
                </a:solidFill>
              </a:rPr>
              <a:t>Блоки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TRIK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Studio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01040" y="466344"/>
            <a:ext cx="11204575" cy="5232400"/>
            <a:chOff x="701040" y="466344"/>
            <a:chExt cx="11204575" cy="5232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99320" y="466344"/>
              <a:ext cx="2106168" cy="3520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" y="1583436"/>
              <a:ext cx="3447288" cy="4114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8011" y="2231136"/>
              <a:ext cx="3212591" cy="28178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98763" y="1548383"/>
              <a:ext cx="3174492" cy="414985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791461" y="5754116"/>
            <a:ext cx="12668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  <a:latin typeface="Segoe UI"/>
                <a:cs typeface="Segoe UI"/>
              </a:rPr>
              <a:t>Светодиод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7473" y="5754116"/>
            <a:ext cx="11544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Segoe UI"/>
                <a:cs typeface="Segoe UI"/>
              </a:rPr>
              <a:t>Задержка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85301" y="5778500"/>
            <a:ext cx="23882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Получить</a:t>
            </a:r>
            <a:r>
              <a:rPr sz="20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egoe UI"/>
                <a:cs typeface="Segoe UI"/>
              </a:rPr>
              <a:t>точку</a:t>
            </a:r>
            <a:r>
              <a:rPr sz="20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(ЛК)</a:t>
            </a:r>
            <a:endParaRPr sz="2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940" y="372618"/>
            <a:ext cx="14490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" dirty="0">
                <a:solidFill>
                  <a:srgbClr val="FFFFFF"/>
                </a:solidFill>
              </a:rPr>
              <a:t>П</a:t>
            </a:r>
            <a:r>
              <a:rPr spc="15" dirty="0">
                <a:solidFill>
                  <a:srgbClr val="FFFFFF"/>
                </a:solidFill>
              </a:rPr>
              <a:t>р</a:t>
            </a:r>
            <a:r>
              <a:rPr dirty="0">
                <a:solidFill>
                  <a:srgbClr val="FFFFFF"/>
                </a:solidFill>
              </a:rPr>
              <a:t>имер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516623" y="466344"/>
            <a:ext cx="5389245" cy="5509260"/>
            <a:chOff x="6516623" y="466344"/>
            <a:chExt cx="5389245" cy="55092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99320" y="466344"/>
              <a:ext cx="2106168" cy="3520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16623" y="1524000"/>
              <a:ext cx="4495800" cy="445160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57072" y="2950464"/>
            <a:ext cx="4602480" cy="1600200"/>
          </a:xfrm>
          <a:prstGeom prst="rect">
            <a:avLst/>
          </a:prstGeom>
          <a:solidFill>
            <a:srgbClr val="404040"/>
          </a:solidFill>
          <a:ln w="76200">
            <a:solidFill>
              <a:srgbClr val="585858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1395"/>
              </a:spcBef>
            </a:pPr>
            <a:r>
              <a:rPr sz="2000" spc="-5" dirty="0">
                <a:solidFill>
                  <a:srgbClr val="FFFFFF"/>
                </a:solidFill>
                <a:latin typeface="Segoe UI Light"/>
                <a:cs typeface="Segoe UI Light"/>
              </a:rPr>
              <a:t>Взлететь.</a:t>
            </a:r>
            <a:endParaRPr sz="2000">
              <a:latin typeface="Segoe UI Light"/>
              <a:cs typeface="Segoe UI Light"/>
            </a:endParaRPr>
          </a:p>
          <a:p>
            <a:pPr marL="234950" marR="26416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Segoe UI Light"/>
                <a:cs typeface="Segoe UI Light"/>
              </a:rPr>
              <a:t>Пролететь</a:t>
            </a:r>
            <a:r>
              <a:rPr sz="2000" spc="-4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 Light"/>
                <a:cs typeface="Segoe UI Light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egoe UI Light"/>
                <a:cs typeface="Segoe UI Light"/>
              </a:rPr>
              <a:t>точку</a:t>
            </a:r>
            <a:r>
              <a:rPr sz="2000" spc="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 Light"/>
                <a:cs typeface="Segoe UI Light"/>
              </a:rPr>
              <a:t>на</a:t>
            </a:r>
            <a:r>
              <a:rPr sz="2000" spc="-2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egoe UI Light"/>
                <a:cs typeface="Segoe UI Light"/>
              </a:rPr>
              <a:t>высоте</a:t>
            </a:r>
            <a:r>
              <a:rPr sz="2000" spc="-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 Light"/>
                <a:cs typeface="Segoe UI Light"/>
              </a:rPr>
              <a:t>1 метр</a:t>
            </a:r>
            <a:r>
              <a:rPr sz="2000" spc="-1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 Light"/>
                <a:cs typeface="Segoe UI Light"/>
              </a:rPr>
              <a:t>в </a:t>
            </a:r>
            <a:r>
              <a:rPr sz="2000" spc="-53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egoe UI Light"/>
                <a:cs typeface="Segoe UI Light"/>
              </a:rPr>
              <a:t>точку</a:t>
            </a:r>
            <a:r>
              <a:rPr sz="2000" spc="-1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 Light"/>
                <a:cs typeface="Segoe UI Light"/>
              </a:rPr>
              <a:t>x=1,</a:t>
            </a:r>
            <a:r>
              <a:rPr sz="2000" spc="-1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 Light"/>
                <a:cs typeface="Segoe UI Light"/>
              </a:rPr>
              <a:t>y=1.</a:t>
            </a:r>
            <a:endParaRPr sz="2000">
              <a:latin typeface="Segoe UI Light"/>
              <a:cs typeface="Segoe UI Light"/>
            </a:endParaRPr>
          </a:p>
          <a:p>
            <a:pPr marL="23495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Segoe UI Light"/>
                <a:cs typeface="Segoe UI Light"/>
              </a:rPr>
              <a:t>Сесть.</a:t>
            </a:r>
            <a:endParaRPr sz="2000">
              <a:latin typeface="Segoe UI Light"/>
              <a:cs typeface="Segoe UI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940" y="372618"/>
            <a:ext cx="14490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" dirty="0">
                <a:solidFill>
                  <a:srgbClr val="FFFFFF"/>
                </a:solidFill>
              </a:rPr>
              <a:t>П</a:t>
            </a:r>
            <a:r>
              <a:rPr spc="15" dirty="0">
                <a:solidFill>
                  <a:srgbClr val="FFFFFF"/>
                </a:solidFill>
              </a:rPr>
              <a:t>р</a:t>
            </a:r>
            <a:r>
              <a:rPr dirty="0">
                <a:solidFill>
                  <a:srgbClr val="FFFFFF"/>
                </a:solidFill>
              </a:rPr>
              <a:t>имер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0895" y="0"/>
            <a:ext cx="11881485" cy="6858000"/>
            <a:chOff x="310895" y="0"/>
            <a:chExt cx="1188148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95" y="6065520"/>
              <a:ext cx="2106168" cy="3520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2699" y="0"/>
              <a:ext cx="5829300" cy="68579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3712" y="1522475"/>
              <a:ext cx="4805172" cy="39578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940" y="372618"/>
            <a:ext cx="14490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" dirty="0">
                <a:solidFill>
                  <a:srgbClr val="FFFFFF"/>
                </a:solidFill>
              </a:rPr>
              <a:t>П</a:t>
            </a:r>
            <a:r>
              <a:rPr spc="15" dirty="0">
                <a:solidFill>
                  <a:srgbClr val="FFFFFF"/>
                </a:solidFill>
              </a:rPr>
              <a:t>р</a:t>
            </a:r>
            <a:r>
              <a:rPr dirty="0">
                <a:solidFill>
                  <a:srgbClr val="FFFFFF"/>
                </a:solidFill>
              </a:rPr>
              <a:t>имер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35495" y="466344"/>
            <a:ext cx="5270500" cy="5386070"/>
            <a:chOff x="6635495" y="466344"/>
            <a:chExt cx="5270500" cy="53860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99319" y="466344"/>
              <a:ext cx="2106168" cy="3520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5495" y="1402080"/>
              <a:ext cx="4771644" cy="445008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55904" y="2479548"/>
            <a:ext cx="4612005" cy="2508885"/>
          </a:xfrm>
          <a:prstGeom prst="rect">
            <a:avLst/>
          </a:prstGeom>
          <a:solidFill>
            <a:srgbClr val="404040"/>
          </a:solidFill>
          <a:ln w="76200">
            <a:solidFill>
              <a:srgbClr val="585858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marL="577850" indent="-342900">
              <a:lnSpc>
                <a:spcPct val="100000"/>
              </a:lnSpc>
              <a:spcBef>
                <a:spcPts val="1395"/>
              </a:spcBef>
              <a:buFont typeface="Arial MT"/>
              <a:buChar char="•"/>
              <a:tabLst>
                <a:tab pos="577215" algn="l"/>
                <a:tab pos="577850" algn="l"/>
              </a:tabLst>
            </a:pPr>
            <a:r>
              <a:rPr sz="2000" spc="-5" dirty="0">
                <a:solidFill>
                  <a:srgbClr val="FFFFFF"/>
                </a:solidFill>
                <a:latin typeface="Segoe UI Light"/>
                <a:cs typeface="Segoe UI Light"/>
              </a:rPr>
              <a:t>Взлететь.</a:t>
            </a:r>
            <a:endParaRPr sz="2000">
              <a:latin typeface="Segoe UI Light"/>
              <a:cs typeface="Segoe UI Light"/>
            </a:endParaRPr>
          </a:p>
          <a:p>
            <a:pPr marL="577215" marR="521334" indent="-342900">
              <a:lnSpc>
                <a:spcPct val="100000"/>
              </a:lnSpc>
              <a:buFont typeface="Arial MT"/>
              <a:buChar char="•"/>
              <a:tabLst>
                <a:tab pos="577215" algn="l"/>
                <a:tab pos="577850" algn="l"/>
              </a:tabLst>
            </a:pPr>
            <a:r>
              <a:rPr sz="2000" spc="-5" dirty="0">
                <a:solidFill>
                  <a:srgbClr val="FFFFFF"/>
                </a:solidFill>
                <a:latin typeface="Segoe UI Light"/>
                <a:cs typeface="Segoe UI Light"/>
              </a:rPr>
              <a:t>Пролететь </a:t>
            </a:r>
            <a:r>
              <a:rPr sz="2000" dirty="0">
                <a:solidFill>
                  <a:srgbClr val="FFFFFF"/>
                </a:solidFill>
                <a:latin typeface="Segoe UI Light"/>
                <a:cs typeface="Segoe UI Light"/>
              </a:rPr>
              <a:t>по </a:t>
            </a:r>
            <a:r>
              <a:rPr sz="2000" spc="5" dirty="0">
                <a:solidFill>
                  <a:srgbClr val="FFFFFF"/>
                </a:solidFill>
                <a:latin typeface="Segoe UI Light"/>
                <a:cs typeface="Segoe UI Light"/>
              </a:rPr>
              <a:t>квадрату </a:t>
            </a:r>
            <a:r>
              <a:rPr sz="2000" dirty="0">
                <a:solidFill>
                  <a:srgbClr val="FFFFFF"/>
                </a:solidFill>
                <a:latin typeface="Segoe UI Light"/>
                <a:cs typeface="Segoe UI Light"/>
              </a:rPr>
              <a:t>со </a:t>
            </a:r>
            <a:r>
              <a:rPr sz="2000" spc="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egoe UI Light"/>
                <a:cs typeface="Segoe UI Light"/>
              </a:rPr>
              <a:t>стороной</a:t>
            </a:r>
            <a:r>
              <a:rPr sz="2000" spc="-4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egoe UI Light"/>
                <a:cs typeface="Segoe UI Light"/>
              </a:rPr>
              <a:t>0.5</a:t>
            </a:r>
            <a:r>
              <a:rPr sz="2000" spc="-2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 Light"/>
                <a:cs typeface="Segoe UI Light"/>
              </a:rPr>
              <a:t>м на</a:t>
            </a:r>
            <a:r>
              <a:rPr sz="2000" spc="-1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egoe UI Light"/>
                <a:cs typeface="Segoe UI Light"/>
              </a:rPr>
              <a:t>высоте</a:t>
            </a:r>
            <a:r>
              <a:rPr sz="2000" spc="-3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egoe UI Light"/>
                <a:cs typeface="Segoe UI Light"/>
              </a:rPr>
              <a:t>0.4</a:t>
            </a:r>
            <a:r>
              <a:rPr sz="2000" spc="-2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 Light"/>
                <a:cs typeface="Segoe UI Light"/>
              </a:rPr>
              <a:t>м.</a:t>
            </a:r>
            <a:endParaRPr sz="2000">
              <a:latin typeface="Segoe UI Light"/>
              <a:cs typeface="Segoe UI Light"/>
            </a:endParaRPr>
          </a:p>
          <a:p>
            <a:pPr marL="577850" indent="-342900">
              <a:lnSpc>
                <a:spcPct val="100000"/>
              </a:lnSpc>
              <a:buFont typeface="Arial MT"/>
              <a:buChar char="•"/>
              <a:tabLst>
                <a:tab pos="577215" algn="l"/>
                <a:tab pos="577850" algn="l"/>
              </a:tabLst>
            </a:pPr>
            <a:r>
              <a:rPr sz="2000" spc="-5" dirty="0">
                <a:solidFill>
                  <a:srgbClr val="FFFFFF"/>
                </a:solidFill>
                <a:latin typeface="Segoe UI Light"/>
                <a:cs typeface="Segoe UI Light"/>
              </a:rPr>
              <a:t>Сесть.</a:t>
            </a:r>
            <a:endParaRPr sz="2000">
              <a:latin typeface="Segoe UI Light"/>
              <a:cs typeface="Segoe UI Light"/>
            </a:endParaRPr>
          </a:p>
          <a:p>
            <a:pPr marL="577215" marR="314960" indent="-342900">
              <a:lnSpc>
                <a:spcPct val="100000"/>
              </a:lnSpc>
              <a:buFont typeface="Arial MT"/>
              <a:buChar char="•"/>
              <a:tabLst>
                <a:tab pos="577215" algn="l"/>
                <a:tab pos="577850" algn="l"/>
              </a:tabLst>
            </a:pPr>
            <a:r>
              <a:rPr sz="2000" dirty="0">
                <a:solidFill>
                  <a:srgbClr val="FFFFFF"/>
                </a:solidFill>
                <a:latin typeface="Segoe UI Light"/>
                <a:cs typeface="Segoe UI Light"/>
              </a:rPr>
              <a:t>При </a:t>
            </a:r>
            <a:r>
              <a:rPr sz="2000" spc="-10" dirty="0">
                <a:solidFill>
                  <a:srgbClr val="FFFFFF"/>
                </a:solidFill>
                <a:latin typeface="Segoe UI Light"/>
                <a:cs typeface="Segoe UI Light"/>
              </a:rPr>
              <a:t>взлёте, посадке </a:t>
            </a:r>
            <a:r>
              <a:rPr sz="2000" dirty="0">
                <a:solidFill>
                  <a:srgbClr val="FFFFFF"/>
                </a:solidFill>
                <a:latin typeface="Segoe UI Light"/>
                <a:cs typeface="Segoe UI Light"/>
              </a:rPr>
              <a:t>и на </a:t>
            </a:r>
            <a:r>
              <a:rPr sz="2000" spc="10" dirty="0">
                <a:solidFill>
                  <a:srgbClr val="FFFFFF"/>
                </a:solidFill>
                <a:latin typeface="Segoe UI Light"/>
                <a:cs typeface="Segoe UI Light"/>
              </a:rPr>
              <a:t>каждом </a:t>
            </a:r>
            <a:r>
              <a:rPr sz="2000" spc="-53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egoe UI Light"/>
                <a:cs typeface="Segoe UI Light"/>
              </a:rPr>
              <a:t>повороте </a:t>
            </a:r>
            <a:r>
              <a:rPr sz="2000" spc="-5" dirty="0">
                <a:solidFill>
                  <a:srgbClr val="FFFFFF"/>
                </a:solidFill>
                <a:latin typeface="Segoe UI Light"/>
                <a:cs typeface="Segoe UI Light"/>
              </a:rPr>
              <a:t>менять цвет </a:t>
            </a:r>
            <a:r>
              <a:rPr sz="2000" dirty="0">
                <a:solidFill>
                  <a:srgbClr val="FFFFFF"/>
                </a:solidFill>
                <a:latin typeface="Segoe UI Light"/>
                <a:cs typeface="Segoe UI Light"/>
              </a:rPr>
              <a:t>лампочек </a:t>
            </a:r>
            <a:r>
              <a:rPr sz="2000" spc="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 Light"/>
                <a:cs typeface="Segoe UI Light"/>
              </a:rPr>
              <a:t>на</a:t>
            </a:r>
            <a:r>
              <a:rPr sz="2000" spc="-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egoe UI Light"/>
                <a:cs typeface="Segoe UI Light"/>
              </a:rPr>
              <a:t>плате</a:t>
            </a:r>
            <a:r>
              <a:rPr sz="2000" spc="-4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egoe UI Light"/>
                <a:cs typeface="Segoe UI Light"/>
              </a:rPr>
              <a:t>квадрокоптера.</a:t>
            </a:r>
            <a:endParaRPr sz="2000">
              <a:latin typeface="Segoe UI Light"/>
              <a:cs typeface="Segoe UI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940" y="372618"/>
            <a:ext cx="14490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" dirty="0">
                <a:solidFill>
                  <a:srgbClr val="FFFFFF"/>
                </a:solidFill>
              </a:rPr>
              <a:t>П</a:t>
            </a:r>
            <a:r>
              <a:rPr spc="15" dirty="0">
                <a:solidFill>
                  <a:srgbClr val="FFFFFF"/>
                </a:solidFill>
              </a:rPr>
              <a:t>р</a:t>
            </a:r>
            <a:r>
              <a:rPr dirty="0">
                <a:solidFill>
                  <a:srgbClr val="FFFFFF"/>
                </a:solidFill>
              </a:rPr>
              <a:t>имер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0895" y="400811"/>
            <a:ext cx="9307195" cy="6111240"/>
            <a:chOff x="310895" y="400811"/>
            <a:chExt cx="9307195" cy="61112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95" y="6065520"/>
              <a:ext cx="2106168" cy="3520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35807" y="400811"/>
              <a:ext cx="6582156" cy="61112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9319" y="466344"/>
            <a:ext cx="2106168" cy="3520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5142" y="357962"/>
            <a:ext cx="33064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Порядок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5" dirty="0">
                <a:solidFill>
                  <a:srgbClr val="FFFFFF"/>
                </a:solidFill>
              </a:rPr>
              <a:t>действий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04736" y="1077404"/>
            <a:ext cx="11607165" cy="4139565"/>
            <a:chOff x="304736" y="1077404"/>
            <a:chExt cx="11607165" cy="4139565"/>
          </a:xfrm>
        </p:grpSpPr>
        <p:sp>
          <p:nvSpPr>
            <p:cNvPr id="5" name="object 5"/>
            <p:cNvSpPr/>
            <p:nvPr/>
          </p:nvSpPr>
          <p:spPr>
            <a:xfrm>
              <a:off x="8755380" y="4009643"/>
              <a:ext cx="3124200" cy="1175385"/>
            </a:xfrm>
            <a:custGeom>
              <a:avLst/>
              <a:gdLst/>
              <a:ahLst/>
              <a:cxnLst/>
              <a:rect l="l" t="t" r="r" b="b"/>
              <a:pathLst>
                <a:path w="3124200" h="1175385">
                  <a:moveTo>
                    <a:pt x="2928366" y="0"/>
                  </a:moveTo>
                  <a:lnTo>
                    <a:pt x="195834" y="0"/>
                  </a:lnTo>
                  <a:lnTo>
                    <a:pt x="150915" y="5169"/>
                  </a:lnTo>
                  <a:lnTo>
                    <a:pt x="109690" y="19896"/>
                  </a:lnTo>
                  <a:lnTo>
                    <a:pt x="73329" y="43007"/>
                  </a:lnTo>
                  <a:lnTo>
                    <a:pt x="43007" y="73329"/>
                  </a:lnTo>
                  <a:lnTo>
                    <a:pt x="19896" y="109690"/>
                  </a:lnTo>
                  <a:lnTo>
                    <a:pt x="5169" y="150915"/>
                  </a:lnTo>
                  <a:lnTo>
                    <a:pt x="0" y="195833"/>
                  </a:lnTo>
                  <a:lnTo>
                    <a:pt x="0" y="979169"/>
                  </a:lnTo>
                  <a:lnTo>
                    <a:pt x="5169" y="1024088"/>
                  </a:lnTo>
                  <a:lnTo>
                    <a:pt x="19896" y="1065313"/>
                  </a:lnTo>
                  <a:lnTo>
                    <a:pt x="43007" y="1101674"/>
                  </a:lnTo>
                  <a:lnTo>
                    <a:pt x="73329" y="1131996"/>
                  </a:lnTo>
                  <a:lnTo>
                    <a:pt x="109690" y="1155107"/>
                  </a:lnTo>
                  <a:lnTo>
                    <a:pt x="150915" y="1169834"/>
                  </a:lnTo>
                  <a:lnTo>
                    <a:pt x="195834" y="1175003"/>
                  </a:lnTo>
                  <a:lnTo>
                    <a:pt x="2928366" y="1175003"/>
                  </a:lnTo>
                  <a:lnTo>
                    <a:pt x="2973284" y="1169834"/>
                  </a:lnTo>
                  <a:lnTo>
                    <a:pt x="3014509" y="1155107"/>
                  </a:lnTo>
                  <a:lnTo>
                    <a:pt x="3050870" y="1131996"/>
                  </a:lnTo>
                  <a:lnTo>
                    <a:pt x="3081192" y="1101674"/>
                  </a:lnTo>
                  <a:lnTo>
                    <a:pt x="3104303" y="1065313"/>
                  </a:lnTo>
                  <a:lnTo>
                    <a:pt x="3119030" y="1024088"/>
                  </a:lnTo>
                  <a:lnTo>
                    <a:pt x="3124200" y="979169"/>
                  </a:lnTo>
                  <a:lnTo>
                    <a:pt x="3124200" y="195833"/>
                  </a:lnTo>
                  <a:lnTo>
                    <a:pt x="3119030" y="150915"/>
                  </a:lnTo>
                  <a:lnTo>
                    <a:pt x="3104303" y="109690"/>
                  </a:lnTo>
                  <a:lnTo>
                    <a:pt x="3081192" y="73329"/>
                  </a:lnTo>
                  <a:lnTo>
                    <a:pt x="3050870" y="43007"/>
                  </a:lnTo>
                  <a:lnTo>
                    <a:pt x="3014509" y="19896"/>
                  </a:lnTo>
                  <a:lnTo>
                    <a:pt x="2973284" y="5169"/>
                  </a:lnTo>
                  <a:lnTo>
                    <a:pt x="2928366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55380" y="4009643"/>
              <a:ext cx="3124200" cy="1175385"/>
            </a:xfrm>
            <a:custGeom>
              <a:avLst/>
              <a:gdLst/>
              <a:ahLst/>
              <a:cxnLst/>
              <a:rect l="l" t="t" r="r" b="b"/>
              <a:pathLst>
                <a:path w="3124200" h="1175385">
                  <a:moveTo>
                    <a:pt x="0" y="195833"/>
                  </a:moveTo>
                  <a:lnTo>
                    <a:pt x="5169" y="150915"/>
                  </a:lnTo>
                  <a:lnTo>
                    <a:pt x="19896" y="109690"/>
                  </a:lnTo>
                  <a:lnTo>
                    <a:pt x="43007" y="73329"/>
                  </a:lnTo>
                  <a:lnTo>
                    <a:pt x="73329" y="43007"/>
                  </a:lnTo>
                  <a:lnTo>
                    <a:pt x="109690" y="19896"/>
                  </a:lnTo>
                  <a:lnTo>
                    <a:pt x="150915" y="5169"/>
                  </a:lnTo>
                  <a:lnTo>
                    <a:pt x="195834" y="0"/>
                  </a:lnTo>
                  <a:lnTo>
                    <a:pt x="2928366" y="0"/>
                  </a:lnTo>
                  <a:lnTo>
                    <a:pt x="2973284" y="5169"/>
                  </a:lnTo>
                  <a:lnTo>
                    <a:pt x="3014509" y="19896"/>
                  </a:lnTo>
                  <a:lnTo>
                    <a:pt x="3050870" y="43007"/>
                  </a:lnTo>
                  <a:lnTo>
                    <a:pt x="3081192" y="73329"/>
                  </a:lnTo>
                  <a:lnTo>
                    <a:pt x="3104303" y="109690"/>
                  </a:lnTo>
                  <a:lnTo>
                    <a:pt x="3119030" y="150915"/>
                  </a:lnTo>
                  <a:lnTo>
                    <a:pt x="3124200" y="195833"/>
                  </a:lnTo>
                  <a:lnTo>
                    <a:pt x="3124200" y="979169"/>
                  </a:lnTo>
                  <a:lnTo>
                    <a:pt x="3119030" y="1024088"/>
                  </a:lnTo>
                  <a:lnTo>
                    <a:pt x="3104303" y="1065313"/>
                  </a:lnTo>
                  <a:lnTo>
                    <a:pt x="3081192" y="1101674"/>
                  </a:lnTo>
                  <a:lnTo>
                    <a:pt x="3050870" y="1131996"/>
                  </a:lnTo>
                  <a:lnTo>
                    <a:pt x="3014509" y="1155107"/>
                  </a:lnTo>
                  <a:lnTo>
                    <a:pt x="2973284" y="1169834"/>
                  </a:lnTo>
                  <a:lnTo>
                    <a:pt x="2928366" y="1175003"/>
                  </a:lnTo>
                  <a:lnTo>
                    <a:pt x="195834" y="1175003"/>
                  </a:lnTo>
                  <a:lnTo>
                    <a:pt x="150915" y="1169834"/>
                  </a:lnTo>
                  <a:lnTo>
                    <a:pt x="109690" y="1155107"/>
                  </a:lnTo>
                  <a:lnTo>
                    <a:pt x="73329" y="1131996"/>
                  </a:lnTo>
                  <a:lnTo>
                    <a:pt x="43007" y="1101674"/>
                  </a:lnTo>
                  <a:lnTo>
                    <a:pt x="19896" y="1065313"/>
                  </a:lnTo>
                  <a:lnTo>
                    <a:pt x="5169" y="1024088"/>
                  </a:lnTo>
                  <a:lnTo>
                    <a:pt x="0" y="979169"/>
                  </a:lnTo>
                  <a:lnTo>
                    <a:pt x="0" y="195833"/>
                  </a:lnTo>
                  <a:close/>
                </a:path>
              </a:pathLst>
            </a:custGeom>
            <a:ln w="640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9620" y="4009643"/>
              <a:ext cx="2877820" cy="1175385"/>
            </a:xfrm>
            <a:custGeom>
              <a:avLst/>
              <a:gdLst/>
              <a:ahLst/>
              <a:cxnLst/>
              <a:rect l="l" t="t" r="r" b="b"/>
              <a:pathLst>
                <a:path w="2877820" h="1175385">
                  <a:moveTo>
                    <a:pt x="2681478" y="0"/>
                  </a:moveTo>
                  <a:lnTo>
                    <a:pt x="195833" y="0"/>
                  </a:lnTo>
                  <a:lnTo>
                    <a:pt x="150915" y="5169"/>
                  </a:lnTo>
                  <a:lnTo>
                    <a:pt x="109690" y="19896"/>
                  </a:lnTo>
                  <a:lnTo>
                    <a:pt x="73329" y="43007"/>
                  </a:lnTo>
                  <a:lnTo>
                    <a:pt x="43007" y="73329"/>
                  </a:lnTo>
                  <a:lnTo>
                    <a:pt x="19896" y="109690"/>
                  </a:lnTo>
                  <a:lnTo>
                    <a:pt x="5169" y="150915"/>
                  </a:lnTo>
                  <a:lnTo>
                    <a:pt x="0" y="195833"/>
                  </a:lnTo>
                  <a:lnTo>
                    <a:pt x="0" y="979169"/>
                  </a:lnTo>
                  <a:lnTo>
                    <a:pt x="5169" y="1024088"/>
                  </a:lnTo>
                  <a:lnTo>
                    <a:pt x="19896" y="1065313"/>
                  </a:lnTo>
                  <a:lnTo>
                    <a:pt x="43007" y="1101674"/>
                  </a:lnTo>
                  <a:lnTo>
                    <a:pt x="73329" y="1131996"/>
                  </a:lnTo>
                  <a:lnTo>
                    <a:pt x="109690" y="1155107"/>
                  </a:lnTo>
                  <a:lnTo>
                    <a:pt x="150915" y="1169834"/>
                  </a:lnTo>
                  <a:lnTo>
                    <a:pt x="195833" y="1175003"/>
                  </a:lnTo>
                  <a:lnTo>
                    <a:pt x="2681478" y="1175003"/>
                  </a:lnTo>
                  <a:lnTo>
                    <a:pt x="2726396" y="1169834"/>
                  </a:lnTo>
                  <a:lnTo>
                    <a:pt x="2767621" y="1155107"/>
                  </a:lnTo>
                  <a:lnTo>
                    <a:pt x="2803982" y="1131996"/>
                  </a:lnTo>
                  <a:lnTo>
                    <a:pt x="2834304" y="1101674"/>
                  </a:lnTo>
                  <a:lnTo>
                    <a:pt x="2857415" y="1065313"/>
                  </a:lnTo>
                  <a:lnTo>
                    <a:pt x="2872142" y="1024088"/>
                  </a:lnTo>
                  <a:lnTo>
                    <a:pt x="2877311" y="979169"/>
                  </a:lnTo>
                  <a:lnTo>
                    <a:pt x="2877311" y="195833"/>
                  </a:lnTo>
                  <a:lnTo>
                    <a:pt x="2872142" y="150915"/>
                  </a:lnTo>
                  <a:lnTo>
                    <a:pt x="2857415" y="109690"/>
                  </a:lnTo>
                  <a:lnTo>
                    <a:pt x="2834304" y="73329"/>
                  </a:lnTo>
                  <a:lnTo>
                    <a:pt x="2803982" y="43007"/>
                  </a:lnTo>
                  <a:lnTo>
                    <a:pt x="2767621" y="19896"/>
                  </a:lnTo>
                  <a:lnTo>
                    <a:pt x="2726396" y="5169"/>
                  </a:lnTo>
                  <a:lnTo>
                    <a:pt x="2681478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9620" y="4009643"/>
              <a:ext cx="2877820" cy="1175385"/>
            </a:xfrm>
            <a:custGeom>
              <a:avLst/>
              <a:gdLst/>
              <a:ahLst/>
              <a:cxnLst/>
              <a:rect l="l" t="t" r="r" b="b"/>
              <a:pathLst>
                <a:path w="2877820" h="1175385">
                  <a:moveTo>
                    <a:pt x="0" y="195833"/>
                  </a:moveTo>
                  <a:lnTo>
                    <a:pt x="5169" y="150915"/>
                  </a:lnTo>
                  <a:lnTo>
                    <a:pt x="19896" y="109690"/>
                  </a:lnTo>
                  <a:lnTo>
                    <a:pt x="43007" y="73329"/>
                  </a:lnTo>
                  <a:lnTo>
                    <a:pt x="73329" y="43007"/>
                  </a:lnTo>
                  <a:lnTo>
                    <a:pt x="109690" y="19896"/>
                  </a:lnTo>
                  <a:lnTo>
                    <a:pt x="150915" y="5169"/>
                  </a:lnTo>
                  <a:lnTo>
                    <a:pt x="195833" y="0"/>
                  </a:lnTo>
                  <a:lnTo>
                    <a:pt x="2681478" y="0"/>
                  </a:lnTo>
                  <a:lnTo>
                    <a:pt x="2726396" y="5169"/>
                  </a:lnTo>
                  <a:lnTo>
                    <a:pt x="2767621" y="19896"/>
                  </a:lnTo>
                  <a:lnTo>
                    <a:pt x="2803982" y="43007"/>
                  </a:lnTo>
                  <a:lnTo>
                    <a:pt x="2834304" y="73329"/>
                  </a:lnTo>
                  <a:lnTo>
                    <a:pt x="2857415" y="109690"/>
                  </a:lnTo>
                  <a:lnTo>
                    <a:pt x="2872142" y="150915"/>
                  </a:lnTo>
                  <a:lnTo>
                    <a:pt x="2877311" y="195833"/>
                  </a:lnTo>
                  <a:lnTo>
                    <a:pt x="2877311" y="979169"/>
                  </a:lnTo>
                  <a:lnTo>
                    <a:pt x="2872142" y="1024088"/>
                  </a:lnTo>
                  <a:lnTo>
                    <a:pt x="2857415" y="1065313"/>
                  </a:lnTo>
                  <a:lnTo>
                    <a:pt x="2834304" y="1101674"/>
                  </a:lnTo>
                  <a:lnTo>
                    <a:pt x="2803982" y="1131996"/>
                  </a:lnTo>
                  <a:lnTo>
                    <a:pt x="2767621" y="1155107"/>
                  </a:lnTo>
                  <a:lnTo>
                    <a:pt x="2726396" y="1169834"/>
                  </a:lnTo>
                  <a:lnTo>
                    <a:pt x="2681478" y="1175003"/>
                  </a:lnTo>
                  <a:lnTo>
                    <a:pt x="195833" y="1175003"/>
                  </a:lnTo>
                  <a:lnTo>
                    <a:pt x="150915" y="1169834"/>
                  </a:lnTo>
                  <a:lnTo>
                    <a:pt x="109690" y="1155107"/>
                  </a:lnTo>
                  <a:lnTo>
                    <a:pt x="73329" y="1131996"/>
                  </a:lnTo>
                  <a:lnTo>
                    <a:pt x="43007" y="1101674"/>
                  </a:lnTo>
                  <a:lnTo>
                    <a:pt x="19896" y="1065313"/>
                  </a:lnTo>
                  <a:lnTo>
                    <a:pt x="5169" y="1024088"/>
                  </a:lnTo>
                  <a:lnTo>
                    <a:pt x="0" y="979169"/>
                  </a:lnTo>
                  <a:lnTo>
                    <a:pt x="0" y="195833"/>
                  </a:lnTo>
                  <a:close/>
                </a:path>
              </a:pathLst>
            </a:custGeom>
            <a:ln w="640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6804" y="4009643"/>
              <a:ext cx="2889885" cy="760730"/>
            </a:xfrm>
            <a:custGeom>
              <a:avLst/>
              <a:gdLst/>
              <a:ahLst/>
              <a:cxnLst/>
              <a:rect l="l" t="t" r="r" b="b"/>
              <a:pathLst>
                <a:path w="2889885" h="760729">
                  <a:moveTo>
                    <a:pt x="2762758" y="0"/>
                  </a:moveTo>
                  <a:lnTo>
                    <a:pt x="126746" y="0"/>
                  </a:lnTo>
                  <a:lnTo>
                    <a:pt x="77409" y="9963"/>
                  </a:lnTo>
                  <a:lnTo>
                    <a:pt x="37122" y="37131"/>
                  </a:lnTo>
                  <a:lnTo>
                    <a:pt x="9959" y="77420"/>
                  </a:lnTo>
                  <a:lnTo>
                    <a:pt x="0" y="126745"/>
                  </a:lnTo>
                  <a:lnTo>
                    <a:pt x="0" y="633729"/>
                  </a:lnTo>
                  <a:lnTo>
                    <a:pt x="9959" y="683055"/>
                  </a:lnTo>
                  <a:lnTo>
                    <a:pt x="37122" y="723344"/>
                  </a:lnTo>
                  <a:lnTo>
                    <a:pt x="77409" y="750512"/>
                  </a:lnTo>
                  <a:lnTo>
                    <a:pt x="126746" y="760475"/>
                  </a:lnTo>
                  <a:lnTo>
                    <a:pt x="2762758" y="760475"/>
                  </a:lnTo>
                  <a:lnTo>
                    <a:pt x="2812083" y="750512"/>
                  </a:lnTo>
                  <a:lnTo>
                    <a:pt x="2852372" y="723344"/>
                  </a:lnTo>
                  <a:lnTo>
                    <a:pt x="2879540" y="683055"/>
                  </a:lnTo>
                  <a:lnTo>
                    <a:pt x="2889504" y="633729"/>
                  </a:lnTo>
                  <a:lnTo>
                    <a:pt x="2889504" y="126745"/>
                  </a:lnTo>
                  <a:lnTo>
                    <a:pt x="2879540" y="77420"/>
                  </a:lnTo>
                  <a:lnTo>
                    <a:pt x="2852372" y="37131"/>
                  </a:lnTo>
                  <a:lnTo>
                    <a:pt x="2812083" y="9963"/>
                  </a:lnTo>
                  <a:lnTo>
                    <a:pt x="2762758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6804" y="4009643"/>
              <a:ext cx="2889885" cy="760730"/>
            </a:xfrm>
            <a:custGeom>
              <a:avLst/>
              <a:gdLst/>
              <a:ahLst/>
              <a:cxnLst/>
              <a:rect l="l" t="t" r="r" b="b"/>
              <a:pathLst>
                <a:path w="2889885" h="760729">
                  <a:moveTo>
                    <a:pt x="0" y="126745"/>
                  </a:moveTo>
                  <a:lnTo>
                    <a:pt x="9959" y="77420"/>
                  </a:lnTo>
                  <a:lnTo>
                    <a:pt x="37122" y="37131"/>
                  </a:lnTo>
                  <a:lnTo>
                    <a:pt x="77409" y="9963"/>
                  </a:lnTo>
                  <a:lnTo>
                    <a:pt x="126746" y="0"/>
                  </a:lnTo>
                  <a:lnTo>
                    <a:pt x="2762758" y="0"/>
                  </a:lnTo>
                  <a:lnTo>
                    <a:pt x="2812083" y="9963"/>
                  </a:lnTo>
                  <a:lnTo>
                    <a:pt x="2852372" y="37131"/>
                  </a:lnTo>
                  <a:lnTo>
                    <a:pt x="2879540" y="77420"/>
                  </a:lnTo>
                  <a:lnTo>
                    <a:pt x="2889504" y="126745"/>
                  </a:lnTo>
                  <a:lnTo>
                    <a:pt x="2889504" y="633729"/>
                  </a:lnTo>
                  <a:lnTo>
                    <a:pt x="2879540" y="683055"/>
                  </a:lnTo>
                  <a:lnTo>
                    <a:pt x="2852372" y="723344"/>
                  </a:lnTo>
                  <a:lnTo>
                    <a:pt x="2812083" y="750512"/>
                  </a:lnTo>
                  <a:lnTo>
                    <a:pt x="2762758" y="760475"/>
                  </a:lnTo>
                  <a:lnTo>
                    <a:pt x="126746" y="760475"/>
                  </a:lnTo>
                  <a:lnTo>
                    <a:pt x="77409" y="750512"/>
                  </a:lnTo>
                  <a:lnTo>
                    <a:pt x="37122" y="723344"/>
                  </a:lnTo>
                  <a:lnTo>
                    <a:pt x="9959" y="683055"/>
                  </a:lnTo>
                  <a:lnTo>
                    <a:pt x="0" y="633729"/>
                  </a:lnTo>
                  <a:lnTo>
                    <a:pt x="0" y="126745"/>
                  </a:lnTo>
                  <a:close/>
                </a:path>
              </a:pathLst>
            </a:custGeom>
            <a:ln w="640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61709" y="321335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DFE0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14671" y="1109471"/>
              <a:ext cx="2818130" cy="725805"/>
            </a:xfrm>
            <a:custGeom>
              <a:avLst/>
              <a:gdLst/>
              <a:ahLst/>
              <a:cxnLst/>
              <a:rect l="l" t="t" r="r" b="b"/>
              <a:pathLst>
                <a:path w="2818129" h="725805">
                  <a:moveTo>
                    <a:pt x="2696972" y="0"/>
                  </a:moveTo>
                  <a:lnTo>
                    <a:pt x="120903" y="0"/>
                  </a:lnTo>
                  <a:lnTo>
                    <a:pt x="73830" y="9497"/>
                  </a:lnTo>
                  <a:lnTo>
                    <a:pt x="35401" y="35401"/>
                  </a:lnTo>
                  <a:lnTo>
                    <a:pt x="9497" y="73830"/>
                  </a:lnTo>
                  <a:lnTo>
                    <a:pt x="0" y="120903"/>
                  </a:lnTo>
                  <a:lnTo>
                    <a:pt x="0" y="604519"/>
                  </a:lnTo>
                  <a:lnTo>
                    <a:pt x="9497" y="651593"/>
                  </a:lnTo>
                  <a:lnTo>
                    <a:pt x="35401" y="690022"/>
                  </a:lnTo>
                  <a:lnTo>
                    <a:pt x="73830" y="715926"/>
                  </a:lnTo>
                  <a:lnTo>
                    <a:pt x="120903" y="725424"/>
                  </a:lnTo>
                  <a:lnTo>
                    <a:pt x="2696972" y="725424"/>
                  </a:lnTo>
                  <a:lnTo>
                    <a:pt x="2744045" y="715926"/>
                  </a:lnTo>
                  <a:lnTo>
                    <a:pt x="2782474" y="690022"/>
                  </a:lnTo>
                  <a:lnTo>
                    <a:pt x="2808378" y="651593"/>
                  </a:lnTo>
                  <a:lnTo>
                    <a:pt x="2817876" y="604519"/>
                  </a:lnTo>
                  <a:lnTo>
                    <a:pt x="2817876" y="120903"/>
                  </a:lnTo>
                  <a:lnTo>
                    <a:pt x="2808378" y="73830"/>
                  </a:lnTo>
                  <a:lnTo>
                    <a:pt x="2782474" y="35401"/>
                  </a:lnTo>
                  <a:lnTo>
                    <a:pt x="2744045" y="9497"/>
                  </a:lnTo>
                  <a:lnTo>
                    <a:pt x="269697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14671" y="1109471"/>
              <a:ext cx="2818130" cy="725805"/>
            </a:xfrm>
            <a:custGeom>
              <a:avLst/>
              <a:gdLst/>
              <a:ahLst/>
              <a:cxnLst/>
              <a:rect l="l" t="t" r="r" b="b"/>
              <a:pathLst>
                <a:path w="2818129" h="725805">
                  <a:moveTo>
                    <a:pt x="0" y="120903"/>
                  </a:moveTo>
                  <a:lnTo>
                    <a:pt x="9497" y="73830"/>
                  </a:lnTo>
                  <a:lnTo>
                    <a:pt x="35401" y="35401"/>
                  </a:lnTo>
                  <a:lnTo>
                    <a:pt x="73830" y="9497"/>
                  </a:lnTo>
                  <a:lnTo>
                    <a:pt x="120903" y="0"/>
                  </a:lnTo>
                  <a:lnTo>
                    <a:pt x="2696972" y="0"/>
                  </a:lnTo>
                  <a:lnTo>
                    <a:pt x="2744045" y="9497"/>
                  </a:lnTo>
                  <a:lnTo>
                    <a:pt x="2782474" y="35401"/>
                  </a:lnTo>
                  <a:lnTo>
                    <a:pt x="2808378" y="73830"/>
                  </a:lnTo>
                  <a:lnTo>
                    <a:pt x="2817876" y="120903"/>
                  </a:lnTo>
                  <a:lnTo>
                    <a:pt x="2817876" y="604519"/>
                  </a:lnTo>
                  <a:lnTo>
                    <a:pt x="2808378" y="651593"/>
                  </a:lnTo>
                  <a:lnTo>
                    <a:pt x="2782474" y="690022"/>
                  </a:lnTo>
                  <a:lnTo>
                    <a:pt x="2744045" y="715926"/>
                  </a:lnTo>
                  <a:lnTo>
                    <a:pt x="2696972" y="725424"/>
                  </a:lnTo>
                  <a:lnTo>
                    <a:pt x="120903" y="725424"/>
                  </a:lnTo>
                  <a:lnTo>
                    <a:pt x="73830" y="715926"/>
                  </a:lnTo>
                  <a:lnTo>
                    <a:pt x="35401" y="690022"/>
                  </a:lnTo>
                  <a:lnTo>
                    <a:pt x="9497" y="651593"/>
                  </a:lnTo>
                  <a:lnTo>
                    <a:pt x="0" y="604519"/>
                  </a:lnTo>
                  <a:lnTo>
                    <a:pt x="0" y="120903"/>
                  </a:lnTo>
                  <a:close/>
                </a:path>
              </a:pathLst>
            </a:custGeom>
            <a:ln w="64008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140197" y="1138809"/>
            <a:ext cx="1889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945" marR="5080" indent="-6908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Segoe UI"/>
                <a:cs typeface="Segoe UI"/>
              </a:rPr>
              <a:t>Генерировать</a:t>
            </a:r>
            <a:r>
              <a:rPr sz="1800" spc="-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Segoe UI"/>
                <a:cs typeface="Segoe UI"/>
              </a:rPr>
              <a:t>код </a:t>
            </a:r>
            <a:r>
              <a:rPr sz="1800" spc="-4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в</a:t>
            </a:r>
            <a:r>
              <a:rPr sz="18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lua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1997" y="4090796"/>
            <a:ext cx="2061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Отключить</a:t>
            </a:r>
            <a:r>
              <a:rPr sz="18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дрон</a:t>
            </a:r>
            <a:r>
              <a:rPr sz="18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Segoe UI"/>
                <a:cs typeface="Segoe UI"/>
              </a:rPr>
              <a:t>от </a:t>
            </a:r>
            <a:r>
              <a:rPr sz="1800" spc="-48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компьютера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79645" y="4033773"/>
            <a:ext cx="24225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308610" indent="9525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Проверить связь </a:t>
            </a:r>
            <a:r>
              <a:rPr sz="1800" spc="-48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между</a:t>
            </a:r>
            <a:r>
              <a:rPr sz="18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Segoe UI"/>
                <a:cs typeface="Segoe UI"/>
              </a:rPr>
              <a:t>пультом</a:t>
            </a:r>
            <a:r>
              <a:rPr sz="1800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и </a:t>
            </a:r>
            <a:r>
              <a:rPr sz="1800" spc="-48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дроном,</a:t>
            </a:r>
            <a:r>
              <a:rPr sz="18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заведя</a:t>
            </a:r>
            <a:endParaRPr sz="1800">
              <a:latin typeface="Segoe UI"/>
              <a:cs typeface="Segoe UI"/>
            </a:endParaRPr>
          </a:p>
          <a:p>
            <a:pPr marL="12700" algn="just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моторы</a:t>
            </a:r>
            <a:r>
              <a:rPr sz="18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и</a:t>
            </a:r>
            <a:r>
              <a:rPr sz="18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отключив</a:t>
            </a:r>
            <a:r>
              <a:rPr sz="18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их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28252" y="4024629"/>
            <a:ext cx="23583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1277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Перевести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переключатель</a:t>
            </a:r>
            <a:r>
              <a:rPr sz="18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SWB</a:t>
            </a:r>
            <a:r>
              <a:rPr sz="18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в</a:t>
            </a:r>
            <a:endParaRPr sz="1800">
              <a:latin typeface="Segoe UI"/>
              <a:cs typeface="Segoe UI"/>
            </a:endParaRPr>
          </a:p>
          <a:p>
            <a:pPr marL="585470" marR="304165" indent="-2730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крайнее</a:t>
            </a:r>
            <a:r>
              <a:rPr sz="1800" spc="-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нижнее </a:t>
            </a:r>
            <a:r>
              <a:rPr sz="1800" spc="-4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положение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39788" y="1862963"/>
            <a:ext cx="11598275" cy="1406525"/>
            <a:chOff x="339788" y="1862963"/>
            <a:chExt cx="11598275" cy="1406525"/>
          </a:xfrm>
        </p:grpSpPr>
        <p:sp>
          <p:nvSpPr>
            <p:cNvPr id="19" name="object 19"/>
            <p:cNvSpPr/>
            <p:nvPr/>
          </p:nvSpPr>
          <p:spPr>
            <a:xfrm>
              <a:off x="10345800" y="1862963"/>
              <a:ext cx="192405" cy="662305"/>
            </a:xfrm>
            <a:custGeom>
              <a:avLst/>
              <a:gdLst/>
              <a:ahLst/>
              <a:cxnLst/>
              <a:rect l="l" t="t" r="r" b="b"/>
              <a:pathLst>
                <a:path w="192404" h="662305">
                  <a:moveTo>
                    <a:pt x="0" y="467106"/>
                  </a:moveTo>
                  <a:lnTo>
                    <a:pt x="90550" y="661797"/>
                  </a:lnTo>
                  <a:lnTo>
                    <a:pt x="175776" y="502665"/>
                  </a:lnTo>
                  <a:lnTo>
                    <a:pt x="127126" y="502665"/>
                  </a:lnTo>
                  <a:lnTo>
                    <a:pt x="63119" y="500888"/>
                  </a:lnTo>
                  <a:lnTo>
                    <a:pt x="64018" y="468927"/>
                  </a:lnTo>
                  <a:lnTo>
                    <a:pt x="0" y="467106"/>
                  </a:lnTo>
                  <a:close/>
                </a:path>
                <a:path w="192404" h="662305">
                  <a:moveTo>
                    <a:pt x="64018" y="468927"/>
                  </a:moveTo>
                  <a:lnTo>
                    <a:pt x="63119" y="500888"/>
                  </a:lnTo>
                  <a:lnTo>
                    <a:pt x="127126" y="502665"/>
                  </a:lnTo>
                  <a:lnTo>
                    <a:pt x="128025" y="470749"/>
                  </a:lnTo>
                  <a:lnTo>
                    <a:pt x="64018" y="468927"/>
                  </a:lnTo>
                  <a:close/>
                </a:path>
                <a:path w="192404" h="662305">
                  <a:moveTo>
                    <a:pt x="128025" y="470749"/>
                  </a:moveTo>
                  <a:lnTo>
                    <a:pt x="127126" y="502665"/>
                  </a:lnTo>
                  <a:lnTo>
                    <a:pt x="175776" y="502665"/>
                  </a:lnTo>
                  <a:lnTo>
                    <a:pt x="191897" y="472566"/>
                  </a:lnTo>
                  <a:lnTo>
                    <a:pt x="128025" y="470749"/>
                  </a:lnTo>
                  <a:close/>
                </a:path>
                <a:path w="192404" h="662305">
                  <a:moveTo>
                    <a:pt x="77216" y="0"/>
                  </a:moveTo>
                  <a:lnTo>
                    <a:pt x="64018" y="468927"/>
                  </a:lnTo>
                  <a:lnTo>
                    <a:pt x="128025" y="470749"/>
                  </a:lnTo>
                  <a:lnTo>
                    <a:pt x="141224" y="1777"/>
                  </a:lnTo>
                  <a:lnTo>
                    <a:pt x="77216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1855" y="2513076"/>
              <a:ext cx="2882265" cy="723900"/>
            </a:xfrm>
            <a:custGeom>
              <a:avLst/>
              <a:gdLst/>
              <a:ahLst/>
              <a:cxnLst/>
              <a:rect l="l" t="t" r="r" b="b"/>
              <a:pathLst>
                <a:path w="2882265" h="723900">
                  <a:moveTo>
                    <a:pt x="2761234" y="0"/>
                  </a:moveTo>
                  <a:lnTo>
                    <a:pt x="120650" y="0"/>
                  </a:lnTo>
                  <a:lnTo>
                    <a:pt x="73685" y="9475"/>
                  </a:lnTo>
                  <a:lnTo>
                    <a:pt x="35336" y="35321"/>
                  </a:lnTo>
                  <a:lnTo>
                    <a:pt x="9480" y="73669"/>
                  </a:lnTo>
                  <a:lnTo>
                    <a:pt x="0" y="120650"/>
                  </a:lnTo>
                  <a:lnTo>
                    <a:pt x="0" y="603250"/>
                  </a:lnTo>
                  <a:lnTo>
                    <a:pt x="9480" y="650230"/>
                  </a:lnTo>
                  <a:lnTo>
                    <a:pt x="35336" y="688578"/>
                  </a:lnTo>
                  <a:lnTo>
                    <a:pt x="73685" y="714424"/>
                  </a:lnTo>
                  <a:lnTo>
                    <a:pt x="120650" y="723900"/>
                  </a:lnTo>
                  <a:lnTo>
                    <a:pt x="2761234" y="723900"/>
                  </a:lnTo>
                  <a:lnTo>
                    <a:pt x="2808214" y="714424"/>
                  </a:lnTo>
                  <a:lnTo>
                    <a:pt x="2846562" y="688578"/>
                  </a:lnTo>
                  <a:lnTo>
                    <a:pt x="2872408" y="650230"/>
                  </a:lnTo>
                  <a:lnTo>
                    <a:pt x="2881884" y="603250"/>
                  </a:lnTo>
                  <a:lnTo>
                    <a:pt x="2881884" y="120650"/>
                  </a:lnTo>
                  <a:lnTo>
                    <a:pt x="2872408" y="73669"/>
                  </a:lnTo>
                  <a:lnTo>
                    <a:pt x="2846562" y="35321"/>
                  </a:lnTo>
                  <a:lnTo>
                    <a:pt x="2808214" y="9475"/>
                  </a:lnTo>
                  <a:lnTo>
                    <a:pt x="2761234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1855" y="2513076"/>
              <a:ext cx="2882265" cy="723900"/>
            </a:xfrm>
            <a:custGeom>
              <a:avLst/>
              <a:gdLst/>
              <a:ahLst/>
              <a:cxnLst/>
              <a:rect l="l" t="t" r="r" b="b"/>
              <a:pathLst>
                <a:path w="2882265" h="723900">
                  <a:moveTo>
                    <a:pt x="0" y="120650"/>
                  </a:moveTo>
                  <a:lnTo>
                    <a:pt x="9480" y="73669"/>
                  </a:lnTo>
                  <a:lnTo>
                    <a:pt x="35336" y="35321"/>
                  </a:lnTo>
                  <a:lnTo>
                    <a:pt x="73685" y="9475"/>
                  </a:lnTo>
                  <a:lnTo>
                    <a:pt x="120650" y="0"/>
                  </a:lnTo>
                  <a:lnTo>
                    <a:pt x="2761234" y="0"/>
                  </a:lnTo>
                  <a:lnTo>
                    <a:pt x="2808214" y="9475"/>
                  </a:lnTo>
                  <a:lnTo>
                    <a:pt x="2846562" y="35321"/>
                  </a:lnTo>
                  <a:lnTo>
                    <a:pt x="2872408" y="73669"/>
                  </a:lnTo>
                  <a:lnTo>
                    <a:pt x="2881884" y="120650"/>
                  </a:lnTo>
                  <a:lnTo>
                    <a:pt x="2881884" y="603250"/>
                  </a:lnTo>
                  <a:lnTo>
                    <a:pt x="2872408" y="650230"/>
                  </a:lnTo>
                  <a:lnTo>
                    <a:pt x="2846562" y="688578"/>
                  </a:lnTo>
                  <a:lnTo>
                    <a:pt x="2808214" y="714424"/>
                  </a:lnTo>
                  <a:lnTo>
                    <a:pt x="2761234" y="723900"/>
                  </a:lnTo>
                  <a:lnTo>
                    <a:pt x="120650" y="723900"/>
                  </a:lnTo>
                  <a:lnTo>
                    <a:pt x="73685" y="714424"/>
                  </a:lnTo>
                  <a:lnTo>
                    <a:pt x="35336" y="688578"/>
                  </a:lnTo>
                  <a:lnTo>
                    <a:pt x="9480" y="650230"/>
                  </a:lnTo>
                  <a:lnTo>
                    <a:pt x="0" y="603250"/>
                  </a:lnTo>
                  <a:lnTo>
                    <a:pt x="0" y="120650"/>
                  </a:lnTo>
                  <a:close/>
                </a:path>
              </a:pathLst>
            </a:custGeom>
            <a:ln w="640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781287" y="2499360"/>
              <a:ext cx="3124200" cy="727075"/>
            </a:xfrm>
            <a:custGeom>
              <a:avLst/>
              <a:gdLst/>
              <a:ahLst/>
              <a:cxnLst/>
              <a:rect l="l" t="t" r="r" b="b"/>
              <a:pathLst>
                <a:path w="3124200" h="727075">
                  <a:moveTo>
                    <a:pt x="3003041" y="0"/>
                  </a:moveTo>
                  <a:lnTo>
                    <a:pt x="121157" y="0"/>
                  </a:lnTo>
                  <a:lnTo>
                    <a:pt x="73991" y="9519"/>
                  </a:lnTo>
                  <a:lnTo>
                    <a:pt x="35480" y="35480"/>
                  </a:lnTo>
                  <a:lnTo>
                    <a:pt x="9519" y="73991"/>
                  </a:lnTo>
                  <a:lnTo>
                    <a:pt x="0" y="121157"/>
                  </a:lnTo>
                  <a:lnTo>
                    <a:pt x="0" y="605789"/>
                  </a:lnTo>
                  <a:lnTo>
                    <a:pt x="9519" y="652956"/>
                  </a:lnTo>
                  <a:lnTo>
                    <a:pt x="35480" y="691467"/>
                  </a:lnTo>
                  <a:lnTo>
                    <a:pt x="73991" y="717428"/>
                  </a:lnTo>
                  <a:lnTo>
                    <a:pt x="121157" y="726948"/>
                  </a:lnTo>
                  <a:lnTo>
                    <a:pt x="3003041" y="726948"/>
                  </a:lnTo>
                  <a:lnTo>
                    <a:pt x="3050208" y="717428"/>
                  </a:lnTo>
                  <a:lnTo>
                    <a:pt x="3088719" y="691467"/>
                  </a:lnTo>
                  <a:lnTo>
                    <a:pt x="3114680" y="652956"/>
                  </a:lnTo>
                  <a:lnTo>
                    <a:pt x="3124200" y="605789"/>
                  </a:lnTo>
                  <a:lnTo>
                    <a:pt x="3124200" y="121157"/>
                  </a:lnTo>
                  <a:lnTo>
                    <a:pt x="3114680" y="73991"/>
                  </a:lnTo>
                  <a:lnTo>
                    <a:pt x="3088719" y="35480"/>
                  </a:lnTo>
                  <a:lnTo>
                    <a:pt x="3050208" y="9519"/>
                  </a:lnTo>
                  <a:lnTo>
                    <a:pt x="3003041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781287" y="2499360"/>
              <a:ext cx="3124200" cy="727075"/>
            </a:xfrm>
            <a:custGeom>
              <a:avLst/>
              <a:gdLst/>
              <a:ahLst/>
              <a:cxnLst/>
              <a:rect l="l" t="t" r="r" b="b"/>
              <a:pathLst>
                <a:path w="3124200" h="727075">
                  <a:moveTo>
                    <a:pt x="0" y="121157"/>
                  </a:moveTo>
                  <a:lnTo>
                    <a:pt x="9519" y="73991"/>
                  </a:lnTo>
                  <a:lnTo>
                    <a:pt x="35480" y="35480"/>
                  </a:lnTo>
                  <a:lnTo>
                    <a:pt x="73991" y="9519"/>
                  </a:lnTo>
                  <a:lnTo>
                    <a:pt x="121157" y="0"/>
                  </a:lnTo>
                  <a:lnTo>
                    <a:pt x="3003041" y="0"/>
                  </a:lnTo>
                  <a:lnTo>
                    <a:pt x="3050208" y="9519"/>
                  </a:lnTo>
                  <a:lnTo>
                    <a:pt x="3088719" y="35480"/>
                  </a:lnTo>
                  <a:lnTo>
                    <a:pt x="3114680" y="73991"/>
                  </a:lnTo>
                  <a:lnTo>
                    <a:pt x="3124200" y="121157"/>
                  </a:lnTo>
                  <a:lnTo>
                    <a:pt x="3124200" y="605789"/>
                  </a:lnTo>
                  <a:lnTo>
                    <a:pt x="3114680" y="652956"/>
                  </a:lnTo>
                  <a:lnTo>
                    <a:pt x="3088719" y="691467"/>
                  </a:lnTo>
                  <a:lnTo>
                    <a:pt x="3050208" y="717428"/>
                  </a:lnTo>
                  <a:lnTo>
                    <a:pt x="3003041" y="726948"/>
                  </a:lnTo>
                  <a:lnTo>
                    <a:pt x="121157" y="726948"/>
                  </a:lnTo>
                  <a:lnTo>
                    <a:pt x="73991" y="717428"/>
                  </a:lnTo>
                  <a:lnTo>
                    <a:pt x="35480" y="691467"/>
                  </a:lnTo>
                  <a:lnTo>
                    <a:pt x="9519" y="652956"/>
                  </a:lnTo>
                  <a:lnTo>
                    <a:pt x="0" y="605789"/>
                  </a:lnTo>
                  <a:lnTo>
                    <a:pt x="0" y="121157"/>
                  </a:lnTo>
                  <a:close/>
                </a:path>
              </a:pathLst>
            </a:custGeom>
            <a:ln w="640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60654" y="2558872"/>
            <a:ext cx="257556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Во</a:t>
            </a:r>
            <a:r>
              <a:rPr sz="18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вкладке</a:t>
            </a:r>
            <a:r>
              <a:rPr sz="18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«Автопилот»</a:t>
            </a:r>
            <a:endParaRPr sz="1800">
              <a:latin typeface="Segoe UI"/>
              <a:cs typeface="Segoe U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нажать</a:t>
            </a:r>
            <a:r>
              <a:rPr sz="1800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«lps»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22156" y="2558922"/>
            <a:ext cx="2450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208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Подключить дрон к </a:t>
            </a:r>
            <a:r>
              <a:rPr sz="18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компьютеру</a:t>
            </a:r>
            <a:r>
              <a:rPr sz="18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через</a:t>
            </a:r>
            <a:r>
              <a:rPr sz="18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USB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19976" y="1086548"/>
            <a:ext cx="2946400" cy="789940"/>
            <a:chOff x="319976" y="1086548"/>
            <a:chExt cx="2946400" cy="789940"/>
          </a:xfrm>
        </p:grpSpPr>
        <p:sp>
          <p:nvSpPr>
            <p:cNvPr id="27" name="object 27"/>
            <p:cNvSpPr/>
            <p:nvPr/>
          </p:nvSpPr>
          <p:spPr>
            <a:xfrm>
              <a:off x="352043" y="1118616"/>
              <a:ext cx="2882265" cy="725805"/>
            </a:xfrm>
            <a:custGeom>
              <a:avLst/>
              <a:gdLst/>
              <a:ahLst/>
              <a:cxnLst/>
              <a:rect l="l" t="t" r="r" b="b"/>
              <a:pathLst>
                <a:path w="2882265" h="725805">
                  <a:moveTo>
                    <a:pt x="2760980" y="0"/>
                  </a:moveTo>
                  <a:lnTo>
                    <a:pt x="120904" y="0"/>
                  </a:lnTo>
                  <a:lnTo>
                    <a:pt x="73841" y="9497"/>
                  </a:lnTo>
                  <a:lnTo>
                    <a:pt x="35410" y="35401"/>
                  </a:lnTo>
                  <a:lnTo>
                    <a:pt x="9500" y="73830"/>
                  </a:lnTo>
                  <a:lnTo>
                    <a:pt x="0" y="120904"/>
                  </a:lnTo>
                  <a:lnTo>
                    <a:pt x="0" y="604520"/>
                  </a:lnTo>
                  <a:lnTo>
                    <a:pt x="9500" y="651593"/>
                  </a:lnTo>
                  <a:lnTo>
                    <a:pt x="35410" y="690022"/>
                  </a:lnTo>
                  <a:lnTo>
                    <a:pt x="73841" y="715926"/>
                  </a:lnTo>
                  <a:lnTo>
                    <a:pt x="120904" y="725424"/>
                  </a:lnTo>
                  <a:lnTo>
                    <a:pt x="2760980" y="725424"/>
                  </a:lnTo>
                  <a:lnTo>
                    <a:pt x="2808053" y="715926"/>
                  </a:lnTo>
                  <a:lnTo>
                    <a:pt x="2846482" y="690022"/>
                  </a:lnTo>
                  <a:lnTo>
                    <a:pt x="2872386" y="651593"/>
                  </a:lnTo>
                  <a:lnTo>
                    <a:pt x="2881884" y="604520"/>
                  </a:lnTo>
                  <a:lnTo>
                    <a:pt x="2881884" y="120904"/>
                  </a:lnTo>
                  <a:lnTo>
                    <a:pt x="2872386" y="73830"/>
                  </a:lnTo>
                  <a:lnTo>
                    <a:pt x="2846482" y="35401"/>
                  </a:lnTo>
                  <a:lnTo>
                    <a:pt x="2808053" y="9497"/>
                  </a:lnTo>
                  <a:lnTo>
                    <a:pt x="2760980" y="0"/>
                  </a:lnTo>
                  <a:close/>
                </a:path>
              </a:pathLst>
            </a:custGeom>
            <a:solidFill>
              <a:srgbClr val="373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2043" y="1118616"/>
              <a:ext cx="2882265" cy="725805"/>
            </a:xfrm>
            <a:custGeom>
              <a:avLst/>
              <a:gdLst/>
              <a:ahLst/>
              <a:cxnLst/>
              <a:rect l="l" t="t" r="r" b="b"/>
              <a:pathLst>
                <a:path w="2882265" h="725805">
                  <a:moveTo>
                    <a:pt x="0" y="120904"/>
                  </a:moveTo>
                  <a:lnTo>
                    <a:pt x="9500" y="73830"/>
                  </a:lnTo>
                  <a:lnTo>
                    <a:pt x="35410" y="35401"/>
                  </a:lnTo>
                  <a:lnTo>
                    <a:pt x="73841" y="9497"/>
                  </a:lnTo>
                  <a:lnTo>
                    <a:pt x="120904" y="0"/>
                  </a:lnTo>
                  <a:lnTo>
                    <a:pt x="2760980" y="0"/>
                  </a:lnTo>
                  <a:lnTo>
                    <a:pt x="2808053" y="9497"/>
                  </a:lnTo>
                  <a:lnTo>
                    <a:pt x="2846482" y="35401"/>
                  </a:lnTo>
                  <a:lnTo>
                    <a:pt x="2872386" y="73830"/>
                  </a:lnTo>
                  <a:lnTo>
                    <a:pt x="2881884" y="120904"/>
                  </a:lnTo>
                  <a:lnTo>
                    <a:pt x="2881884" y="604520"/>
                  </a:lnTo>
                  <a:lnTo>
                    <a:pt x="2872386" y="651593"/>
                  </a:lnTo>
                  <a:lnTo>
                    <a:pt x="2846482" y="690022"/>
                  </a:lnTo>
                  <a:lnTo>
                    <a:pt x="2808053" y="715926"/>
                  </a:lnTo>
                  <a:lnTo>
                    <a:pt x="2760980" y="725424"/>
                  </a:lnTo>
                  <a:lnTo>
                    <a:pt x="120904" y="725424"/>
                  </a:lnTo>
                  <a:lnTo>
                    <a:pt x="73841" y="715926"/>
                  </a:lnTo>
                  <a:lnTo>
                    <a:pt x="35410" y="690022"/>
                  </a:lnTo>
                  <a:lnTo>
                    <a:pt x="9500" y="651593"/>
                  </a:lnTo>
                  <a:lnTo>
                    <a:pt x="0" y="604520"/>
                  </a:lnTo>
                  <a:lnTo>
                    <a:pt x="0" y="120904"/>
                  </a:lnTo>
                  <a:close/>
                </a:path>
              </a:pathLst>
            </a:custGeom>
            <a:ln w="64008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69188" y="1155953"/>
            <a:ext cx="2521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2072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Составить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программу(схему)</a:t>
            </a:r>
            <a:r>
              <a:rPr sz="18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в</a:t>
            </a:r>
            <a:r>
              <a:rPr sz="18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Segoe UI"/>
                <a:cs typeface="Segoe UI"/>
              </a:rPr>
              <a:t>Trik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730932" y="1077404"/>
            <a:ext cx="3180715" cy="789940"/>
            <a:chOff x="8730932" y="1077404"/>
            <a:chExt cx="3180715" cy="789940"/>
          </a:xfrm>
        </p:grpSpPr>
        <p:sp>
          <p:nvSpPr>
            <p:cNvPr id="31" name="object 31"/>
            <p:cNvSpPr/>
            <p:nvPr/>
          </p:nvSpPr>
          <p:spPr>
            <a:xfrm>
              <a:off x="8762999" y="1109471"/>
              <a:ext cx="3116580" cy="725805"/>
            </a:xfrm>
            <a:custGeom>
              <a:avLst/>
              <a:gdLst/>
              <a:ahLst/>
              <a:cxnLst/>
              <a:rect l="l" t="t" r="r" b="b"/>
              <a:pathLst>
                <a:path w="3116579" h="725805">
                  <a:moveTo>
                    <a:pt x="2995676" y="0"/>
                  </a:moveTo>
                  <a:lnTo>
                    <a:pt x="120903" y="0"/>
                  </a:lnTo>
                  <a:lnTo>
                    <a:pt x="73830" y="9497"/>
                  </a:lnTo>
                  <a:lnTo>
                    <a:pt x="35401" y="35401"/>
                  </a:lnTo>
                  <a:lnTo>
                    <a:pt x="9497" y="73830"/>
                  </a:lnTo>
                  <a:lnTo>
                    <a:pt x="0" y="120903"/>
                  </a:lnTo>
                  <a:lnTo>
                    <a:pt x="0" y="604519"/>
                  </a:lnTo>
                  <a:lnTo>
                    <a:pt x="9497" y="651593"/>
                  </a:lnTo>
                  <a:lnTo>
                    <a:pt x="35401" y="690022"/>
                  </a:lnTo>
                  <a:lnTo>
                    <a:pt x="73830" y="715926"/>
                  </a:lnTo>
                  <a:lnTo>
                    <a:pt x="120903" y="725424"/>
                  </a:lnTo>
                  <a:lnTo>
                    <a:pt x="2995676" y="725424"/>
                  </a:lnTo>
                  <a:lnTo>
                    <a:pt x="3042749" y="715926"/>
                  </a:lnTo>
                  <a:lnTo>
                    <a:pt x="3081178" y="690022"/>
                  </a:lnTo>
                  <a:lnTo>
                    <a:pt x="3107082" y="651593"/>
                  </a:lnTo>
                  <a:lnTo>
                    <a:pt x="3116579" y="604519"/>
                  </a:lnTo>
                  <a:lnTo>
                    <a:pt x="3116579" y="120903"/>
                  </a:lnTo>
                  <a:lnTo>
                    <a:pt x="3107082" y="73830"/>
                  </a:lnTo>
                  <a:lnTo>
                    <a:pt x="3081178" y="35401"/>
                  </a:lnTo>
                  <a:lnTo>
                    <a:pt x="3042749" y="9497"/>
                  </a:lnTo>
                  <a:lnTo>
                    <a:pt x="2995676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762999" y="1109471"/>
              <a:ext cx="3116580" cy="725805"/>
            </a:xfrm>
            <a:custGeom>
              <a:avLst/>
              <a:gdLst/>
              <a:ahLst/>
              <a:cxnLst/>
              <a:rect l="l" t="t" r="r" b="b"/>
              <a:pathLst>
                <a:path w="3116579" h="725805">
                  <a:moveTo>
                    <a:pt x="0" y="120903"/>
                  </a:moveTo>
                  <a:lnTo>
                    <a:pt x="9497" y="73830"/>
                  </a:lnTo>
                  <a:lnTo>
                    <a:pt x="35401" y="35401"/>
                  </a:lnTo>
                  <a:lnTo>
                    <a:pt x="73830" y="9497"/>
                  </a:lnTo>
                  <a:lnTo>
                    <a:pt x="120903" y="0"/>
                  </a:lnTo>
                  <a:lnTo>
                    <a:pt x="2995676" y="0"/>
                  </a:lnTo>
                  <a:lnTo>
                    <a:pt x="3042749" y="9497"/>
                  </a:lnTo>
                  <a:lnTo>
                    <a:pt x="3081178" y="35401"/>
                  </a:lnTo>
                  <a:lnTo>
                    <a:pt x="3107082" y="73830"/>
                  </a:lnTo>
                  <a:lnTo>
                    <a:pt x="3116579" y="120903"/>
                  </a:lnTo>
                  <a:lnTo>
                    <a:pt x="3116579" y="604519"/>
                  </a:lnTo>
                  <a:lnTo>
                    <a:pt x="3107082" y="651593"/>
                  </a:lnTo>
                  <a:lnTo>
                    <a:pt x="3081178" y="690022"/>
                  </a:lnTo>
                  <a:lnTo>
                    <a:pt x="3042749" y="715926"/>
                  </a:lnTo>
                  <a:lnTo>
                    <a:pt x="2995676" y="725424"/>
                  </a:lnTo>
                  <a:lnTo>
                    <a:pt x="120903" y="725424"/>
                  </a:lnTo>
                  <a:lnTo>
                    <a:pt x="73830" y="715926"/>
                  </a:lnTo>
                  <a:lnTo>
                    <a:pt x="35401" y="690022"/>
                  </a:lnTo>
                  <a:lnTo>
                    <a:pt x="9497" y="651593"/>
                  </a:lnTo>
                  <a:lnTo>
                    <a:pt x="0" y="604519"/>
                  </a:lnTo>
                  <a:lnTo>
                    <a:pt x="0" y="120903"/>
                  </a:lnTo>
                  <a:close/>
                </a:path>
              </a:pathLst>
            </a:custGeom>
            <a:ln w="64008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910573" y="1133347"/>
            <a:ext cx="2825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8705" marR="5080" indent="-105664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Скопировать</a:t>
            </a:r>
            <a:r>
              <a:rPr sz="18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Segoe UI"/>
                <a:cs typeface="Segoe UI"/>
              </a:rPr>
              <a:t>код</a:t>
            </a:r>
            <a:r>
              <a:rPr sz="18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в</a:t>
            </a:r>
            <a:r>
              <a:rPr sz="18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Pioneer </a:t>
            </a:r>
            <a:r>
              <a:rPr sz="1800" spc="-4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station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636267" y="1356360"/>
            <a:ext cx="7122159" cy="2640330"/>
            <a:chOff x="1636267" y="1356360"/>
            <a:chExt cx="7122159" cy="2640330"/>
          </a:xfrm>
        </p:grpSpPr>
        <p:sp>
          <p:nvSpPr>
            <p:cNvPr id="35" name="object 35"/>
            <p:cNvSpPr/>
            <p:nvPr/>
          </p:nvSpPr>
          <p:spPr>
            <a:xfrm>
              <a:off x="7484364" y="2766060"/>
              <a:ext cx="1273810" cy="192405"/>
            </a:xfrm>
            <a:custGeom>
              <a:avLst/>
              <a:gdLst/>
              <a:ahLst/>
              <a:cxnLst/>
              <a:rect l="l" t="t" r="r" b="b"/>
              <a:pathLst>
                <a:path w="1273809" h="192405">
                  <a:moveTo>
                    <a:pt x="192024" y="0"/>
                  </a:moveTo>
                  <a:lnTo>
                    <a:pt x="0" y="96012"/>
                  </a:lnTo>
                  <a:lnTo>
                    <a:pt x="192024" y="192024"/>
                  </a:lnTo>
                  <a:lnTo>
                    <a:pt x="192024" y="128026"/>
                  </a:lnTo>
                  <a:lnTo>
                    <a:pt x="160019" y="128015"/>
                  </a:lnTo>
                  <a:lnTo>
                    <a:pt x="160019" y="64007"/>
                  </a:lnTo>
                  <a:lnTo>
                    <a:pt x="192024" y="64007"/>
                  </a:lnTo>
                  <a:lnTo>
                    <a:pt x="192024" y="0"/>
                  </a:lnTo>
                  <a:close/>
                </a:path>
                <a:path w="1273809" h="192405">
                  <a:moveTo>
                    <a:pt x="192024" y="64018"/>
                  </a:moveTo>
                  <a:lnTo>
                    <a:pt x="192024" y="128026"/>
                  </a:lnTo>
                  <a:lnTo>
                    <a:pt x="1273555" y="128397"/>
                  </a:lnTo>
                  <a:lnTo>
                    <a:pt x="1273555" y="64388"/>
                  </a:lnTo>
                  <a:lnTo>
                    <a:pt x="192024" y="64018"/>
                  </a:lnTo>
                  <a:close/>
                </a:path>
                <a:path w="1273809" h="192405">
                  <a:moveTo>
                    <a:pt x="160019" y="64007"/>
                  </a:moveTo>
                  <a:lnTo>
                    <a:pt x="160019" y="128015"/>
                  </a:lnTo>
                  <a:lnTo>
                    <a:pt x="192024" y="128026"/>
                  </a:lnTo>
                  <a:lnTo>
                    <a:pt x="192024" y="64018"/>
                  </a:lnTo>
                  <a:lnTo>
                    <a:pt x="160019" y="64007"/>
                  </a:lnTo>
                  <a:close/>
                </a:path>
                <a:path w="1273809" h="192405">
                  <a:moveTo>
                    <a:pt x="192024" y="64007"/>
                  </a:moveTo>
                  <a:lnTo>
                    <a:pt x="160019" y="64007"/>
                  </a:lnTo>
                  <a:lnTo>
                    <a:pt x="192024" y="6401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36268" y="1356359"/>
              <a:ext cx="2954020" cy="2640330"/>
            </a:xfrm>
            <a:custGeom>
              <a:avLst/>
              <a:gdLst/>
              <a:ahLst/>
              <a:cxnLst/>
              <a:rect l="l" t="t" r="r" b="b"/>
              <a:pathLst>
                <a:path w="2954020" h="2640329">
                  <a:moveTo>
                    <a:pt x="192024" y="2450846"/>
                  </a:moveTo>
                  <a:lnTo>
                    <a:pt x="127927" y="2448991"/>
                  </a:lnTo>
                  <a:lnTo>
                    <a:pt x="144526" y="1881505"/>
                  </a:lnTo>
                  <a:lnTo>
                    <a:pt x="80518" y="1879727"/>
                  </a:lnTo>
                  <a:lnTo>
                    <a:pt x="64033" y="2447125"/>
                  </a:lnTo>
                  <a:lnTo>
                    <a:pt x="0" y="2445258"/>
                  </a:lnTo>
                  <a:lnTo>
                    <a:pt x="90424" y="2639949"/>
                  </a:lnTo>
                  <a:lnTo>
                    <a:pt x="175844" y="2480945"/>
                  </a:lnTo>
                  <a:lnTo>
                    <a:pt x="192024" y="2450846"/>
                  </a:lnTo>
                  <a:close/>
                </a:path>
                <a:path w="2954020" h="2640329">
                  <a:moveTo>
                    <a:pt x="2953766" y="96012"/>
                  </a:moveTo>
                  <a:lnTo>
                    <a:pt x="2889745" y="64008"/>
                  </a:lnTo>
                  <a:lnTo>
                    <a:pt x="2761742" y="0"/>
                  </a:lnTo>
                  <a:lnTo>
                    <a:pt x="2761742" y="64008"/>
                  </a:lnTo>
                  <a:lnTo>
                    <a:pt x="1600708" y="64008"/>
                  </a:lnTo>
                  <a:lnTo>
                    <a:pt x="1600708" y="128016"/>
                  </a:lnTo>
                  <a:lnTo>
                    <a:pt x="2761742" y="128016"/>
                  </a:lnTo>
                  <a:lnTo>
                    <a:pt x="2761742" y="192024"/>
                  </a:lnTo>
                  <a:lnTo>
                    <a:pt x="2889758" y="128016"/>
                  </a:lnTo>
                  <a:lnTo>
                    <a:pt x="2953766" y="96012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07051" y="2513076"/>
              <a:ext cx="2882265" cy="723900"/>
            </a:xfrm>
            <a:custGeom>
              <a:avLst/>
              <a:gdLst/>
              <a:ahLst/>
              <a:cxnLst/>
              <a:rect l="l" t="t" r="r" b="b"/>
              <a:pathLst>
                <a:path w="2882265" h="723900">
                  <a:moveTo>
                    <a:pt x="2761233" y="0"/>
                  </a:moveTo>
                  <a:lnTo>
                    <a:pt x="120650" y="0"/>
                  </a:lnTo>
                  <a:lnTo>
                    <a:pt x="73669" y="9475"/>
                  </a:lnTo>
                  <a:lnTo>
                    <a:pt x="35321" y="35321"/>
                  </a:lnTo>
                  <a:lnTo>
                    <a:pt x="9475" y="73669"/>
                  </a:lnTo>
                  <a:lnTo>
                    <a:pt x="0" y="120650"/>
                  </a:lnTo>
                  <a:lnTo>
                    <a:pt x="0" y="603250"/>
                  </a:lnTo>
                  <a:lnTo>
                    <a:pt x="9475" y="650230"/>
                  </a:lnTo>
                  <a:lnTo>
                    <a:pt x="35321" y="688578"/>
                  </a:lnTo>
                  <a:lnTo>
                    <a:pt x="73669" y="714424"/>
                  </a:lnTo>
                  <a:lnTo>
                    <a:pt x="120650" y="723900"/>
                  </a:lnTo>
                  <a:lnTo>
                    <a:pt x="2761233" y="723900"/>
                  </a:lnTo>
                  <a:lnTo>
                    <a:pt x="2808214" y="714424"/>
                  </a:lnTo>
                  <a:lnTo>
                    <a:pt x="2846562" y="688578"/>
                  </a:lnTo>
                  <a:lnTo>
                    <a:pt x="2872408" y="650230"/>
                  </a:lnTo>
                  <a:lnTo>
                    <a:pt x="2881883" y="603250"/>
                  </a:lnTo>
                  <a:lnTo>
                    <a:pt x="2881883" y="120650"/>
                  </a:lnTo>
                  <a:lnTo>
                    <a:pt x="2872408" y="73669"/>
                  </a:lnTo>
                  <a:lnTo>
                    <a:pt x="2846562" y="35321"/>
                  </a:lnTo>
                  <a:lnTo>
                    <a:pt x="2808214" y="9475"/>
                  </a:lnTo>
                  <a:lnTo>
                    <a:pt x="2761233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07051" y="2513076"/>
              <a:ext cx="2882265" cy="723900"/>
            </a:xfrm>
            <a:custGeom>
              <a:avLst/>
              <a:gdLst/>
              <a:ahLst/>
              <a:cxnLst/>
              <a:rect l="l" t="t" r="r" b="b"/>
              <a:pathLst>
                <a:path w="2882265" h="723900">
                  <a:moveTo>
                    <a:pt x="0" y="120650"/>
                  </a:moveTo>
                  <a:lnTo>
                    <a:pt x="9475" y="73669"/>
                  </a:lnTo>
                  <a:lnTo>
                    <a:pt x="35321" y="35321"/>
                  </a:lnTo>
                  <a:lnTo>
                    <a:pt x="73669" y="9475"/>
                  </a:lnTo>
                  <a:lnTo>
                    <a:pt x="120650" y="0"/>
                  </a:lnTo>
                  <a:lnTo>
                    <a:pt x="2761233" y="0"/>
                  </a:lnTo>
                  <a:lnTo>
                    <a:pt x="2808214" y="9475"/>
                  </a:lnTo>
                  <a:lnTo>
                    <a:pt x="2846562" y="35321"/>
                  </a:lnTo>
                  <a:lnTo>
                    <a:pt x="2872408" y="73669"/>
                  </a:lnTo>
                  <a:lnTo>
                    <a:pt x="2881883" y="120650"/>
                  </a:lnTo>
                  <a:lnTo>
                    <a:pt x="2881883" y="603250"/>
                  </a:lnTo>
                  <a:lnTo>
                    <a:pt x="2872408" y="650230"/>
                  </a:lnTo>
                  <a:lnTo>
                    <a:pt x="2846562" y="688578"/>
                  </a:lnTo>
                  <a:lnTo>
                    <a:pt x="2808214" y="714424"/>
                  </a:lnTo>
                  <a:lnTo>
                    <a:pt x="2761233" y="723900"/>
                  </a:lnTo>
                  <a:lnTo>
                    <a:pt x="120650" y="723900"/>
                  </a:lnTo>
                  <a:lnTo>
                    <a:pt x="73669" y="714424"/>
                  </a:lnTo>
                  <a:lnTo>
                    <a:pt x="35321" y="688578"/>
                  </a:lnTo>
                  <a:lnTo>
                    <a:pt x="9475" y="650230"/>
                  </a:lnTo>
                  <a:lnTo>
                    <a:pt x="0" y="603250"/>
                  </a:lnTo>
                  <a:lnTo>
                    <a:pt x="0" y="120650"/>
                  </a:lnTo>
                  <a:close/>
                </a:path>
              </a:pathLst>
            </a:custGeom>
            <a:ln w="64008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994275" y="2689986"/>
            <a:ext cx="2107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Нажать</a:t>
            </a:r>
            <a:r>
              <a:rPr sz="18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«Загрузить»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226307" y="1356360"/>
            <a:ext cx="8731250" cy="5347970"/>
            <a:chOff x="3226307" y="1356360"/>
            <a:chExt cx="8731250" cy="5347970"/>
          </a:xfrm>
        </p:grpSpPr>
        <p:sp>
          <p:nvSpPr>
            <p:cNvPr id="41" name="object 41"/>
            <p:cNvSpPr/>
            <p:nvPr/>
          </p:nvSpPr>
          <p:spPr>
            <a:xfrm>
              <a:off x="7409687" y="1356360"/>
              <a:ext cx="1353185" cy="192405"/>
            </a:xfrm>
            <a:custGeom>
              <a:avLst/>
              <a:gdLst/>
              <a:ahLst/>
              <a:cxnLst/>
              <a:rect l="l" t="t" r="r" b="b"/>
              <a:pathLst>
                <a:path w="1353184" h="192405">
                  <a:moveTo>
                    <a:pt x="1161033" y="0"/>
                  </a:moveTo>
                  <a:lnTo>
                    <a:pt x="1161033" y="192024"/>
                  </a:lnTo>
                  <a:lnTo>
                    <a:pt x="1289050" y="128015"/>
                  </a:lnTo>
                  <a:lnTo>
                    <a:pt x="1193037" y="128015"/>
                  </a:lnTo>
                  <a:lnTo>
                    <a:pt x="1193037" y="64007"/>
                  </a:lnTo>
                  <a:lnTo>
                    <a:pt x="1289049" y="64007"/>
                  </a:lnTo>
                  <a:lnTo>
                    <a:pt x="1161033" y="0"/>
                  </a:lnTo>
                  <a:close/>
                </a:path>
                <a:path w="1353184" h="192405">
                  <a:moveTo>
                    <a:pt x="1161033" y="64007"/>
                  </a:moveTo>
                  <a:lnTo>
                    <a:pt x="0" y="64007"/>
                  </a:lnTo>
                  <a:lnTo>
                    <a:pt x="0" y="128015"/>
                  </a:lnTo>
                  <a:lnTo>
                    <a:pt x="1161033" y="128015"/>
                  </a:lnTo>
                  <a:lnTo>
                    <a:pt x="1161033" y="64007"/>
                  </a:lnTo>
                  <a:close/>
                </a:path>
                <a:path w="1353184" h="192405">
                  <a:moveTo>
                    <a:pt x="1289049" y="64007"/>
                  </a:moveTo>
                  <a:lnTo>
                    <a:pt x="1193037" y="64007"/>
                  </a:lnTo>
                  <a:lnTo>
                    <a:pt x="1193037" y="128015"/>
                  </a:lnTo>
                  <a:lnTo>
                    <a:pt x="1289050" y="128015"/>
                  </a:lnTo>
                  <a:lnTo>
                    <a:pt x="1353057" y="96012"/>
                  </a:lnTo>
                  <a:lnTo>
                    <a:pt x="1289049" y="64007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93363" y="2778252"/>
              <a:ext cx="1273810" cy="192405"/>
            </a:xfrm>
            <a:custGeom>
              <a:avLst/>
              <a:gdLst/>
              <a:ahLst/>
              <a:cxnLst/>
              <a:rect l="l" t="t" r="r" b="b"/>
              <a:pathLst>
                <a:path w="1273810" h="192405">
                  <a:moveTo>
                    <a:pt x="192024" y="0"/>
                  </a:moveTo>
                  <a:lnTo>
                    <a:pt x="0" y="96012"/>
                  </a:lnTo>
                  <a:lnTo>
                    <a:pt x="192024" y="192024"/>
                  </a:lnTo>
                  <a:lnTo>
                    <a:pt x="192024" y="128026"/>
                  </a:lnTo>
                  <a:lnTo>
                    <a:pt x="160020" y="128015"/>
                  </a:lnTo>
                  <a:lnTo>
                    <a:pt x="160020" y="64008"/>
                  </a:lnTo>
                  <a:lnTo>
                    <a:pt x="192024" y="64008"/>
                  </a:lnTo>
                  <a:lnTo>
                    <a:pt x="192024" y="0"/>
                  </a:lnTo>
                  <a:close/>
                </a:path>
                <a:path w="1273810" h="192405">
                  <a:moveTo>
                    <a:pt x="192024" y="64018"/>
                  </a:moveTo>
                  <a:lnTo>
                    <a:pt x="192024" y="128026"/>
                  </a:lnTo>
                  <a:lnTo>
                    <a:pt x="1273556" y="128397"/>
                  </a:lnTo>
                  <a:lnTo>
                    <a:pt x="1273556" y="64388"/>
                  </a:lnTo>
                  <a:lnTo>
                    <a:pt x="192024" y="64018"/>
                  </a:lnTo>
                  <a:close/>
                </a:path>
                <a:path w="1273810" h="192405">
                  <a:moveTo>
                    <a:pt x="160020" y="64008"/>
                  </a:moveTo>
                  <a:lnTo>
                    <a:pt x="160020" y="128015"/>
                  </a:lnTo>
                  <a:lnTo>
                    <a:pt x="192024" y="128026"/>
                  </a:lnTo>
                  <a:lnTo>
                    <a:pt x="192024" y="64018"/>
                  </a:lnTo>
                  <a:lnTo>
                    <a:pt x="160020" y="64008"/>
                  </a:lnTo>
                  <a:close/>
                </a:path>
                <a:path w="1273810" h="192405">
                  <a:moveTo>
                    <a:pt x="192024" y="64008"/>
                  </a:moveTo>
                  <a:lnTo>
                    <a:pt x="160020" y="64008"/>
                  </a:lnTo>
                  <a:lnTo>
                    <a:pt x="192024" y="6401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26308" y="4358639"/>
              <a:ext cx="7233284" cy="1402080"/>
            </a:xfrm>
            <a:custGeom>
              <a:avLst/>
              <a:gdLst/>
              <a:ahLst/>
              <a:cxnLst/>
              <a:rect l="l" t="t" r="r" b="b"/>
              <a:pathLst>
                <a:path w="7233284" h="1402079">
                  <a:moveTo>
                    <a:pt x="1353058" y="96012"/>
                  </a:moveTo>
                  <a:lnTo>
                    <a:pt x="1289050" y="64008"/>
                  </a:lnTo>
                  <a:lnTo>
                    <a:pt x="1161034" y="0"/>
                  </a:lnTo>
                  <a:lnTo>
                    <a:pt x="1161034" y="64008"/>
                  </a:lnTo>
                  <a:lnTo>
                    <a:pt x="0" y="64008"/>
                  </a:lnTo>
                  <a:lnTo>
                    <a:pt x="0" y="128016"/>
                  </a:lnTo>
                  <a:lnTo>
                    <a:pt x="1161034" y="128016"/>
                  </a:lnTo>
                  <a:lnTo>
                    <a:pt x="1161034" y="192024"/>
                  </a:lnTo>
                  <a:lnTo>
                    <a:pt x="1289037" y="128016"/>
                  </a:lnTo>
                  <a:lnTo>
                    <a:pt x="1353058" y="96012"/>
                  </a:lnTo>
                  <a:close/>
                </a:path>
                <a:path w="7233284" h="1402079">
                  <a:moveTo>
                    <a:pt x="5504561" y="96012"/>
                  </a:moveTo>
                  <a:lnTo>
                    <a:pt x="5440553" y="64008"/>
                  </a:lnTo>
                  <a:lnTo>
                    <a:pt x="5312537" y="0"/>
                  </a:lnTo>
                  <a:lnTo>
                    <a:pt x="5312537" y="64008"/>
                  </a:lnTo>
                  <a:lnTo>
                    <a:pt x="4242816" y="64008"/>
                  </a:lnTo>
                  <a:lnTo>
                    <a:pt x="4242816" y="128016"/>
                  </a:lnTo>
                  <a:lnTo>
                    <a:pt x="5312537" y="128016"/>
                  </a:lnTo>
                  <a:lnTo>
                    <a:pt x="5312537" y="192024"/>
                  </a:lnTo>
                  <a:lnTo>
                    <a:pt x="5440553" y="128016"/>
                  </a:lnTo>
                  <a:lnTo>
                    <a:pt x="5504561" y="96012"/>
                  </a:lnTo>
                  <a:close/>
                </a:path>
                <a:path w="7233284" h="1402079">
                  <a:moveTo>
                    <a:pt x="7232904" y="1209929"/>
                  </a:moveTo>
                  <a:lnTo>
                    <a:pt x="7168896" y="1209929"/>
                  </a:lnTo>
                  <a:lnTo>
                    <a:pt x="7168896" y="847344"/>
                  </a:lnTo>
                  <a:lnTo>
                    <a:pt x="7104888" y="847344"/>
                  </a:lnTo>
                  <a:lnTo>
                    <a:pt x="7104888" y="1209929"/>
                  </a:lnTo>
                  <a:lnTo>
                    <a:pt x="7040880" y="1209929"/>
                  </a:lnTo>
                  <a:lnTo>
                    <a:pt x="7136892" y="1401965"/>
                  </a:lnTo>
                  <a:lnTo>
                    <a:pt x="7216889" y="1241945"/>
                  </a:lnTo>
                  <a:lnTo>
                    <a:pt x="7232904" y="1209929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801099" y="5745480"/>
              <a:ext cx="3124200" cy="927100"/>
            </a:xfrm>
            <a:custGeom>
              <a:avLst/>
              <a:gdLst/>
              <a:ahLst/>
              <a:cxnLst/>
              <a:rect l="l" t="t" r="r" b="b"/>
              <a:pathLst>
                <a:path w="3124200" h="927100">
                  <a:moveTo>
                    <a:pt x="2969768" y="0"/>
                  </a:moveTo>
                  <a:lnTo>
                    <a:pt x="154431" y="0"/>
                  </a:lnTo>
                  <a:lnTo>
                    <a:pt x="105598" y="7872"/>
                  </a:lnTo>
                  <a:lnTo>
                    <a:pt x="63203" y="29795"/>
                  </a:lnTo>
                  <a:lnTo>
                    <a:pt x="29780" y="63225"/>
                  </a:lnTo>
                  <a:lnTo>
                    <a:pt x="7867" y="105618"/>
                  </a:lnTo>
                  <a:lnTo>
                    <a:pt x="0" y="154432"/>
                  </a:lnTo>
                  <a:lnTo>
                    <a:pt x="0" y="772160"/>
                  </a:lnTo>
                  <a:lnTo>
                    <a:pt x="7867" y="820973"/>
                  </a:lnTo>
                  <a:lnTo>
                    <a:pt x="29780" y="863366"/>
                  </a:lnTo>
                  <a:lnTo>
                    <a:pt x="63203" y="896796"/>
                  </a:lnTo>
                  <a:lnTo>
                    <a:pt x="105598" y="918719"/>
                  </a:lnTo>
                  <a:lnTo>
                    <a:pt x="154431" y="926592"/>
                  </a:lnTo>
                  <a:lnTo>
                    <a:pt x="2969768" y="926592"/>
                  </a:lnTo>
                  <a:lnTo>
                    <a:pt x="3018601" y="918719"/>
                  </a:lnTo>
                  <a:lnTo>
                    <a:pt x="3060996" y="896796"/>
                  </a:lnTo>
                  <a:lnTo>
                    <a:pt x="3094419" y="863366"/>
                  </a:lnTo>
                  <a:lnTo>
                    <a:pt x="3116332" y="820973"/>
                  </a:lnTo>
                  <a:lnTo>
                    <a:pt x="3124200" y="772160"/>
                  </a:lnTo>
                  <a:lnTo>
                    <a:pt x="3124200" y="154432"/>
                  </a:lnTo>
                  <a:lnTo>
                    <a:pt x="3116332" y="105618"/>
                  </a:lnTo>
                  <a:lnTo>
                    <a:pt x="3094419" y="63225"/>
                  </a:lnTo>
                  <a:lnTo>
                    <a:pt x="3060996" y="29795"/>
                  </a:lnTo>
                  <a:lnTo>
                    <a:pt x="3018601" y="7872"/>
                  </a:lnTo>
                  <a:lnTo>
                    <a:pt x="2969768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801099" y="5745480"/>
              <a:ext cx="3124200" cy="927100"/>
            </a:xfrm>
            <a:custGeom>
              <a:avLst/>
              <a:gdLst/>
              <a:ahLst/>
              <a:cxnLst/>
              <a:rect l="l" t="t" r="r" b="b"/>
              <a:pathLst>
                <a:path w="3124200" h="927100">
                  <a:moveTo>
                    <a:pt x="0" y="154432"/>
                  </a:moveTo>
                  <a:lnTo>
                    <a:pt x="7867" y="105618"/>
                  </a:lnTo>
                  <a:lnTo>
                    <a:pt x="29780" y="63225"/>
                  </a:lnTo>
                  <a:lnTo>
                    <a:pt x="63203" y="29795"/>
                  </a:lnTo>
                  <a:lnTo>
                    <a:pt x="105598" y="7872"/>
                  </a:lnTo>
                  <a:lnTo>
                    <a:pt x="154431" y="0"/>
                  </a:lnTo>
                  <a:lnTo>
                    <a:pt x="2969768" y="0"/>
                  </a:lnTo>
                  <a:lnTo>
                    <a:pt x="3018601" y="7872"/>
                  </a:lnTo>
                  <a:lnTo>
                    <a:pt x="3060996" y="29795"/>
                  </a:lnTo>
                  <a:lnTo>
                    <a:pt x="3094419" y="63225"/>
                  </a:lnTo>
                  <a:lnTo>
                    <a:pt x="3116332" y="105618"/>
                  </a:lnTo>
                  <a:lnTo>
                    <a:pt x="3124200" y="154432"/>
                  </a:lnTo>
                  <a:lnTo>
                    <a:pt x="3124200" y="772160"/>
                  </a:lnTo>
                  <a:lnTo>
                    <a:pt x="3116332" y="820973"/>
                  </a:lnTo>
                  <a:lnTo>
                    <a:pt x="3094419" y="863366"/>
                  </a:lnTo>
                  <a:lnTo>
                    <a:pt x="3060996" y="896796"/>
                  </a:lnTo>
                  <a:lnTo>
                    <a:pt x="3018601" y="918719"/>
                  </a:lnTo>
                  <a:lnTo>
                    <a:pt x="2969768" y="926592"/>
                  </a:lnTo>
                  <a:lnTo>
                    <a:pt x="154431" y="926592"/>
                  </a:lnTo>
                  <a:lnTo>
                    <a:pt x="105598" y="918719"/>
                  </a:lnTo>
                  <a:lnTo>
                    <a:pt x="63203" y="896796"/>
                  </a:lnTo>
                  <a:lnTo>
                    <a:pt x="29780" y="863366"/>
                  </a:lnTo>
                  <a:lnTo>
                    <a:pt x="7867" y="820973"/>
                  </a:lnTo>
                  <a:lnTo>
                    <a:pt x="0" y="772160"/>
                  </a:lnTo>
                  <a:lnTo>
                    <a:pt x="0" y="154432"/>
                  </a:lnTo>
                  <a:close/>
                </a:path>
              </a:pathLst>
            </a:custGeom>
            <a:ln w="640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9068181" y="5789167"/>
            <a:ext cx="25749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Нажать на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кнопку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на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базовой</a:t>
            </a:r>
            <a:r>
              <a:rPr sz="1800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плате,</a:t>
            </a:r>
            <a:r>
              <a:rPr sz="18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Segoe UI"/>
                <a:cs typeface="Segoe UI"/>
              </a:rPr>
              <a:t>включив </a:t>
            </a:r>
            <a:r>
              <a:rPr sz="1800" spc="-48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программу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622228" y="5777420"/>
            <a:ext cx="4183379" cy="788035"/>
            <a:chOff x="4622228" y="5777420"/>
            <a:chExt cx="4183379" cy="788035"/>
          </a:xfrm>
        </p:grpSpPr>
        <p:sp>
          <p:nvSpPr>
            <p:cNvPr id="48" name="object 48"/>
            <p:cNvSpPr/>
            <p:nvPr/>
          </p:nvSpPr>
          <p:spPr>
            <a:xfrm>
              <a:off x="7531607" y="6062535"/>
              <a:ext cx="1273810" cy="192405"/>
            </a:xfrm>
            <a:custGeom>
              <a:avLst/>
              <a:gdLst/>
              <a:ahLst/>
              <a:cxnLst/>
              <a:rect l="l" t="t" r="r" b="b"/>
              <a:pathLst>
                <a:path w="1273809" h="192404">
                  <a:moveTo>
                    <a:pt x="192024" y="0"/>
                  </a:moveTo>
                  <a:lnTo>
                    <a:pt x="0" y="95948"/>
                  </a:lnTo>
                  <a:lnTo>
                    <a:pt x="192024" y="192023"/>
                  </a:lnTo>
                  <a:lnTo>
                    <a:pt x="192024" y="128013"/>
                  </a:lnTo>
                  <a:lnTo>
                    <a:pt x="160020" y="128003"/>
                  </a:lnTo>
                  <a:lnTo>
                    <a:pt x="160020" y="63995"/>
                  </a:lnTo>
                  <a:lnTo>
                    <a:pt x="192024" y="63995"/>
                  </a:lnTo>
                  <a:lnTo>
                    <a:pt x="192024" y="0"/>
                  </a:lnTo>
                  <a:close/>
                </a:path>
                <a:path w="1273809" h="192404">
                  <a:moveTo>
                    <a:pt x="192024" y="64005"/>
                  </a:moveTo>
                  <a:lnTo>
                    <a:pt x="192024" y="128013"/>
                  </a:lnTo>
                  <a:lnTo>
                    <a:pt x="1273556" y="128346"/>
                  </a:lnTo>
                  <a:lnTo>
                    <a:pt x="1273556" y="64338"/>
                  </a:lnTo>
                  <a:lnTo>
                    <a:pt x="192024" y="64005"/>
                  </a:lnTo>
                  <a:close/>
                </a:path>
                <a:path w="1273809" h="192404">
                  <a:moveTo>
                    <a:pt x="160020" y="63995"/>
                  </a:moveTo>
                  <a:lnTo>
                    <a:pt x="160020" y="128003"/>
                  </a:lnTo>
                  <a:lnTo>
                    <a:pt x="192024" y="128013"/>
                  </a:lnTo>
                  <a:lnTo>
                    <a:pt x="192024" y="64005"/>
                  </a:lnTo>
                  <a:lnTo>
                    <a:pt x="160020" y="63995"/>
                  </a:lnTo>
                  <a:close/>
                </a:path>
                <a:path w="1273809" h="192404">
                  <a:moveTo>
                    <a:pt x="192024" y="63995"/>
                  </a:moveTo>
                  <a:lnTo>
                    <a:pt x="160020" y="63995"/>
                  </a:lnTo>
                  <a:lnTo>
                    <a:pt x="192024" y="6400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654295" y="5809488"/>
              <a:ext cx="2882265" cy="723900"/>
            </a:xfrm>
            <a:custGeom>
              <a:avLst/>
              <a:gdLst/>
              <a:ahLst/>
              <a:cxnLst/>
              <a:rect l="l" t="t" r="r" b="b"/>
              <a:pathLst>
                <a:path w="2882265" h="723900">
                  <a:moveTo>
                    <a:pt x="2761233" y="0"/>
                  </a:moveTo>
                  <a:lnTo>
                    <a:pt x="120650" y="0"/>
                  </a:lnTo>
                  <a:lnTo>
                    <a:pt x="73669" y="9480"/>
                  </a:lnTo>
                  <a:lnTo>
                    <a:pt x="35321" y="35336"/>
                  </a:lnTo>
                  <a:lnTo>
                    <a:pt x="9475" y="73685"/>
                  </a:lnTo>
                  <a:lnTo>
                    <a:pt x="0" y="120650"/>
                  </a:lnTo>
                  <a:lnTo>
                    <a:pt x="0" y="603250"/>
                  </a:lnTo>
                  <a:lnTo>
                    <a:pt x="9475" y="650214"/>
                  </a:lnTo>
                  <a:lnTo>
                    <a:pt x="35321" y="688563"/>
                  </a:lnTo>
                  <a:lnTo>
                    <a:pt x="73669" y="714419"/>
                  </a:lnTo>
                  <a:lnTo>
                    <a:pt x="120650" y="723900"/>
                  </a:lnTo>
                  <a:lnTo>
                    <a:pt x="2761233" y="723900"/>
                  </a:lnTo>
                  <a:lnTo>
                    <a:pt x="2808214" y="714419"/>
                  </a:lnTo>
                  <a:lnTo>
                    <a:pt x="2846562" y="688563"/>
                  </a:lnTo>
                  <a:lnTo>
                    <a:pt x="2872408" y="650214"/>
                  </a:lnTo>
                  <a:lnTo>
                    <a:pt x="2881883" y="603250"/>
                  </a:lnTo>
                  <a:lnTo>
                    <a:pt x="2881883" y="120650"/>
                  </a:lnTo>
                  <a:lnTo>
                    <a:pt x="2872408" y="73685"/>
                  </a:lnTo>
                  <a:lnTo>
                    <a:pt x="2846562" y="35336"/>
                  </a:lnTo>
                  <a:lnTo>
                    <a:pt x="2808214" y="9480"/>
                  </a:lnTo>
                  <a:lnTo>
                    <a:pt x="2761233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54295" y="5809488"/>
              <a:ext cx="2882265" cy="723900"/>
            </a:xfrm>
            <a:custGeom>
              <a:avLst/>
              <a:gdLst/>
              <a:ahLst/>
              <a:cxnLst/>
              <a:rect l="l" t="t" r="r" b="b"/>
              <a:pathLst>
                <a:path w="2882265" h="723900">
                  <a:moveTo>
                    <a:pt x="0" y="120650"/>
                  </a:moveTo>
                  <a:lnTo>
                    <a:pt x="9475" y="73685"/>
                  </a:lnTo>
                  <a:lnTo>
                    <a:pt x="35321" y="35336"/>
                  </a:lnTo>
                  <a:lnTo>
                    <a:pt x="73669" y="9480"/>
                  </a:lnTo>
                  <a:lnTo>
                    <a:pt x="120650" y="0"/>
                  </a:lnTo>
                  <a:lnTo>
                    <a:pt x="2761233" y="0"/>
                  </a:lnTo>
                  <a:lnTo>
                    <a:pt x="2808214" y="9480"/>
                  </a:lnTo>
                  <a:lnTo>
                    <a:pt x="2846562" y="35336"/>
                  </a:lnTo>
                  <a:lnTo>
                    <a:pt x="2872408" y="73685"/>
                  </a:lnTo>
                  <a:lnTo>
                    <a:pt x="2881883" y="120650"/>
                  </a:lnTo>
                  <a:lnTo>
                    <a:pt x="2881883" y="603250"/>
                  </a:lnTo>
                  <a:lnTo>
                    <a:pt x="2872408" y="650214"/>
                  </a:lnTo>
                  <a:lnTo>
                    <a:pt x="2846562" y="688563"/>
                  </a:lnTo>
                  <a:lnTo>
                    <a:pt x="2808214" y="714419"/>
                  </a:lnTo>
                  <a:lnTo>
                    <a:pt x="2761233" y="723900"/>
                  </a:lnTo>
                  <a:lnTo>
                    <a:pt x="120650" y="723900"/>
                  </a:lnTo>
                  <a:lnTo>
                    <a:pt x="73669" y="714419"/>
                  </a:lnTo>
                  <a:lnTo>
                    <a:pt x="35321" y="688563"/>
                  </a:lnTo>
                  <a:lnTo>
                    <a:pt x="9475" y="650214"/>
                  </a:lnTo>
                  <a:lnTo>
                    <a:pt x="0" y="603250"/>
                  </a:lnTo>
                  <a:lnTo>
                    <a:pt x="0" y="120650"/>
                  </a:lnTo>
                  <a:close/>
                </a:path>
              </a:pathLst>
            </a:custGeom>
            <a:ln w="64008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906136" y="5888837"/>
            <a:ext cx="2379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8805" marR="5080" indent="-58674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Отойти</a:t>
            </a:r>
            <a:r>
              <a:rPr sz="18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на</a:t>
            </a:r>
            <a:r>
              <a:rPr sz="1800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безопасное </a:t>
            </a:r>
            <a:r>
              <a:rPr sz="1800" spc="-4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расстояние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4800" y="5315648"/>
            <a:ext cx="3653154" cy="1517015"/>
            <a:chOff x="54800" y="5315648"/>
            <a:chExt cx="3653154" cy="1517015"/>
          </a:xfrm>
        </p:grpSpPr>
        <p:sp>
          <p:nvSpPr>
            <p:cNvPr id="53" name="object 53"/>
            <p:cNvSpPr/>
            <p:nvPr/>
          </p:nvSpPr>
          <p:spPr>
            <a:xfrm>
              <a:off x="86868" y="5347715"/>
              <a:ext cx="3589020" cy="1452880"/>
            </a:xfrm>
            <a:custGeom>
              <a:avLst/>
              <a:gdLst/>
              <a:ahLst/>
              <a:cxnLst/>
              <a:rect l="l" t="t" r="r" b="b"/>
              <a:pathLst>
                <a:path w="3589020" h="1452879">
                  <a:moveTo>
                    <a:pt x="3346958" y="0"/>
                  </a:moveTo>
                  <a:lnTo>
                    <a:pt x="242061" y="0"/>
                  </a:lnTo>
                  <a:lnTo>
                    <a:pt x="193276" y="4916"/>
                  </a:lnTo>
                  <a:lnTo>
                    <a:pt x="147838" y="19016"/>
                  </a:lnTo>
                  <a:lnTo>
                    <a:pt x="106720" y="41328"/>
                  </a:lnTo>
                  <a:lnTo>
                    <a:pt x="70896" y="70881"/>
                  </a:lnTo>
                  <a:lnTo>
                    <a:pt x="41338" y="106703"/>
                  </a:lnTo>
                  <a:lnTo>
                    <a:pt x="19021" y="147822"/>
                  </a:lnTo>
                  <a:lnTo>
                    <a:pt x="4917" y="193265"/>
                  </a:lnTo>
                  <a:lnTo>
                    <a:pt x="0" y="242062"/>
                  </a:lnTo>
                  <a:lnTo>
                    <a:pt x="0" y="1210310"/>
                  </a:lnTo>
                  <a:lnTo>
                    <a:pt x="4917" y="1259091"/>
                  </a:lnTo>
                  <a:lnTo>
                    <a:pt x="19021" y="1304528"/>
                  </a:lnTo>
                  <a:lnTo>
                    <a:pt x="41338" y="1345646"/>
                  </a:lnTo>
                  <a:lnTo>
                    <a:pt x="70896" y="1381471"/>
                  </a:lnTo>
                  <a:lnTo>
                    <a:pt x="106720" y="1411029"/>
                  </a:lnTo>
                  <a:lnTo>
                    <a:pt x="147838" y="1433348"/>
                  </a:lnTo>
                  <a:lnTo>
                    <a:pt x="193276" y="1447453"/>
                  </a:lnTo>
                  <a:lnTo>
                    <a:pt x="242061" y="1452372"/>
                  </a:lnTo>
                  <a:lnTo>
                    <a:pt x="3346958" y="1452372"/>
                  </a:lnTo>
                  <a:lnTo>
                    <a:pt x="3395754" y="1447453"/>
                  </a:lnTo>
                  <a:lnTo>
                    <a:pt x="3441197" y="1433348"/>
                  </a:lnTo>
                  <a:lnTo>
                    <a:pt x="3482316" y="1411029"/>
                  </a:lnTo>
                  <a:lnTo>
                    <a:pt x="3518138" y="1381471"/>
                  </a:lnTo>
                  <a:lnTo>
                    <a:pt x="3547691" y="1345646"/>
                  </a:lnTo>
                  <a:lnTo>
                    <a:pt x="3570003" y="1304528"/>
                  </a:lnTo>
                  <a:lnTo>
                    <a:pt x="3584103" y="1259091"/>
                  </a:lnTo>
                  <a:lnTo>
                    <a:pt x="3589020" y="1210310"/>
                  </a:lnTo>
                  <a:lnTo>
                    <a:pt x="3589020" y="242062"/>
                  </a:lnTo>
                  <a:lnTo>
                    <a:pt x="3584103" y="193265"/>
                  </a:lnTo>
                  <a:lnTo>
                    <a:pt x="3570003" y="147822"/>
                  </a:lnTo>
                  <a:lnTo>
                    <a:pt x="3547691" y="106703"/>
                  </a:lnTo>
                  <a:lnTo>
                    <a:pt x="3518138" y="70881"/>
                  </a:lnTo>
                  <a:lnTo>
                    <a:pt x="3482316" y="41328"/>
                  </a:lnTo>
                  <a:lnTo>
                    <a:pt x="3441197" y="19016"/>
                  </a:lnTo>
                  <a:lnTo>
                    <a:pt x="3395754" y="4916"/>
                  </a:lnTo>
                  <a:lnTo>
                    <a:pt x="3346958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6868" y="5347715"/>
              <a:ext cx="3589020" cy="1452880"/>
            </a:xfrm>
            <a:custGeom>
              <a:avLst/>
              <a:gdLst/>
              <a:ahLst/>
              <a:cxnLst/>
              <a:rect l="l" t="t" r="r" b="b"/>
              <a:pathLst>
                <a:path w="3589020" h="1452879">
                  <a:moveTo>
                    <a:pt x="0" y="242062"/>
                  </a:moveTo>
                  <a:lnTo>
                    <a:pt x="4917" y="193265"/>
                  </a:lnTo>
                  <a:lnTo>
                    <a:pt x="19021" y="147822"/>
                  </a:lnTo>
                  <a:lnTo>
                    <a:pt x="41338" y="106703"/>
                  </a:lnTo>
                  <a:lnTo>
                    <a:pt x="70896" y="70881"/>
                  </a:lnTo>
                  <a:lnTo>
                    <a:pt x="106720" y="41328"/>
                  </a:lnTo>
                  <a:lnTo>
                    <a:pt x="147838" y="19016"/>
                  </a:lnTo>
                  <a:lnTo>
                    <a:pt x="193276" y="4916"/>
                  </a:lnTo>
                  <a:lnTo>
                    <a:pt x="242061" y="0"/>
                  </a:lnTo>
                  <a:lnTo>
                    <a:pt x="3346958" y="0"/>
                  </a:lnTo>
                  <a:lnTo>
                    <a:pt x="3395754" y="4916"/>
                  </a:lnTo>
                  <a:lnTo>
                    <a:pt x="3441197" y="19016"/>
                  </a:lnTo>
                  <a:lnTo>
                    <a:pt x="3482316" y="41328"/>
                  </a:lnTo>
                  <a:lnTo>
                    <a:pt x="3518138" y="70881"/>
                  </a:lnTo>
                  <a:lnTo>
                    <a:pt x="3547691" y="106703"/>
                  </a:lnTo>
                  <a:lnTo>
                    <a:pt x="3570003" y="147822"/>
                  </a:lnTo>
                  <a:lnTo>
                    <a:pt x="3584103" y="193265"/>
                  </a:lnTo>
                  <a:lnTo>
                    <a:pt x="3589020" y="242062"/>
                  </a:lnTo>
                  <a:lnTo>
                    <a:pt x="3589020" y="1210310"/>
                  </a:lnTo>
                  <a:lnTo>
                    <a:pt x="3584103" y="1259091"/>
                  </a:lnTo>
                  <a:lnTo>
                    <a:pt x="3570003" y="1304528"/>
                  </a:lnTo>
                  <a:lnTo>
                    <a:pt x="3547691" y="1345646"/>
                  </a:lnTo>
                  <a:lnTo>
                    <a:pt x="3518138" y="1381471"/>
                  </a:lnTo>
                  <a:lnTo>
                    <a:pt x="3482316" y="1411029"/>
                  </a:lnTo>
                  <a:lnTo>
                    <a:pt x="3441197" y="1433348"/>
                  </a:lnTo>
                  <a:lnTo>
                    <a:pt x="3395754" y="1447453"/>
                  </a:lnTo>
                  <a:lnTo>
                    <a:pt x="3346958" y="1452372"/>
                  </a:lnTo>
                  <a:lnTo>
                    <a:pt x="242061" y="1452372"/>
                  </a:lnTo>
                  <a:lnTo>
                    <a:pt x="193276" y="1447453"/>
                  </a:lnTo>
                  <a:lnTo>
                    <a:pt x="147838" y="1433348"/>
                  </a:lnTo>
                  <a:lnTo>
                    <a:pt x="106720" y="1411029"/>
                  </a:lnTo>
                  <a:lnTo>
                    <a:pt x="70896" y="1381471"/>
                  </a:lnTo>
                  <a:lnTo>
                    <a:pt x="41338" y="1345646"/>
                  </a:lnTo>
                  <a:lnTo>
                    <a:pt x="19021" y="1304528"/>
                  </a:lnTo>
                  <a:lnTo>
                    <a:pt x="4917" y="1259091"/>
                  </a:lnTo>
                  <a:lnTo>
                    <a:pt x="0" y="1210310"/>
                  </a:lnTo>
                  <a:lnTo>
                    <a:pt x="0" y="242062"/>
                  </a:lnTo>
                  <a:close/>
                </a:path>
              </a:pathLst>
            </a:custGeom>
            <a:ln w="640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181457" y="5376164"/>
            <a:ext cx="3402329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После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окончания 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работы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 программы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для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возврата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дрона </a:t>
            </a:r>
            <a:r>
              <a:rPr sz="1800" spc="-48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в</a:t>
            </a:r>
            <a:r>
              <a:rPr sz="18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ручное</a:t>
            </a:r>
            <a:r>
              <a:rPr sz="1800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управление</a:t>
            </a:r>
            <a:r>
              <a:rPr sz="18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перевести </a:t>
            </a:r>
            <a:r>
              <a:rPr sz="1800" spc="-48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переключатель SWB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в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крайнее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верхнее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 положение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675888" y="6065024"/>
            <a:ext cx="978535" cy="192405"/>
          </a:xfrm>
          <a:custGeom>
            <a:avLst/>
            <a:gdLst/>
            <a:ahLst/>
            <a:cxnLst/>
            <a:rect l="l" t="t" r="r" b="b"/>
            <a:pathLst>
              <a:path w="978535" h="192404">
                <a:moveTo>
                  <a:pt x="193294" y="0"/>
                </a:moveTo>
                <a:lnTo>
                  <a:pt x="0" y="93459"/>
                </a:lnTo>
                <a:lnTo>
                  <a:pt x="190753" y="192011"/>
                </a:lnTo>
                <a:lnTo>
                  <a:pt x="191600" y="128008"/>
                </a:lnTo>
                <a:lnTo>
                  <a:pt x="159638" y="127584"/>
                </a:lnTo>
                <a:lnTo>
                  <a:pt x="160400" y="63576"/>
                </a:lnTo>
                <a:lnTo>
                  <a:pt x="192452" y="63576"/>
                </a:lnTo>
                <a:lnTo>
                  <a:pt x="193294" y="0"/>
                </a:lnTo>
                <a:close/>
              </a:path>
              <a:path w="978535" h="192404">
                <a:moveTo>
                  <a:pt x="192447" y="64001"/>
                </a:moveTo>
                <a:lnTo>
                  <a:pt x="191600" y="128008"/>
                </a:lnTo>
                <a:lnTo>
                  <a:pt x="977519" y="138430"/>
                </a:lnTo>
                <a:lnTo>
                  <a:pt x="978408" y="74422"/>
                </a:lnTo>
                <a:lnTo>
                  <a:pt x="192447" y="64001"/>
                </a:lnTo>
                <a:close/>
              </a:path>
              <a:path w="978535" h="192404">
                <a:moveTo>
                  <a:pt x="160400" y="63576"/>
                </a:moveTo>
                <a:lnTo>
                  <a:pt x="159638" y="127584"/>
                </a:lnTo>
                <a:lnTo>
                  <a:pt x="191600" y="128008"/>
                </a:lnTo>
                <a:lnTo>
                  <a:pt x="192447" y="64001"/>
                </a:lnTo>
                <a:lnTo>
                  <a:pt x="160400" y="63576"/>
                </a:lnTo>
                <a:close/>
              </a:path>
              <a:path w="978535" h="192404">
                <a:moveTo>
                  <a:pt x="192452" y="63576"/>
                </a:moveTo>
                <a:lnTo>
                  <a:pt x="160400" y="63576"/>
                </a:lnTo>
                <a:lnTo>
                  <a:pt x="192447" y="64001"/>
                </a:lnTo>
                <a:lnTo>
                  <a:pt x="192452" y="63576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5611" y="376427"/>
              <a:ext cx="3160776" cy="5288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544" y="1493646"/>
              <a:ext cx="8141207" cy="415277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57472" y="1821580"/>
              <a:ext cx="481330" cy="260350"/>
            </a:xfrm>
            <a:custGeom>
              <a:avLst/>
              <a:gdLst/>
              <a:ahLst/>
              <a:cxnLst/>
              <a:rect l="l" t="t" r="r" b="b"/>
              <a:pathLst>
                <a:path w="481329" h="260350">
                  <a:moveTo>
                    <a:pt x="226228" y="0"/>
                  </a:moveTo>
                  <a:lnTo>
                    <a:pt x="215391" y="3790"/>
                  </a:lnTo>
                  <a:lnTo>
                    <a:pt x="0" y="132187"/>
                  </a:lnTo>
                  <a:lnTo>
                    <a:pt x="217804" y="256520"/>
                  </a:lnTo>
                  <a:lnTo>
                    <a:pt x="228709" y="260101"/>
                  </a:lnTo>
                  <a:lnTo>
                    <a:pt x="239791" y="259266"/>
                  </a:lnTo>
                  <a:lnTo>
                    <a:pt x="249755" y="254359"/>
                  </a:lnTo>
                  <a:lnTo>
                    <a:pt x="257301" y="245725"/>
                  </a:lnTo>
                  <a:lnTo>
                    <a:pt x="260883" y="234767"/>
                  </a:lnTo>
                  <a:lnTo>
                    <a:pt x="260048" y="223690"/>
                  </a:lnTo>
                  <a:lnTo>
                    <a:pt x="255141" y="213756"/>
                  </a:lnTo>
                  <a:lnTo>
                    <a:pt x="246506" y="206228"/>
                  </a:lnTo>
                  <a:lnTo>
                    <a:pt x="166588" y="160635"/>
                  </a:lnTo>
                  <a:lnTo>
                    <a:pt x="57785" y="160635"/>
                  </a:lnTo>
                  <a:lnTo>
                    <a:pt x="57150" y="102723"/>
                  </a:lnTo>
                  <a:lnTo>
                    <a:pt x="164286" y="101695"/>
                  </a:lnTo>
                  <a:lnTo>
                    <a:pt x="244982" y="53574"/>
                  </a:lnTo>
                  <a:lnTo>
                    <a:pt x="258931" y="24659"/>
                  </a:lnTo>
                  <a:lnTo>
                    <a:pt x="255142" y="13823"/>
                  </a:lnTo>
                  <a:lnTo>
                    <a:pt x="247378" y="5326"/>
                  </a:lnTo>
                  <a:lnTo>
                    <a:pt x="237315" y="615"/>
                  </a:lnTo>
                  <a:lnTo>
                    <a:pt x="226228" y="0"/>
                  </a:lnTo>
                  <a:close/>
                </a:path>
                <a:path w="481329" h="260350">
                  <a:moveTo>
                    <a:pt x="164286" y="101695"/>
                  </a:moveTo>
                  <a:lnTo>
                    <a:pt x="57150" y="102723"/>
                  </a:lnTo>
                  <a:lnTo>
                    <a:pt x="57785" y="160635"/>
                  </a:lnTo>
                  <a:lnTo>
                    <a:pt x="164788" y="159608"/>
                  </a:lnTo>
                  <a:lnTo>
                    <a:pt x="159464" y="156571"/>
                  </a:lnTo>
                  <a:lnTo>
                    <a:pt x="72262" y="156571"/>
                  </a:lnTo>
                  <a:lnTo>
                    <a:pt x="71754" y="106533"/>
                  </a:lnTo>
                  <a:lnTo>
                    <a:pt x="156173" y="106533"/>
                  </a:lnTo>
                  <a:lnTo>
                    <a:pt x="164286" y="101695"/>
                  </a:lnTo>
                  <a:close/>
                </a:path>
                <a:path w="481329" h="260350">
                  <a:moveTo>
                    <a:pt x="164788" y="159608"/>
                  </a:moveTo>
                  <a:lnTo>
                    <a:pt x="57785" y="160635"/>
                  </a:lnTo>
                  <a:lnTo>
                    <a:pt x="166588" y="160635"/>
                  </a:lnTo>
                  <a:lnTo>
                    <a:pt x="164788" y="159608"/>
                  </a:lnTo>
                  <a:close/>
                </a:path>
                <a:path w="481329" h="260350">
                  <a:moveTo>
                    <a:pt x="480694" y="98659"/>
                  </a:moveTo>
                  <a:lnTo>
                    <a:pt x="164286" y="101695"/>
                  </a:lnTo>
                  <a:lnTo>
                    <a:pt x="114898" y="131146"/>
                  </a:lnTo>
                  <a:lnTo>
                    <a:pt x="164788" y="159608"/>
                  </a:lnTo>
                  <a:lnTo>
                    <a:pt x="481202" y="156571"/>
                  </a:lnTo>
                  <a:lnTo>
                    <a:pt x="480694" y="98659"/>
                  </a:lnTo>
                  <a:close/>
                </a:path>
                <a:path w="481329" h="260350">
                  <a:moveTo>
                    <a:pt x="71754" y="106533"/>
                  </a:moveTo>
                  <a:lnTo>
                    <a:pt x="72262" y="156571"/>
                  </a:lnTo>
                  <a:lnTo>
                    <a:pt x="114898" y="131146"/>
                  </a:lnTo>
                  <a:lnTo>
                    <a:pt x="71754" y="106533"/>
                  </a:lnTo>
                  <a:close/>
                </a:path>
                <a:path w="481329" h="260350">
                  <a:moveTo>
                    <a:pt x="114898" y="131146"/>
                  </a:moveTo>
                  <a:lnTo>
                    <a:pt x="72262" y="156571"/>
                  </a:lnTo>
                  <a:lnTo>
                    <a:pt x="159464" y="156571"/>
                  </a:lnTo>
                  <a:lnTo>
                    <a:pt x="114898" y="131146"/>
                  </a:lnTo>
                  <a:close/>
                </a:path>
                <a:path w="481329" h="260350">
                  <a:moveTo>
                    <a:pt x="156173" y="106533"/>
                  </a:moveTo>
                  <a:lnTo>
                    <a:pt x="71754" y="106533"/>
                  </a:lnTo>
                  <a:lnTo>
                    <a:pt x="114898" y="131146"/>
                  </a:lnTo>
                  <a:lnTo>
                    <a:pt x="156173" y="1065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2200" y="3015995"/>
              <a:ext cx="5151120" cy="36560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167628" y="3011423"/>
              <a:ext cx="5160645" cy="3665220"/>
            </a:xfrm>
            <a:custGeom>
              <a:avLst/>
              <a:gdLst/>
              <a:ahLst/>
              <a:cxnLst/>
              <a:rect l="l" t="t" r="r" b="b"/>
              <a:pathLst>
                <a:path w="5160645" h="3665220">
                  <a:moveTo>
                    <a:pt x="0" y="3665220"/>
                  </a:moveTo>
                  <a:lnTo>
                    <a:pt x="5160264" y="3665220"/>
                  </a:lnTo>
                  <a:lnTo>
                    <a:pt x="5160264" y="0"/>
                  </a:lnTo>
                  <a:lnTo>
                    <a:pt x="0" y="0"/>
                  </a:lnTo>
                  <a:lnTo>
                    <a:pt x="0" y="36652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56349" y="3788536"/>
              <a:ext cx="3646170" cy="2714625"/>
            </a:xfrm>
            <a:custGeom>
              <a:avLst/>
              <a:gdLst/>
              <a:ahLst/>
              <a:cxnLst/>
              <a:rect l="l" t="t" r="r" b="b"/>
              <a:pathLst>
                <a:path w="3646170" h="2714625">
                  <a:moveTo>
                    <a:pt x="358521" y="420751"/>
                  </a:moveTo>
                  <a:lnTo>
                    <a:pt x="151282" y="275196"/>
                  </a:lnTo>
                  <a:lnTo>
                    <a:pt x="244983" y="283083"/>
                  </a:lnTo>
                  <a:lnTo>
                    <a:pt x="256438" y="281800"/>
                  </a:lnTo>
                  <a:lnTo>
                    <a:pt x="266141" y="276402"/>
                  </a:lnTo>
                  <a:lnTo>
                    <a:pt x="273100" y="267754"/>
                  </a:lnTo>
                  <a:lnTo>
                    <a:pt x="276352" y="256667"/>
                  </a:lnTo>
                  <a:lnTo>
                    <a:pt x="274980" y="245287"/>
                  </a:lnTo>
                  <a:lnTo>
                    <a:pt x="269570" y="235623"/>
                  </a:lnTo>
                  <a:lnTo>
                    <a:pt x="260934" y="228663"/>
                  </a:lnTo>
                  <a:lnTo>
                    <a:pt x="249936" y="225425"/>
                  </a:lnTo>
                  <a:lnTo>
                    <a:pt x="110744" y="213614"/>
                  </a:lnTo>
                  <a:lnTo>
                    <a:pt x="0" y="204216"/>
                  </a:lnTo>
                  <a:lnTo>
                    <a:pt x="104648" y="432181"/>
                  </a:lnTo>
                  <a:lnTo>
                    <a:pt x="111366" y="441515"/>
                  </a:lnTo>
                  <a:lnTo>
                    <a:pt x="120815" y="447306"/>
                  </a:lnTo>
                  <a:lnTo>
                    <a:pt x="131775" y="449084"/>
                  </a:lnTo>
                  <a:lnTo>
                    <a:pt x="143002" y="446405"/>
                  </a:lnTo>
                  <a:lnTo>
                    <a:pt x="152273" y="439674"/>
                  </a:lnTo>
                  <a:lnTo>
                    <a:pt x="158064" y="430187"/>
                  </a:lnTo>
                  <a:lnTo>
                    <a:pt x="159867" y="419227"/>
                  </a:lnTo>
                  <a:lnTo>
                    <a:pt x="157226" y="408051"/>
                  </a:lnTo>
                  <a:lnTo>
                    <a:pt x="118046" y="322592"/>
                  </a:lnTo>
                  <a:lnTo>
                    <a:pt x="325247" y="468122"/>
                  </a:lnTo>
                  <a:lnTo>
                    <a:pt x="358521" y="420751"/>
                  </a:lnTo>
                  <a:close/>
                </a:path>
                <a:path w="3646170" h="2714625">
                  <a:moveTo>
                    <a:pt x="2437257" y="216535"/>
                  </a:moveTo>
                  <a:lnTo>
                    <a:pt x="2230018" y="70980"/>
                  </a:lnTo>
                  <a:lnTo>
                    <a:pt x="2323719" y="78867"/>
                  </a:lnTo>
                  <a:lnTo>
                    <a:pt x="2335174" y="77584"/>
                  </a:lnTo>
                  <a:lnTo>
                    <a:pt x="2344877" y="72186"/>
                  </a:lnTo>
                  <a:lnTo>
                    <a:pt x="2351836" y="63538"/>
                  </a:lnTo>
                  <a:lnTo>
                    <a:pt x="2355088" y="52451"/>
                  </a:lnTo>
                  <a:lnTo>
                    <a:pt x="2353716" y="41071"/>
                  </a:lnTo>
                  <a:lnTo>
                    <a:pt x="2348306" y="31407"/>
                  </a:lnTo>
                  <a:lnTo>
                    <a:pt x="2339670" y="24447"/>
                  </a:lnTo>
                  <a:lnTo>
                    <a:pt x="2328672" y="21209"/>
                  </a:lnTo>
                  <a:lnTo>
                    <a:pt x="2189480" y="9398"/>
                  </a:lnTo>
                  <a:lnTo>
                    <a:pt x="2078736" y="0"/>
                  </a:lnTo>
                  <a:lnTo>
                    <a:pt x="2183384" y="227965"/>
                  </a:lnTo>
                  <a:lnTo>
                    <a:pt x="2190102" y="237299"/>
                  </a:lnTo>
                  <a:lnTo>
                    <a:pt x="2199551" y="243078"/>
                  </a:lnTo>
                  <a:lnTo>
                    <a:pt x="2210511" y="244868"/>
                  </a:lnTo>
                  <a:lnTo>
                    <a:pt x="2221738" y="242189"/>
                  </a:lnTo>
                  <a:lnTo>
                    <a:pt x="2231009" y="235458"/>
                  </a:lnTo>
                  <a:lnTo>
                    <a:pt x="2236800" y="225971"/>
                  </a:lnTo>
                  <a:lnTo>
                    <a:pt x="2238603" y="215011"/>
                  </a:lnTo>
                  <a:lnTo>
                    <a:pt x="2235962" y="203835"/>
                  </a:lnTo>
                  <a:lnTo>
                    <a:pt x="2196782" y="118376"/>
                  </a:lnTo>
                  <a:lnTo>
                    <a:pt x="2403983" y="263906"/>
                  </a:lnTo>
                  <a:lnTo>
                    <a:pt x="2437257" y="216535"/>
                  </a:lnTo>
                  <a:close/>
                </a:path>
                <a:path w="3646170" h="2714625">
                  <a:moveTo>
                    <a:pt x="3645789" y="2714460"/>
                  </a:moveTo>
                  <a:lnTo>
                    <a:pt x="3640417" y="2695219"/>
                  </a:lnTo>
                  <a:lnTo>
                    <a:pt x="3578352" y="2472918"/>
                  </a:lnTo>
                  <a:lnTo>
                    <a:pt x="3573132" y="2462682"/>
                  </a:lnTo>
                  <a:lnTo>
                    <a:pt x="3564699" y="2455494"/>
                  </a:lnTo>
                  <a:lnTo>
                    <a:pt x="3554158" y="2451989"/>
                  </a:lnTo>
                  <a:lnTo>
                    <a:pt x="3542665" y="2452827"/>
                  </a:lnTo>
                  <a:lnTo>
                    <a:pt x="3532428" y="2458047"/>
                  </a:lnTo>
                  <a:lnTo>
                    <a:pt x="3525240" y="2466505"/>
                  </a:lnTo>
                  <a:lnTo>
                    <a:pt x="3521748" y="2477033"/>
                  </a:lnTo>
                  <a:lnTo>
                    <a:pt x="3522599" y="2488501"/>
                  </a:lnTo>
                  <a:lnTo>
                    <a:pt x="3547897" y="2579116"/>
                  </a:lnTo>
                  <a:lnTo>
                    <a:pt x="3037840" y="2083993"/>
                  </a:lnTo>
                  <a:lnTo>
                    <a:pt x="2997454" y="2125548"/>
                  </a:lnTo>
                  <a:lnTo>
                    <a:pt x="3507575" y="2620632"/>
                  </a:lnTo>
                  <a:lnTo>
                    <a:pt x="3416300" y="2598051"/>
                  </a:lnTo>
                  <a:lnTo>
                    <a:pt x="3381248" y="2619210"/>
                  </a:lnTo>
                  <a:lnTo>
                    <a:pt x="3380702" y="2630703"/>
                  </a:lnTo>
                  <a:lnTo>
                    <a:pt x="3384499" y="2641130"/>
                  </a:lnTo>
                  <a:lnTo>
                    <a:pt x="3391941" y="2649359"/>
                  </a:lnTo>
                  <a:lnTo>
                    <a:pt x="3402330" y="2654274"/>
                  </a:lnTo>
                  <a:lnTo>
                    <a:pt x="3645789" y="271446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5611" y="137160"/>
              <a:ext cx="3160776" cy="5273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700" y="801623"/>
              <a:ext cx="10896600" cy="5867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5611" y="137160"/>
              <a:ext cx="3160776" cy="5273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4544" y="801623"/>
              <a:ext cx="9582912" cy="58186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5611" y="201168"/>
              <a:ext cx="3160776" cy="5288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3375" y="931163"/>
              <a:ext cx="10689336" cy="57378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5611" y="201168"/>
              <a:ext cx="3160776" cy="5288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2916" y="943355"/>
              <a:ext cx="9726168" cy="57012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5611" y="201168"/>
              <a:ext cx="3160776" cy="5288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0391" y="931163"/>
              <a:ext cx="10495788" cy="56189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81961" y="1561338"/>
              <a:ext cx="376555" cy="304800"/>
            </a:xfrm>
            <a:custGeom>
              <a:avLst/>
              <a:gdLst/>
              <a:ahLst/>
              <a:cxnLst/>
              <a:rect l="l" t="t" r="r" b="b"/>
              <a:pathLst>
                <a:path w="376555" h="304800">
                  <a:moveTo>
                    <a:pt x="0" y="152400"/>
                  </a:moveTo>
                  <a:lnTo>
                    <a:pt x="6727" y="111874"/>
                  </a:lnTo>
                  <a:lnTo>
                    <a:pt x="25710" y="75466"/>
                  </a:lnTo>
                  <a:lnTo>
                    <a:pt x="55149" y="44624"/>
                  </a:lnTo>
                  <a:lnTo>
                    <a:pt x="93246" y="20799"/>
                  </a:lnTo>
                  <a:lnTo>
                    <a:pt x="138200" y="5441"/>
                  </a:lnTo>
                  <a:lnTo>
                    <a:pt x="188213" y="0"/>
                  </a:lnTo>
                  <a:lnTo>
                    <a:pt x="238227" y="5441"/>
                  </a:lnTo>
                  <a:lnTo>
                    <a:pt x="283181" y="20799"/>
                  </a:lnTo>
                  <a:lnTo>
                    <a:pt x="321278" y="44624"/>
                  </a:lnTo>
                  <a:lnTo>
                    <a:pt x="350717" y="75466"/>
                  </a:lnTo>
                  <a:lnTo>
                    <a:pt x="369700" y="111874"/>
                  </a:lnTo>
                  <a:lnTo>
                    <a:pt x="376427" y="152400"/>
                  </a:lnTo>
                  <a:lnTo>
                    <a:pt x="369700" y="192925"/>
                  </a:lnTo>
                  <a:lnTo>
                    <a:pt x="350717" y="229333"/>
                  </a:lnTo>
                  <a:lnTo>
                    <a:pt x="321278" y="260175"/>
                  </a:lnTo>
                  <a:lnTo>
                    <a:pt x="283181" y="284000"/>
                  </a:lnTo>
                  <a:lnTo>
                    <a:pt x="238227" y="299358"/>
                  </a:lnTo>
                  <a:lnTo>
                    <a:pt x="188213" y="304800"/>
                  </a:lnTo>
                  <a:lnTo>
                    <a:pt x="138200" y="299358"/>
                  </a:lnTo>
                  <a:lnTo>
                    <a:pt x="93246" y="284000"/>
                  </a:lnTo>
                  <a:lnTo>
                    <a:pt x="55149" y="260175"/>
                  </a:lnTo>
                  <a:lnTo>
                    <a:pt x="25710" y="229333"/>
                  </a:lnTo>
                  <a:lnTo>
                    <a:pt x="6727" y="192925"/>
                  </a:lnTo>
                  <a:lnTo>
                    <a:pt x="0" y="1524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2852" y="1866138"/>
              <a:ext cx="372110" cy="781050"/>
            </a:xfrm>
            <a:custGeom>
              <a:avLst/>
              <a:gdLst/>
              <a:ahLst/>
              <a:cxnLst/>
              <a:rect l="l" t="t" r="r" b="b"/>
              <a:pathLst>
                <a:path w="372110" h="781050">
                  <a:moveTo>
                    <a:pt x="69425" y="96308"/>
                  </a:moveTo>
                  <a:lnTo>
                    <a:pt x="34657" y="111996"/>
                  </a:lnTo>
                  <a:lnTo>
                    <a:pt x="337185" y="780923"/>
                  </a:lnTo>
                  <a:lnTo>
                    <a:pt x="371983" y="765301"/>
                  </a:lnTo>
                  <a:lnTo>
                    <a:pt x="69425" y="96308"/>
                  </a:lnTo>
                  <a:close/>
                </a:path>
                <a:path w="372110" h="781050">
                  <a:moveTo>
                    <a:pt x="4953" y="0"/>
                  </a:moveTo>
                  <a:lnTo>
                    <a:pt x="0" y="127635"/>
                  </a:lnTo>
                  <a:lnTo>
                    <a:pt x="34657" y="111996"/>
                  </a:lnTo>
                  <a:lnTo>
                    <a:pt x="26797" y="94614"/>
                  </a:lnTo>
                  <a:lnTo>
                    <a:pt x="61595" y="78994"/>
                  </a:lnTo>
                  <a:lnTo>
                    <a:pt x="102109" y="78994"/>
                  </a:lnTo>
                  <a:lnTo>
                    <a:pt x="4953" y="0"/>
                  </a:lnTo>
                  <a:close/>
                </a:path>
                <a:path w="372110" h="781050">
                  <a:moveTo>
                    <a:pt x="61595" y="78994"/>
                  </a:moveTo>
                  <a:lnTo>
                    <a:pt x="26797" y="94614"/>
                  </a:lnTo>
                  <a:lnTo>
                    <a:pt x="34657" y="111996"/>
                  </a:lnTo>
                  <a:lnTo>
                    <a:pt x="69425" y="96308"/>
                  </a:lnTo>
                  <a:lnTo>
                    <a:pt x="61595" y="78994"/>
                  </a:lnTo>
                  <a:close/>
                </a:path>
                <a:path w="372110" h="781050">
                  <a:moveTo>
                    <a:pt x="102109" y="78994"/>
                  </a:moveTo>
                  <a:lnTo>
                    <a:pt x="61595" y="78994"/>
                  </a:lnTo>
                  <a:lnTo>
                    <a:pt x="69425" y="96308"/>
                  </a:lnTo>
                  <a:lnTo>
                    <a:pt x="104140" y="80645"/>
                  </a:lnTo>
                  <a:lnTo>
                    <a:pt x="102109" y="78994"/>
                  </a:lnTo>
                  <a:close/>
                </a:path>
              </a:pathLst>
            </a:custGeom>
            <a:solidFill>
              <a:srgbClr val="EB4B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9940" y="372618"/>
            <a:ext cx="31242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FFFFFF"/>
                </a:solidFill>
              </a:rPr>
              <a:t>Блоки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TRIK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Studio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029967" y="466344"/>
            <a:ext cx="9875520" cy="5297805"/>
            <a:chOff x="2029967" y="466344"/>
            <a:chExt cx="9875520" cy="52978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99320" y="466344"/>
              <a:ext cx="2106168" cy="3520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9967" y="1688591"/>
              <a:ext cx="8132064" cy="40751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9940" y="372618"/>
            <a:ext cx="31242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FFFFFF"/>
                </a:solidFill>
              </a:rPr>
              <a:t>Блоки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TRIK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Studio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38172" y="466344"/>
            <a:ext cx="9767570" cy="5629910"/>
            <a:chOff x="2138172" y="466344"/>
            <a:chExt cx="9767570" cy="56299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99319" y="466344"/>
              <a:ext cx="2106168" cy="3520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8172" y="1402080"/>
              <a:ext cx="8215883" cy="46939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5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171</Words>
  <Application>Microsoft Office PowerPoint</Application>
  <PresentationFormat>Широкоэкранный</PresentationFormat>
  <Paragraphs>37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 MT</vt:lpstr>
      <vt:lpstr>Calibri</vt:lpstr>
      <vt:lpstr>Segoe UI</vt:lpstr>
      <vt:lpstr>Segoe UI Light</vt:lpstr>
      <vt:lpstr>Office Theme</vt:lpstr>
      <vt:lpstr>Программирование в  TRIK studio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Блоки TRIK Studio</vt:lpstr>
      <vt:lpstr>Блоки TRIK Studio</vt:lpstr>
      <vt:lpstr>Блоки TRIK Studio</vt:lpstr>
      <vt:lpstr>Блоки TRIK Studio</vt:lpstr>
      <vt:lpstr>Пример</vt:lpstr>
      <vt:lpstr>Пример</vt:lpstr>
      <vt:lpstr>Пример</vt:lpstr>
      <vt:lpstr>Пример</vt:lpstr>
      <vt:lpstr>Порядок действий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vseonet@gmail.com</dc:creator>
  <cp:lastModifiedBy>Гераськин Мишка</cp:lastModifiedBy>
  <cp:revision>1</cp:revision>
  <dcterms:created xsi:type="dcterms:W3CDTF">2021-06-17T09:15:19Z</dcterms:created>
  <dcterms:modified xsi:type="dcterms:W3CDTF">2023-07-06T07:38:14Z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2021-06-17T00:00:00Z</vt:filetime>
  </property>
</Properties>
</file>