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EF76C5-F7C4-4551-BBD0-DAC0F4677E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D04E19A-A13D-48A8-AC7C-764B331722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ADCE60-7FF1-4201-9633-C2C1FE4FD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41B67-5E6B-49BA-B813-387C42427933}" type="datetimeFigureOut">
              <a:rPr lang="ru-RU" smtClean="0"/>
              <a:t>25.11.2023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4E0E4D-3949-4677-A6D5-C0E68B4B7A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1022D19-59FF-49E6-B17B-44FC5ACAA7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537D-C2DA-4493-AD8D-579EE352B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5778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B5292B-0C0F-4B67-BB34-366AF03A5E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C56B9AF-A099-44F7-83F0-D9C13CB569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FF2E158-96F8-4533-BF90-8F61372743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41B67-5E6B-49BA-B813-387C42427933}" type="datetimeFigureOut">
              <a:rPr lang="ru-RU" smtClean="0"/>
              <a:t>25.11.2023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A411E2F-B419-4681-A76D-F8815D3EB7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742C444-4BE7-4CF9-9439-9AF8F8772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537D-C2DA-4493-AD8D-579EE352B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370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1E3E0BD-C43F-4658-8573-B4A078BDD68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F996F23-75D1-4732-BBC4-B41471833E0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C0D82E-D5A8-4406-93D3-29C75FEA1C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41B67-5E6B-49BA-B813-387C42427933}" type="datetimeFigureOut">
              <a:rPr lang="ru-RU" smtClean="0"/>
              <a:t>25.11.2023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65FF8D-ED7D-444D-90D2-FD2AF0D681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3C975D2-69B1-4EE4-A841-DE5C80403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537D-C2DA-4493-AD8D-579EE352B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4576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20C684-1E29-4D4A-88EB-19A70CE684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E60F523-7E30-452B-8944-FDE6E47765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907FDFD-5DA0-4E29-9059-4E1C3B8AE1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41B67-5E6B-49BA-B813-387C42427933}" type="datetimeFigureOut">
              <a:rPr lang="ru-RU" smtClean="0"/>
              <a:t>25.11.2023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32B47B2-E759-4CF9-B539-C6E2E93444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DA9FAB8-2E1C-4D1B-8ABC-AD5F1CDB1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537D-C2DA-4493-AD8D-579EE352B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46925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E341A-1760-49F1-8ACE-8FA13B2994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B524312-5358-461D-8F06-AF2A68212D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9F87484-8F0B-4CA1-95F7-F596902BC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41B67-5E6B-49BA-B813-387C42427933}" type="datetimeFigureOut">
              <a:rPr lang="ru-RU" smtClean="0"/>
              <a:t>25.11.2023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D63124-C42E-4804-B7A9-4BEAF6632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2BD68DB-579D-4536-8DF8-DA4CC9BD3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537D-C2DA-4493-AD8D-579EE352B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105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D895E35-563C-4776-AEB0-B8ECF74DD8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D202BC-FFCC-4943-8599-554FFA8A647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B1C5F6DD-32D9-4613-BDFE-D2A2D3F768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B89D07B-2EBB-4AAC-A2B2-142F189FF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41B67-5E6B-49BA-B813-387C42427933}" type="datetimeFigureOut">
              <a:rPr lang="ru-RU" smtClean="0"/>
              <a:t>25.11.2023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27FE1DD-0A7F-45E9-B238-04CF68F664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73B5A9E7-DC96-4874-8E3C-24790E4F2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537D-C2DA-4493-AD8D-579EE352B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801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7C8D146-8590-439F-B8D1-E25792506E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85A9041-6A36-46B9-9C31-78590D9578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77E1C2F-CD40-4BEA-848D-93BC7C77D9E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E7112AE-0388-4EC4-A397-3652CF1FA8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0AD2361E-5E73-48E2-8ED1-0C9E03D240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BCA120E6-07F7-46AB-9A90-CC16159F6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41B67-5E6B-49BA-B813-387C42427933}" type="datetimeFigureOut">
              <a:rPr lang="ru-RU" smtClean="0"/>
              <a:t>25.11.2023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E5BCCD57-52A9-4A7F-8311-8790E2E76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AEE48427-A7BE-4FE4-BDC0-D3224C2B7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537D-C2DA-4493-AD8D-579EE352B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7091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A75155-177C-402F-A119-A2DBB2B786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80CE1861-4AB2-4BE7-8041-2965875B92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41B67-5E6B-49BA-B813-387C42427933}" type="datetimeFigureOut">
              <a:rPr lang="ru-RU" smtClean="0"/>
              <a:t>25.11.2023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0AA2D6B-E4A7-4B47-B257-A869AF0D21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B62392AA-788A-48AA-8F5B-4ACAADD8D1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537D-C2DA-4493-AD8D-579EE352B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9406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52918D4C-9B9E-40B4-99E0-AAF0157FF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41B67-5E6B-49BA-B813-387C42427933}" type="datetimeFigureOut">
              <a:rPr lang="ru-RU" smtClean="0"/>
              <a:t>25.11.2023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C50BAD9-37B6-47EB-833A-AE54F39952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3FD288D-0CDB-4527-BA84-523D6CD50E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537D-C2DA-4493-AD8D-579EE352B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59777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63CA3B9-C3D3-43E8-BEDE-33CA24CB94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56FE077-A038-450D-93DB-20B20DC81D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41CBF9D4-F4DF-4305-B218-12C7111005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20DB853-6E34-41BB-BA99-44B518F430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41B67-5E6B-49BA-B813-387C42427933}" type="datetimeFigureOut">
              <a:rPr lang="ru-RU" smtClean="0"/>
              <a:t>25.11.2023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CCA728D-C84F-4884-9ED1-A47373BBD6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A52A30E-F8AB-4AC3-ACD5-36C9FF19F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537D-C2DA-4493-AD8D-579EE352B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08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F51C21A-254D-40E6-80F5-B8265579B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9ED1901-B2D4-4F2E-935F-906B74AFD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B3A24B6-B380-4865-9A01-6E55D9B2E3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522A315-A21E-4606-8DE3-5768B0F06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941B67-5E6B-49BA-B813-387C42427933}" type="datetimeFigureOut">
              <a:rPr lang="ru-RU" smtClean="0"/>
              <a:t>25.11.2023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8D451EA-F787-4E13-91DE-3516B8BB7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0FE1227-7FB0-4D00-BE58-9C0251699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B0537D-C2DA-4493-AD8D-579EE352B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043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F548C3-F8B8-4D89-9EE1-77DD242914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33191E81-5D5B-4359-987C-E427D0FC82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B53777-DAEC-46B4-BBA9-9F770DA3CA2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941B67-5E6B-49BA-B813-387C42427933}" type="datetimeFigureOut">
              <a:rPr lang="ru-RU" smtClean="0"/>
              <a:t>25.11.2023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09AF337-9805-486B-91C0-DBCB722DAD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B5EF6A7-BDD4-41DD-8C2D-9D11CB3CFA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B0537D-C2DA-4493-AD8D-579EE352B6F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840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1EC7DC3-F542-4242-8342-81054707A4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67242B-9F1F-41CC-BEC9-AC14DD1EE0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07219"/>
            <a:ext cx="9144000" cy="2387600"/>
          </a:xfrm>
        </p:spPr>
        <p:txBody>
          <a:bodyPr>
            <a:normAutofit/>
          </a:bodyPr>
          <a:lstStyle/>
          <a:p>
            <a:r>
              <a:rPr lang="ru-RU" sz="5400" b="1" i="1" dirty="0"/>
              <a:t>Страхование по системе каско 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E682119-4CB8-46FD-8B5E-E3FA4C44E1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34236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9F50274B-4184-4A3B-A7BF-8A459FE161E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7999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3EF1CD-5F5C-4708-A52D-D16BDF4F0D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658383" cy="1543574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solidFill>
                  <a:schemeClr val="bg1"/>
                </a:solidFill>
              </a:rPr>
              <a:t>Страхование КАСКО — это страхование автотранспортных средств на случай их повреждения, уничтожения или утраты в результате воздействия различных рисков.</a:t>
            </a:r>
          </a:p>
        </p:txBody>
      </p:sp>
    </p:spTree>
    <p:extLst>
      <p:ext uri="{BB962C8B-B14F-4D97-AF65-F5344CB8AC3E}">
        <p14:creationId xmlns:p14="http://schemas.microsoft.com/office/powerpoint/2010/main" val="42351558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38EEFE20-9E1A-4D6F-9821-F4ECE8F30A5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654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74504C-73E5-4757-8C6E-214991EB2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Полное КАСКО предусматривает: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797037733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A9487424-9876-4E2A-B0C5-23E7051E629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5454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CAFC767-CA92-4DDE-8462-E90B1D6BC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10800000" flipV="1">
            <a:off x="105047" y="124286"/>
            <a:ext cx="7165763" cy="4039341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002060"/>
                </a:solidFill>
              </a:rPr>
              <a:t>К факторам, определяющих стоимость страхования относятся — год выпуска автомобиля, его техническое состояние, марка автомобиля, первоначальная стоимость, наличие сигнализации.</a:t>
            </a:r>
          </a:p>
        </p:txBody>
      </p:sp>
    </p:spTree>
    <p:extLst>
      <p:ext uri="{BB962C8B-B14F-4D97-AF65-F5344CB8AC3E}">
        <p14:creationId xmlns:p14="http://schemas.microsoft.com/office/powerpoint/2010/main" val="3018416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Объект 8">
            <a:extLst>
              <a:ext uri="{FF2B5EF4-FFF2-40B4-BE49-F238E27FC236}">
                <a16:creationId xmlns:a16="http://schemas.microsoft.com/office/drawing/2014/main" id="{6B6B32D4-1436-46B3-89AF-3AEBD9931E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145" y="0"/>
            <a:ext cx="12192000" cy="6858000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4E40C8B-B69D-4ACD-B2FC-134E6463E8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145" y="365124"/>
            <a:ext cx="4358935" cy="6133329"/>
          </a:xfrm>
        </p:spPr>
        <p:txBody>
          <a:bodyPr>
            <a:norm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Франшиза- это предусмотренное условиями страхования освобождение страховщика  от возмещения оговорённой части убытков страхователя. </a:t>
            </a:r>
          </a:p>
        </p:txBody>
      </p:sp>
    </p:spTree>
    <p:extLst>
      <p:ext uri="{BB962C8B-B14F-4D97-AF65-F5344CB8AC3E}">
        <p14:creationId xmlns:p14="http://schemas.microsoft.com/office/powerpoint/2010/main" val="1145312452"/>
      </p:ext>
    </p:extLst>
  </p:cSld>
  <p:clrMapOvr>
    <a:masterClrMapping/>
  </p:clrMapOvr>
  <p:transition spd="slow">
    <p:randomBar dir="vert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526C1DC-D07F-4E81-8D51-C4EA2DFA3D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7654"/>
            <a:ext cx="12190157" cy="6955654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FF4E0A-3544-4A62-9BA2-D0BD269283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79463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Преимущества страхования КАСКО: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9AE83D-71FF-4188-8E8C-BFE0BCF32D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chemeClr val="bg1"/>
                </a:solidFill>
              </a:rPr>
              <a:t>  Учитывает интересы владельца авто (страхователя), причем независимо от того, является ли он виновником ДТП или нет. </a:t>
            </a:r>
          </a:p>
          <a:p>
            <a:r>
              <a:rPr lang="ru-RU" dirty="0">
                <a:solidFill>
                  <a:schemeClr val="bg1"/>
                </a:solidFill>
              </a:rPr>
              <a:t> Включает франшизу по желанию страхователя. </a:t>
            </a:r>
          </a:p>
          <a:p>
            <a:r>
              <a:rPr lang="ru-RU" dirty="0">
                <a:solidFill>
                  <a:schemeClr val="bg1"/>
                </a:solidFill>
              </a:rPr>
              <a:t> Позволяет защитить машину от угона, грабежа и полного повреждения вне участия в ДТП. </a:t>
            </a:r>
          </a:p>
        </p:txBody>
      </p:sp>
    </p:spTree>
    <p:extLst>
      <p:ext uri="{BB962C8B-B14F-4D97-AF65-F5344CB8AC3E}">
        <p14:creationId xmlns:p14="http://schemas.microsoft.com/office/powerpoint/2010/main" val="20096314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8FFDD96-99F7-42FF-9271-BE2FBC2BC0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CD946C-BCD1-49D4-9731-DF45703B6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5411"/>
            <a:ext cx="10515600" cy="1251750"/>
          </a:xfrm>
        </p:spPr>
        <p:txBody>
          <a:bodyPr/>
          <a:lstStyle/>
          <a:p>
            <a:pPr algn="ctr"/>
            <a:r>
              <a:rPr lang="ru-RU" b="1" dirty="0"/>
              <a:t>Недостатки страхования КАСКО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AA4F2B5-8122-4235-8C83-3B326BF098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225118"/>
            <a:ext cx="7821227" cy="4951845"/>
          </a:xfrm>
        </p:spPr>
        <p:txBody>
          <a:bodyPr/>
          <a:lstStyle/>
          <a:p>
            <a:r>
              <a:rPr lang="ru-RU" b="1" dirty="0"/>
              <a:t>Довольно высокая стоимость. </a:t>
            </a:r>
          </a:p>
          <a:p>
            <a:r>
              <a:rPr lang="ru-RU" b="1" dirty="0"/>
              <a:t>Обязательный характер при оформлении автокредита.  Большинство банков не выдают кредит на покупку автомашины без оформления КАСКО.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54356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3BC6B7A-D5DE-40E4-A26E-A74AF806FF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145219"/>
            <a:ext cx="12192000" cy="8003219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F15825D-C0CC-4946-A3AF-12811EE44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50921"/>
            <a:ext cx="10515600" cy="870011"/>
          </a:xfrm>
        </p:spPr>
        <p:txBody>
          <a:bodyPr/>
          <a:lstStyle/>
          <a:p>
            <a:pPr algn="ctr"/>
            <a:r>
              <a:rPr lang="ru-RU" b="1" dirty="0"/>
              <a:t>Компании страхующие автомобили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D885563-594A-4503-AFA7-7CE76259C8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920" y="1766656"/>
            <a:ext cx="11202880" cy="4410307"/>
          </a:xfrm>
        </p:spPr>
        <p:txBody>
          <a:bodyPr/>
          <a:lstStyle/>
          <a:p>
            <a:r>
              <a:rPr lang="ru-RU" dirty="0"/>
              <a:t>Альфа-Страхование; </a:t>
            </a:r>
          </a:p>
          <a:p>
            <a:r>
              <a:rPr lang="ru-RU" dirty="0" err="1"/>
              <a:t>Согаз</a:t>
            </a:r>
            <a:r>
              <a:rPr lang="ru-RU" dirty="0"/>
              <a:t>; </a:t>
            </a:r>
          </a:p>
          <a:p>
            <a:r>
              <a:rPr lang="ru-RU" dirty="0"/>
              <a:t>Ингосстрах;</a:t>
            </a:r>
          </a:p>
          <a:p>
            <a:r>
              <a:rPr lang="ru-RU" dirty="0" err="1"/>
              <a:t>Совкомбанк</a:t>
            </a:r>
            <a:r>
              <a:rPr lang="ru-RU" dirty="0"/>
              <a:t>; </a:t>
            </a:r>
          </a:p>
          <a:p>
            <a:r>
              <a:rPr lang="ru-RU" dirty="0"/>
              <a:t>Ренессанс; </a:t>
            </a:r>
          </a:p>
          <a:p>
            <a:r>
              <a:rPr lang="ru-RU" dirty="0"/>
              <a:t>Тинькофф. </a:t>
            </a:r>
          </a:p>
        </p:txBody>
      </p:sp>
    </p:spTree>
    <p:extLst>
      <p:ext uri="{BB962C8B-B14F-4D97-AF65-F5344CB8AC3E}">
        <p14:creationId xmlns:p14="http://schemas.microsoft.com/office/powerpoint/2010/main" val="266886877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77B4D2A-7D16-4FF6-BD2C-87D303241E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72FACF-6A5B-40FC-ACD0-4523F22684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06027"/>
            <a:ext cx="9144000" cy="1655762"/>
          </a:xfrm>
        </p:spPr>
        <p:txBody>
          <a:bodyPr/>
          <a:lstStyle/>
          <a:p>
            <a:r>
              <a:rPr lang="ru-RU" b="1" dirty="0"/>
              <a:t>Спасибо за внимание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09B482DF-8B3C-4C4B-B758-F8FFC2F2B1D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3928362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134</TotalTime>
  <Words>159</Words>
  <Application>Microsoft Office PowerPoint</Application>
  <PresentationFormat>Широкоэкранный</PresentationFormat>
  <Paragraphs>20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Страхование по системе каско </vt:lpstr>
      <vt:lpstr>Страхование КАСКО — это страхование автотранспортных средств на случай их повреждения, уничтожения или утраты в результате воздействия различных рисков.</vt:lpstr>
      <vt:lpstr>Полное КАСКО предусматривает:</vt:lpstr>
      <vt:lpstr>К факторам, определяющих стоимость страхования относятся — год выпуска автомобиля, его техническое состояние, марка автомобиля, первоначальная стоимость, наличие сигнализации.</vt:lpstr>
      <vt:lpstr>Франшиза- это предусмотренное условиями страхования освобождение страховщика  от возмещения оговорённой части убытков страхователя. </vt:lpstr>
      <vt:lpstr>Преимущества страхования КАСКО:</vt:lpstr>
      <vt:lpstr>Недостатки страхования КАСКО</vt:lpstr>
      <vt:lpstr>Компании страхующие автомобили </vt:lpstr>
      <vt:lpstr>Спасибо за внимание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Имущественное страхование по системе каско </dc:title>
  <dc:creator>Пользователь Windows</dc:creator>
  <cp:lastModifiedBy>Пользователь Windows</cp:lastModifiedBy>
  <cp:revision>2</cp:revision>
  <dcterms:created xsi:type="dcterms:W3CDTF">2023-11-24T13:21:48Z</dcterms:created>
  <dcterms:modified xsi:type="dcterms:W3CDTF">2023-11-25T19:00:17Z</dcterms:modified>
</cp:coreProperties>
</file>