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39" d="100"/>
          <a:sy n="39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730673"/>
          </a:xfrm>
        </p:spPr>
        <p:txBody>
          <a:bodyPr>
            <a:normAutofit fontScale="90000"/>
          </a:bodyPr>
          <a:lstStyle/>
          <a:p>
            <a:r>
              <a:rPr lang="ru-RU" dirty="0"/>
              <a:t>Ветеринарно-санитарная экспертиза молока больных животных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916832"/>
            <a:ext cx="7347761" cy="45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6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Маститы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Молоко из пораженных частей вымени уничтожают</a:t>
            </a:r>
          </a:p>
          <a:p>
            <a:r>
              <a:rPr lang="ru-RU" dirty="0"/>
              <a:t>Молок из непораженных частей вымени пастеризуют при 85 градусах в течение 30 минут или кипятят и используют в хозяйстве в качестве корма животным.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69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740352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Сальмонеллез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Молоко от больных животных кипятят в течение 5 минут.</a:t>
            </a:r>
          </a:p>
          <a:p>
            <a:r>
              <a:rPr lang="ru-RU" dirty="0"/>
              <a:t>Молоко из хозяйств, неблагополучных по сальмонеллезу телят в период вспышки и в течение 2 месяцев после нее - пастеризуют при 80 градусах в течение 30 минут.</a:t>
            </a:r>
          </a:p>
          <a:p>
            <a:r>
              <a:rPr lang="ru-RU" dirty="0"/>
              <a:t>Готовые молочные продукты при обнаружении в них сальмонелл направляют на техническую утилизацию.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67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715694" cy="38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49808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соответствии с требованиями «Санитарных и ветеринарных правил для молочных ферм колхозов, подсобных и других хозяйств» запрещается использовать в пищу и скармливать животным молоко от коров, больных и подозреваемых в заболевании сибирской язвой, эмфизематозным карбункулом, бешенством, злокачественным отеком, лептоспирозом, чумой, а также при поражении вымени актиномикозом, </a:t>
            </a:r>
            <a:r>
              <a:rPr lang="ru-RU" dirty="0" err="1"/>
              <a:t>некробактериозом</a:t>
            </a:r>
            <a:r>
              <a:rPr lang="ru-RU" dirty="0"/>
              <a:t>. Такое молоко после кипячения в течение 30 минут уничтожают.</a:t>
            </a:r>
          </a:p>
        </p:txBody>
      </p:sp>
    </p:spTree>
    <p:extLst>
      <p:ext uri="{BB962C8B-B14F-4D97-AF65-F5344CB8AC3E}">
        <p14:creationId xmlns:p14="http://schemas.microsoft.com/office/powerpoint/2010/main" val="242136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0057"/>
            <a:ext cx="7498080" cy="2750871"/>
          </a:xfrm>
        </p:spPr>
        <p:txBody>
          <a:bodyPr/>
          <a:lstStyle/>
          <a:p>
            <a:r>
              <a:rPr lang="ru-RU" dirty="0"/>
              <a:t>Молоко животных </a:t>
            </a:r>
            <a:r>
              <a:rPr lang="ru-RU" dirty="0" err="1"/>
              <a:t>карантированных</a:t>
            </a:r>
            <a:r>
              <a:rPr lang="ru-RU" dirty="0"/>
              <a:t> по сибирской язве допускаются в пищу после кипячения. В сыром виде его используют только после снятия карантина.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5940152" cy="39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66"/>
            <a:ext cx="7498080" cy="1143000"/>
          </a:xfrm>
        </p:spPr>
        <p:txBody>
          <a:bodyPr/>
          <a:lstStyle/>
          <a:p>
            <a:r>
              <a:rPr lang="ru-RU" dirty="0"/>
              <a:t>Туберкулез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Молоко от больных туберкулезом кипятят в течение 10 минут и используют для откорма животных.</a:t>
            </a:r>
          </a:p>
          <a:p>
            <a:r>
              <a:rPr lang="ru-RU" dirty="0"/>
              <a:t>Молоко из неблагополучного хозяйства с отрицательной реакцией на туберкулез пастеризуют на ферме при температуре 90 градусов в течение 5 минут.</a:t>
            </a:r>
          </a:p>
          <a:p>
            <a:r>
              <a:rPr lang="ru-RU" dirty="0"/>
              <a:t>На молокозавод или маслозавод разрешается ввозить только пастеризованные сливки.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66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7525161" cy="62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Бруцеллез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Молоко от бруцеллезных животных с клиническими признаками болезни кипятят в хозяйстве в течение 5 минут или перерабатывают на топленое масло-сырец.</a:t>
            </a:r>
          </a:p>
          <a:p>
            <a:r>
              <a:rPr lang="ru-RU" dirty="0"/>
              <a:t>Молоко от больных животных, положительно реагирующих по серологическим реакциям на бруцеллез, но не имеющих клинических признаков – подвергается пастеризации при температуре не ниже 70 градусов в течение получаса.</a:t>
            </a:r>
          </a:p>
          <a:p>
            <a:r>
              <a:rPr lang="ru-RU" dirty="0"/>
              <a:t>На молокозавод или маслозавод можно ввозить только пастеризованные сливки.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8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1127"/>
            <a:ext cx="7380312" cy="41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Лейкоз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Молоко больных животных использовать в пищу людям запрещается, его уничтожают или после кипячения оно идет на откорм телятам, родившимся от больных лейкозом животных, или на откорм свиней.</a:t>
            </a:r>
          </a:p>
          <a:p>
            <a:r>
              <a:rPr lang="ru-RU" dirty="0"/>
              <a:t>Молоко от здоровых коров из неблагополучного хозяйства разрешается направлять на завод, но только в пастеризованном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421244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7486900" cy="49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3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</TotalTime>
  <Words>339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Corbel</vt:lpstr>
      <vt:lpstr>Gill Sans MT</vt:lpstr>
      <vt:lpstr>Verdana</vt:lpstr>
      <vt:lpstr>Wingdings 2</vt:lpstr>
      <vt:lpstr>Солнцестояние</vt:lpstr>
      <vt:lpstr>Ветеринарно-санитарная экспертиза молока больных животных</vt:lpstr>
      <vt:lpstr>Презентация PowerPoint</vt:lpstr>
      <vt:lpstr>Презентация PowerPoint</vt:lpstr>
      <vt:lpstr>Туберкулез</vt:lpstr>
      <vt:lpstr>Презентация PowerPoint</vt:lpstr>
      <vt:lpstr>Бруцеллез</vt:lpstr>
      <vt:lpstr>Презентация PowerPoint</vt:lpstr>
      <vt:lpstr>Лейкоз</vt:lpstr>
      <vt:lpstr>Презентация PowerPoint</vt:lpstr>
      <vt:lpstr>Маститы</vt:lpstr>
      <vt:lpstr>Презентация PowerPoint</vt:lpstr>
      <vt:lpstr>Сальмонеллез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Ветеринарно-санитарная экспертиза молока больных животных</dc:title>
  <dc:creator>Правдины</dc:creator>
  <cp:lastModifiedBy>PGAU</cp:lastModifiedBy>
  <cp:revision>4</cp:revision>
  <dcterms:created xsi:type="dcterms:W3CDTF">2021-09-10T07:20:34Z</dcterms:created>
  <dcterms:modified xsi:type="dcterms:W3CDTF">2024-09-10T12:11:47Z</dcterms:modified>
</cp:coreProperties>
</file>