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4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2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7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1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8E07-7192-46CC-8B93-6735796BE0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B18B-9C30-4BEA-B66F-EE3980E01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послеубойного осмотра туш и внутренних органов свиней</a:t>
            </a:r>
          </a:p>
        </p:txBody>
      </p:sp>
    </p:spTree>
    <p:extLst>
      <p:ext uri="{BB962C8B-B14F-4D97-AF65-F5344CB8AC3E}">
        <p14:creationId xmlns:p14="http://schemas.microsoft.com/office/powerpoint/2010/main" val="30300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" y="-27400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Селезенка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Осматривают снаружи, разрезают паренхиму, вскрывают лимфатические узлы.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2536" y="616494"/>
            <a:ext cx="3766919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49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Сердце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08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Вскрывают околосердечную сумку. Осматривают состояние миокарда, эпикарда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разрезают по большой кривизне правым и левый отделы сердца, осматривают состояние эндокарда и крови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производят один два продольных и один несквозной поперечный разрез мышц сердца (на финноз и др.).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7"/>
          <a:stretch/>
        </p:blipFill>
        <p:spPr bwMode="auto">
          <a:xfrm>
            <a:off x="5436096" y="876704"/>
            <a:ext cx="3419872" cy="45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/>
          <a:stretch/>
        </p:blipFill>
        <p:spPr bwMode="auto">
          <a:xfrm>
            <a:off x="1475656" y="4162811"/>
            <a:ext cx="3308424" cy="24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7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Почки: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извлекаются рабочим из капсулы, их осматривают и прощупывают, а в случае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обнаружения патологических изменении разрезают, одновременно вскрывают и лимфатические узлы.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Желудок: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осматривают снаружи серозную оболочку, разрезают и осматривают лимфатические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узлы. В случае необходимости желудок вскрывают для осмотра слизистой оболочки. Осматривают пищевод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 финноз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саркоспоридиоз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Кишечник: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осматривают со стороны серозной оболочки и разрезают несколько брыжеечных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лимфатических узлов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b="10953"/>
          <a:stretch/>
        </p:blipFill>
        <p:spPr bwMode="auto">
          <a:xfrm>
            <a:off x="6732240" y="621792"/>
            <a:ext cx="2086794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10550"/>
          <a:stretch/>
        </p:blipFill>
        <p:spPr bwMode="auto">
          <a:xfrm>
            <a:off x="6732240" y="2420888"/>
            <a:ext cx="2086794" cy="191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"/>
          <a:stretch/>
        </p:blipFill>
        <p:spPr bwMode="auto">
          <a:xfrm>
            <a:off x="6732240" y="4509120"/>
            <a:ext cx="2086794" cy="214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28" y="83671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Осматривают с поверхностей и на поперечном разрезе с висцеральной стороны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8" y="1916832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5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Легкие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00" y="90872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Осматривают снаружи, прощупывают и разрезают бронхиальные лимфатические узлы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(левый, правый и средний)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/>
          <a:stretch/>
        </p:blipFill>
        <p:spPr bwMode="auto">
          <a:xfrm>
            <a:off x="4545648" y="2109049"/>
            <a:ext cx="4102912" cy="273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15"/>
            <a:ext cx="3793604" cy="26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3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осмотре туш и внутренних органов разрезы на них делают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так,чтобы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возможности сохранить товарный вид продукта.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ветеринарно-санитарной экспертизы мяса и мясопродуктов, исследования на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трихинеллез, бактериологического исследования, убоя животных на санитарной бойне регистрируют в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журналах установленной формы.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3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ПОСЛЕУБОЙНЫЙ ОСМОТР-</a:t>
            </a:r>
            <a:r>
              <a:rPr lang="ru-RU" sz="1800" b="1" dirty="0" err="1"/>
              <a:t>вет</a:t>
            </a:r>
            <a:r>
              <a:rPr lang="ru-RU" sz="1800" b="1" dirty="0"/>
              <a:t>. исследование туши и органов животного, убитого на мясо, для определения их пищевой пригодности. Послеубойный осмотр основан на выявлении патологических изменений — признаков заболевания животного.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послеубойного исследования органов туш свиней в основном такая же, как у крупного рогатого скота, однако, можно отметить следующие особенности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825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свиней более тщательно исследуют подчелюстные лимфатические узлы, слизистую оболочку гортани, надгортанник или миндалины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исследования на цистицеркоз дополнительно разрезают затылочные мышцы и диафрагму, а при необходимости - мышцы и лопаточно-локтевые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анконеусы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поясничные, тазовых конечностей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Отбирают и подвергают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трихинеллоскопии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ножки диафрагмы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50912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Лимфатические узлы свиней (особенно у жирных) часто подвергаются жировому перерождению и обнаруживаются с трудом. Поэтому нужно хорошо знать их топографию.</a:t>
            </a:r>
          </a:p>
        </p:txBody>
      </p:sp>
    </p:spTree>
    <p:extLst>
      <p:ext uri="{BB962C8B-B14F-4D97-AF65-F5344CB8AC3E}">
        <p14:creationId xmlns:p14="http://schemas.microsoft.com/office/powerpoint/2010/main" val="213597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Топография лимфатических узлов свиней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У свиней многие крупные лимфатические узлы с поверхности имеют выраженную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дольчатость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бугристость. Отдельные лим­фатические узлы представлены пакетами, состоящими из разного количества разбросанных в жировой ткани мелких узелков (осо­бенно в области головы и шеи). На разрезе цвет лимфатических узлов розовато-белый или белый (они похожи на жир, но более плотные и компактные).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области головы, кроме основных. есть добавочные лимфатические узлы. Они находятся позади подчелюстной слюнной железы, у места деления яремной вены. У молодых животных бывают постоянно, у взрослых часто отсутствуют. Заглоточные средние лимфоузлы или отсутствуют, или же находятся в рудиментарном состоянии.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средостенных вентральных лимфоузлов у свиней имеются только краниальные. Количество варьируется от 1 до 5,расположены впереди дуги аорты. Кроме левого и правого, у свиней есть еще средний (дорзальный) лимфоузел. Он лежит в углу разделения трахеи на бронхи, иногда сливается с левым бронхиальным и образует единый конгломерат.</a:t>
            </a:r>
          </a:p>
        </p:txBody>
      </p:sp>
    </p:spTree>
    <p:extLst>
      <p:ext uri="{BB962C8B-B14F-4D97-AF65-F5344CB8AC3E}">
        <p14:creationId xmlns:p14="http://schemas.microsoft.com/office/powerpoint/2010/main" val="6656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8" y="188640"/>
            <a:ext cx="86967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941168"/>
            <a:ext cx="8579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Поверхностные лимфатические узлы свиньи: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1- околоушный узел. 2 - заглоточный латеральный у., 3 - заглоточный медиальный у.,4 - шейный поверхностный дорсальный у., 5 - шейный поверхностный вентральный у., 6 - подчелюстной у., 7 - подчелюстной добавочный у., 8 - надколенный у., 9 - наружный крестцовый у., 10 - подколенный у.</a:t>
            </a:r>
          </a:p>
        </p:txBody>
      </p:sp>
    </p:spTree>
    <p:extLst>
      <p:ext uri="{BB962C8B-B14F-4D97-AF65-F5344CB8AC3E}">
        <p14:creationId xmlns:p14="http://schemas.microsoft.com/office/powerpoint/2010/main" val="16495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отличие от крупного рогатого скота, у свиней имеются селезеночные лимфоузлы, расположенные вдоль селезеночной артерии.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Надгрудинные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межреберные, собственно подмышечные лимфоузлы у свиней отсутствуют. Поверхностных шейных лимфоузлов имеется 3 группы: дорзальные, вентральные и средние.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Подколенные лимфоузлы у свиней представлены 2 группами: поверхностными и глубокими. Чаще встречаются поверхностные.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Подкрыльцовые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лимфатические узлы первого ребра у свиней развиты лучше, чем у крупного рогатого скота. Боковые и средние подвздошные, поясничные, почечные и седалищные лимфатические узлы у взрослых упитанных свиней теряются в жировой ткани и здоровых животных обнаруживаются с трудом.</a:t>
            </a:r>
          </a:p>
        </p:txBody>
      </p:sp>
    </p:spTree>
    <p:extLst>
      <p:ext uri="{BB962C8B-B14F-4D97-AF65-F5344CB8AC3E}">
        <p14:creationId xmlns:p14="http://schemas.microsoft.com/office/powerpoint/2010/main" val="1317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7931"/>
            <a:ext cx="8892480" cy="41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24" y="4149080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Глубокие лимфатические узлы свиньи: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1- заглоточный медиальный узел, 2- шейный поверхностный дорсальный у.. 3 - шейный поверхностный вентральный у., 4- подчелюстной у., 5 - подчелюстной добавочный у., 6 - шейный глубокий средний у.. 7 - шейный глубокий задний у.. 8 - подмышечный узел 1-го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9 - грудинный передний у., 10 - средостенные перед/*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уу..11 -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средостечные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верхние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.. 12 - левые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бифуркационные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.. 13 - почечные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14 - поясничные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15 - подвздошные боковые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.. 16 - подвздошные средние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17 - тазовые, или внутрен­ние подвздошные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18 - наружные крестцовые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19-ягодичные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20 - паховые поверхностные, или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надвыменные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7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проведения осмотра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80" y="90872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осмотре наружной поверхности обращают внимание на конфигурацию туши, наличие загрязнений, травм, поверхностных и глубоких абсцессов (особенно в зонах инъекций и лимфатических узлов), кровоизлияний, порезов мышц (бахромок), остатков кожи и половых органов, а также на степень обескровливания туши. Обращают внимание на состояние мышечной, жировой и соединительной тканей, видимых лимфатических узлов, суставов, костей. Отмечают травмы, кровоизлияния, отеки, абсцессы, флегмоны, опухоли, прижизненное изменение цвета тканей (желтуха, беломышечная болезнь и др.), личинки возбудителей инвазионных болезней (цистицеркоз,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саркоцистоз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др.). При осмотре туш можно диагностировать эмфизематозный карбункул (крепитация мышечной ткани), злокачественный отек (гиперемия и отек тканей), лейкоз (увеличение лимфатических узлов) и другие болезни с признаками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генерализованного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процесса.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6" y="3492953"/>
            <a:ext cx="6411008" cy="32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9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25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внутренней поверхности туши осматривают серозные покровы грудной, брюшной и тазовой полостей (плевру, брюшину) – для исключения плеврита и перитонита, на наличие остатков внутренних органов, половых органов, а также на просвечивающиеся через плевру межреберные нервы и сосуды, для исключения невром и установления степени обескровливания.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5880"/>
            <a:ext cx="30243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35880"/>
            <a:ext cx="29070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обескровливания, когда туши обрабатывают со съемкой шкуры,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делают продольный разрез кожи и мышц в подчелюстном пространстве, вскрывают и осматривают с обеих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 туши подчелюстные лимфатические узлы (на сибирскую язву). Если туши свиней обрабатывают без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съемки шкур (опаливанием,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шпаркой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то подчелюстные лимфатические узлы осматривают после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шпарки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(опаливания).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снятия шкуры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шпарки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туши на точке осмотра голов разрезают и осматривают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околоушные лимфатические узлы наружные и внутренние жевательные мышцы (на финноз). Осматривают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прощупывают язык, слизистую оболочку гортани, надгортанник и миндалины.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5"/>
          <a:stretch/>
        </p:blipFill>
        <p:spPr bwMode="auto">
          <a:xfrm>
            <a:off x="6444208" y="332656"/>
            <a:ext cx="2430270" cy="35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" b="8616"/>
          <a:stretch/>
        </p:blipFill>
        <p:spPr bwMode="auto">
          <a:xfrm>
            <a:off x="5148064" y="4005064"/>
            <a:ext cx="3350072" cy="27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18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1087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Особенности послеубойного осмотра туш и внутренних органов свиней</vt:lpstr>
      <vt:lpstr>ПОСЛЕУБОЙНЫЙ ОСМОТР-вет. исследование туши и органов животного, убитого на мясо, для определения их пищевой пригодности. Послеубойный осмотр основан на выявлении патологических изменений — признаков заболевания животного.</vt:lpstr>
      <vt:lpstr>Топография лимфатических узлов свиней </vt:lpstr>
      <vt:lpstr>Презентация PowerPoint</vt:lpstr>
      <vt:lpstr>Презентация PowerPoint</vt:lpstr>
      <vt:lpstr>Презентация PowerPoint</vt:lpstr>
      <vt:lpstr>Порядок проведения осмотра</vt:lpstr>
      <vt:lpstr>Презентация PowerPoint</vt:lpstr>
      <vt:lpstr>Голова</vt:lpstr>
      <vt:lpstr>Селезенка</vt:lpstr>
      <vt:lpstr>Сердце</vt:lpstr>
      <vt:lpstr>Презентация PowerPoint</vt:lpstr>
      <vt:lpstr>Печень</vt:lpstr>
      <vt:lpstr>Легкие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послеубойного осмотра туш и внутренних органов свиней</dc:title>
  <dc:creator>Ноутбук</dc:creator>
  <cp:lastModifiedBy>PGAU</cp:lastModifiedBy>
  <cp:revision>11</cp:revision>
  <dcterms:created xsi:type="dcterms:W3CDTF">2021-12-18T10:38:54Z</dcterms:created>
  <dcterms:modified xsi:type="dcterms:W3CDTF">2024-09-11T06:54:42Z</dcterms:modified>
</cp:coreProperties>
</file>