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6" r:id="rId7"/>
    <p:sldId id="261" r:id="rId8"/>
    <p:sldId id="262" r:id="rId9"/>
    <p:sldId id="265" r:id="rId10"/>
    <p:sldId id="263" r:id="rId11"/>
    <p:sldId id="264" r:id="rId12"/>
    <p:sldId id="271" r:id="rId13"/>
    <p:sldId id="267" r:id="rId14"/>
    <p:sldId id="268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5"/>
  </p:normalViewPr>
  <p:slideViewPr>
    <p:cSldViewPr snapToGrid="0" snapToObjects="1">
      <p:cViewPr varScale="1">
        <p:scale>
          <a:sx n="121" d="100"/>
          <a:sy n="121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B8902-C9FC-6F46-9B10-A3F4FE98E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713AE4-901C-2A45-AE89-194A91EA0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679D48-8662-9F43-A079-F7161A1F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84B-7E0A-4744-8BE9-21D98E9313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9D561-E9D7-2245-A6D6-966AE2D7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2A70E-8CD8-374A-8F8C-F732C79B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63B7-67BA-CD4E-9310-158EC7B5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9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2AC19-BD2D-374D-AA29-D1A093CE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240C5A-527D-524B-B0D5-6A4678B61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7F3CBD-41EE-A543-8DA7-A2315A63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84B-7E0A-4744-8BE9-21D98E9313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401EEE-6012-C542-81B7-32A3726F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DD1E9-CFC7-5940-868E-C5C9C547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63B7-67BA-CD4E-9310-158EC7B5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0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2E78AF-58B4-6442-A3FF-F9C0C0B13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5DA256-6C60-2049-ACE2-A319D3CA7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352C1-7B40-AD41-A76F-1E79D233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84B-7E0A-4744-8BE9-21D98E9313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5BD9E-6129-0F40-A968-0F400F75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F809A-A84A-E74C-86B5-A2FD2B99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63B7-67BA-CD4E-9310-158EC7B5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1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35167-82E7-1346-850A-F8E04912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A4BD40-C830-B442-B662-AC260C6AE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0460D-E132-C142-B6F6-6C0B8CA0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84B-7E0A-4744-8BE9-21D98E9313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CBFAA-B00C-704F-A21D-114B8B9B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3BD432-6C7C-BC4B-B7FD-09D33627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63B7-67BA-CD4E-9310-158EC7B5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6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D4638-EA12-F94E-BC2B-07CB76DE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89286B-DA7D-1F47-AF87-31C53DFA5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934B7-AD7E-1140-87A5-251A5E24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84B-7E0A-4744-8BE9-21D98E9313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91F69-3D94-4745-BB1C-D85CD772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298AA5-6380-9E45-906E-6ADB28B0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63B7-67BA-CD4E-9310-158EC7B5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6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B39E9-F04A-5348-8460-8BC3A88D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D92B1D-A946-944F-BBD0-BB4CC14E4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792C5B-3F71-DB47-8D32-442E898B0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60CC75-84CE-344F-8CBB-42104809C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84B-7E0A-4744-8BE9-21D98E9313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6F7AD6-CB1D-6547-9633-0F8AA907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D7624-85D2-8048-B291-42A41B32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63B7-67BA-CD4E-9310-158EC7B5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5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D801D-D6A1-A24A-A5C9-D3435DDB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207C9E-63EA-374F-BACA-D381511F7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3F7993-D52A-5D4D-97BC-37FE36C34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6F30A3-766E-544B-9D9A-F1FA04495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A739CB-0235-5E43-B2B4-1C3708710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700374-72CA-924E-AC66-2875D587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84B-7E0A-4744-8BE9-21D98E9313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C7BAB8-B28A-8445-BB13-02A0C6F7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7F2CFD-AA66-F14A-B6DA-1B6EAF48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63B7-67BA-CD4E-9310-158EC7B5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8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97F30-BF3E-7D4A-A847-EE06A867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9B23E0-7A54-8943-A8CC-48E67476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84B-7E0A-4744-8BE9-21D98E9313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492A7A-E7C4-CD44-B3F2-EB0A830F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60F60-7F68-BD4D-9BB0-5C30389A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63B7-67BA-CD4E-9310-158EC7B5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2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46A03F-A47A-E64B-997C-CE3C33F3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84B-7E0A-4744-8BE9-21D98E9313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B613DF-CD28-BF4C-8588-F45A6F9F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EA9FAA-1AC1-374E-98BF-22C5F7D1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63B7-67BA-CD4E-9310-158EC7B5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3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267B9-1FA9-7E46-B751-41D3BC86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0FD21-5833-FA4F-A906-C319C702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F98689-5D2F-914A-B3B0-5065FC18C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7CA4DC-B9E0-BC49-959B-FAFDC4A5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84B-7E0A-4744-8BE9-21D98E9313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97CEA3-1394-6647-8871-7657049D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DED4C7-D250-E541-8178-F50F270F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63B7-67BA-CD4E-9310-158EC7B5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0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0CDCC-8722-D14C-AFC3-FD56F8AA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D4F1B0-9AB4-874C-817D-F02279430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F300D-955D-574D-85EF-A15D82B25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1A0171-4107-2843-93D6-785E443A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84B-7E0A-4744-8BE9-21D98E9313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565C90-4326-214C-8C47-F05E1B64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D221FE-A874-954D-B29A-27FEE0E0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63B7-67BA-CD4E-9310-158EC7B5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5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B6C54-C9A0-6B49-8059-8C0DEFA9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F3283E-3811-5E46-A1CA-FE7CC3D0C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6AE5E-B998-8446-BA69-49B51DC70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F84B-7E0A-4744-8BE9-21D98E9313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7C89A-BD6E-C447-B3D4-9E9CB1A36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0DB39-C855-3545-9588-F655EEBC6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63B7-67BA-CD4E-9310-158EC7B5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8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B8F7F-3ED4-E742-A28B-63CD10D234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Методика проведения технологического аудита </a:t>
            </a:r>
            <a:br>
              <a:rPr lang="ru-RU" dirty="0"/>
            </a:br>
            <a:r>
              <a:rPr lang="ru-RU" dirty="0"/>
              <a:t>в животноводстве</a:t>
            </a:r>
          </a:p>
        </p:txBody>
      </p:sp>
    </p:spTree>
    <p:extLst>
      <p:ext uri="{BB962C8B-B14F-4D97-AF65-F5344CB8AC3E}">
        <p14:creationId xmlns:p14="http://schemas.microsoft.com/office/powerpoint/2010/main" val="372606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8AA7D5-B06E-A843-B8E6-00E94BC1F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377" y="359998"/>
            <a:ext cx="8304028" cy="6236494"/>
          </a:xfrm>
        </p:spPr>
      </p:pic>
    </p:spTree>
    <p:extLst>
      <p:ext uri="{BB962C8B-B14F-4D97-AF65-F5344CB8AC3E}">
        <p14:creationId xmlns:p14="http://schemas.microsoft.com/office/powerpoint/2010/main" val="396797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3DBA85-DC95-0B43-8CE2-72D27CFDE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93" y="181673"/>
            <a:ext cx="8325293" cy="6252465"/>
          </a:xfrm>
        </p:spPr>
      </p:pic>
    </p:spTree>
    <p:extLst>
      <p:ext uri="{BB962C8B-B14F-4D97-AF65-F5344CB8AC3E}">
        <p14:creationId xmlns:p14="http://schemas.microsoft.com/office/powerpoint/2010/main" val="210213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A99980-EA9F-B342-9416-4B5901C67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47" y="-25943"/>
            <a:ext cx="8803758" cy="6611803"/>
          </a:xfrm>
        </p:spPr>
      </p:pic>
    </p:spTree>
    <p:extLst>
      <p:ext uri="{BB962C8B-B14F-4D97-AF65-F5344CB8AC3E}">
        <p14:creationId xmlns:p14="http://schemas.microsoft.com/office/powerpoint/2010/main" val="410837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DC6307-193A-9347-BF1B-8B121C20A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851" y="-73855"/>
            <a:ext cx="9239693" cy="6939198"/>
          </a:xfrm>
        </p:spPr>
      </p:pic>
    </p:spTree>
    <p:extLst>
      <p:ext uri="{BB962C8B-B14F-4D97-AF65-F5344CB8AC3E}">
        <p14:creationId xmlns:p14="http://schemas.microsoft.com/office/powerpoint/2010/main" val="344844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CC59F7-9AA7-3341-ABEF-A75C34962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477" y="-1"/>
            <a:ext cx="8379970" cy="6293529"/>
          </a:xfrm>
        </p:spPr>
      </p:pic>
    </p:spTree>
    <p:extLst>
      <p:ext uri="{BB962C8B-B14F-4D97-AF65-F5344CB8AC3E}">
        <p14:creationId xmlns:p14="http://schemas.microsoft.com/office/powerpoint/2010/main" val="418073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BA0CED-F8D2-9A4D-A10E-EBE4145E5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479" y="325409"/>
            <a:ext cx="8442251" cy="6340303"/>
          </a:xfrm>
        </p:spPr>
      </p:pic>
    </p:spTree>
    <p:extLst>
      <p:ext uri="{BB962C8B-B14F-4D97-AF65-F5344CB8AC3E}">
        <p14:creationId xmlns:p14="http://schemas.microsoft.com/office/powerpoint/2010/main" val="308033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6994AD-7F4E-4E4C-9DB0-050EF983F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358" y="171010"/>
            <a:ext cx="8676168" cy="6515979"/>
          </a:xfrm>
        </p:spPr>
      </p:pic>
    </p:spTree>
    <p:extLst>
      <p:ext uri="{BB962C8B-B14F-4D97-AF65-F5344CB8AC3E}">
        <p14:creationId xmlns:p14="http://schemas.microsoft.com/office/powerpoint/2010/main" val="2493651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046C74-2580-6947-9F9B-A6DA0D18B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115" y="-57885"/>
            <a:ext cx="8325293" cy="6252465"/>
          </a:xfrm>
        </p:spPr>
      </p:pic>
    </p:spTree>
    <p:extLst>
      <p:ext uri="{BB962C8B-B14F-4D97-AF65-F5344CB8AC3E}">
        <p14:creationId xmlns:p14="http://schemas.microsoft.com/office/powerpoint/2010/main" val="321256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F64D2A-6FF8-7840-A8F0-7D3CA84D6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870" y="77865"/>
            <a:ext cx="8952614" cy="6723595"/>
          </a:xfrm>
        </p:spPr>
      </p:pic>
    </p:spTree>
    <p:extLst>
      <p:ext uri="{BB962C8B-B14F-4D97-AF65-F5344CB8AC3E}">
        <p14:creationId xmlns:p14="http://schemas.microsoft.com/office/powerpoint/2010/main" val="327242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5A16FC-9C9B-1546-8655-2B3D49941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709" y="133790"/>
            <a:ext cx="8952468" cy="6723487"/>
          </a:xfrm>
        </p:spPr>
      </p:pic>
    </p:spTree>
    <p:extLst>
      <p:ext uri="{BB962C8B-B14F-4D97-AF65-F5344CB8AC3E}">
        <p14:creationId xmlns:p14="http://schemas.microsoft.com/office/powerpoint/2010/main" val="413625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2A92C0-4433-5D40-98FA-2CB98DFBF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805" y="405261"/>
            <a:ext cx="8176437" cy="6140671"/>
          </a:xfrm>
        </p:spPr>
      </p:pic>
    </p:spTree>
    <p:extLst>
      <p:ext uri="{BB962C8B-B14F-4D97-AF65-F5344CB8AC3E}">
        <p14:creationId xmlns:p14="http://schemas.microsoft.com/office/powerpoint/2010/main" val="82857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6197A2-B018-E24D-8E08-99EBAC96E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-42032"/>
            <a:ext cx="9243507" cy="6942063"/>
          </a:xfrm>
        </p:spPr>
      </p:pic>
    </p:spTree>
    <p:extLst>
      <p:ext uri="{BB962C8B-B14F-4D97-AF65-F5344CB8AC3E}">
        <p14:creationId xmlns:p14="http://schemas.microsoft.com/office/powerpoint/2010/main" val="200705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142F96-4042-2741-BE2C-5B0248796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340" y="45925"/>
            <a:ext cx="9005776" cy="6763521"/>
          </a:xfrm>
        </p:spPr>
      </p:pic>
    </p:spTree>
    <p:extLst>
      <p:ext uri="{BB962C8B-B14F-4D97-AF65-F5344CB8AC3E}">
        <p14:creationId xmlns:p14="http://schemas.microsoft.com/office/powerpoint/2010/main" val="236225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8BEB89-5A92-F544-A486-BBEB6CA01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339" y="45925"/>
            <a:ext cx="8516679" cy="6396200"/>
          </a:xfrm>
        </p:spPr>
      </p:pic>
    </p:spTree>
    <p:extLst>
      <p:ext uri="{BB962C8B-B14F-4D97-AF65-F5344CB8AC3E}">
        <p14:creationId xmlns:p14="http://schemas.microsoft.com/office/powerpoint/2010/main" val="231541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F2DB6E-4949-0B49-BB8A-550CB48B8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502" y="85851"/>
            <a:ext cx="8835656" cy="6635757"/>
          </a:xfrm>
        </p:spPr>
      </p:pic>
    </p:spTree>
    <p:extLst>
      <p:ext uri="{BB962C8B-B14F-4D97-AF65-F5344CB8AC3E}">
        <p14:creationId xmlns:p14="http://schemas.microsoft.com/office/powerpoint/2010/main" val="106647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663A54-FF8E-B14E-BE5D-FB18607CF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297" y="133763"/>
            <a:ext cx="8793125" cy="6603816"/>
          </a:xfrm>
        </p:spPr>
      </p:pic>
    </p:spTree>
    <p:extLst>
      <p:ext uri="{BB962C8B-B14F-4D97-AF65-F5344CB8AC3E}">
        <p14:creationId xmlns:p14="http://schemas.microsoft.com/office/powerpoint/2010/main" val="425384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D3F137-16EC-1E4D-96A6-FA7F54687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315" y="285482"/>
            <a:ext cx="8729331" cy="6555906"/>
          </a:xfrm>
        </p:spPr>
      </p:pic>
    </p:spTree>
    <p:extLst>
      <p:ext uri="{BB962C8B-B14F-4D97-AF65-F5344CB8AC3E}">
        <p14:creationId xmlns:p14="http://schemas.microsoft.com/office/powerpoint/2010/main" val="1148050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21940</TotalTime>
  <Words>7</Words>
  <Application>Microsoft Macintosh PowerPoint</Application>
  <PresentationFormat>Широкоэкранный</PresentationFormat>
  <Paragraphs>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Методика проведения технологического аудита  в животноводстве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Технологический аудит в животноводстве</dc:title>
  <dc:creator>Microsoft Office User</dc:creator>
  <cp:lastModifiedBy>Microsoft Office User</cp:lastModifiedBy>
  <cp:revision>5</cp:revision>
  <dcterms:created xsi:type="dcterms:W3CDTF">2020-08-19T10:07:03Z</dcterms:created>
  <dcterms:modified xsi:type="dcterms:W3CDTF">2023-02-01T11:48:13Z</dcterms:modified>
</cp:coreProperties>
</file>