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56" r:id="rId4"/>
    <p:sldId id="269" r:id="rId5"/>
    <p:sldId id="281" r:id="rId6"/>
    <p:sldId id="272" r:id="rId7"/>
    <p:sldId id="271" r:id="rId8"/>
    <p:sldId id="273" r:id="rId9"/>
    <p:sldId id="260" r:id="rId10"/>
    <p:sldId id="258" r:id="rId11"/>
    <p:sldId id="262" r:id="rId12"/>
    <p:sldId id="270" r:id="rId13"/>
    <p:sldId id="263" r:id="rId14"/>
    <p:sldId id="275" r:id="rId15"/>
    <p:sldId id="276" r:id="rId16"/>
    <p:sldId id="27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1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5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20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12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7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2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4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9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5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E6C-D394-4DC2-9055-786A97FE863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1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06B77F-9224-444B-927E-114E036C0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561976"/>
            <a:ext cx="7677150" cy="55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1E41B9-861A-46E7-986F-811228A09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586410"/>
            <a:ext cx="8090452" cy="61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D51519-52F1-4DAE-861F-7B32B9E7C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096" y="824948"/>
            <a:ext cx="8468139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26F0AD-BCC6-433E-AA72-F78FF0B18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819151"/>
            <a:ext cx="8639175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8F69EA-7137-4EC3-AB63-E0682939C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730" y="1292088"/>
            <a:ext cx="8060635" cy="5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6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4E74AF-4944-4A35-9059-7B1C7537E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9" y="1013792"/>
            <a:ext cx="9034670" cy="48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E95E97-9E5C-4708-8BC5-7A4FC4A54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948" y="993914"/>
            <a:ext cx="8865703" cy="54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ADAFDC-38AB-4150-962F-DD16C24D6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57" y="795130"/>
            <a:ext cx="8617226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2EBF57-D37A-4F07-A1E3-F4DE66911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047750"/>
            <a:ext cx="8220075" cy="49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68A7E4-F93A-476A-B469-176235DC3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828675"/>
            <a:ext cx="9001125" cy="52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9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8E0609-AAD0-44CD-9A1C-18116A878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1" y="733425"/>
            <a:ext cx="7629524" cy="4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9AE1AF-FA27-431A-8D46-FCACE4934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6" y="817562"/>
            <a:ext cx="7743824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47EEC0-2534-40BC-9357-8F89EDDB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85749"/>
            <a:ext cx="851535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38105A-4A85-40FE-B6C9-4002EF294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27383"/>
            <a:ext cx="9312965" cy="60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4EFBC2-6B9B-4D49-A5F2-0D43DC74E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6" y="1000125"/>
            <a:ext cx="9020174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13C7B8-6914-41BC-B237-F93B6F6C0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6" y="800100"/>
            <a:ext cx="8628856" cy="56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9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95C495-F176-408A-A8FF-28A0860CA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1311966"/>
            <a:ext cx="8269356" cy="45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18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14</cp:revision>
  <dcterms:created xsi:type="dcterms:W3CDTF">2024-02-01T14:41:03Z</dcterms:created>
  <dcterms:modified xsi:type="dcterms:W3CDTF">2024-02-05T05:39:37Z</dcterms:modified>
</cp:coreProperties>
</file>