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История Рубля. Как появился рубль.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7" name="Picture 3" descr="C:\Users\Dom\Desktop\czQuc3RjLmFsbC5rcGNkbi5uZXQvZi8xMi9pbWFnZS84Ni8zMS80NDMzMTg2LmpwZz9yPTE2NjU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88640"/>
            <a:ext cx="6696744" cy="4296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8. Первые советские рубли.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 descr="C:\Users\Dom\Desktop\7908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276872"/>
            <a:ext cx="5076056" cy="211937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548680"/>
            <a:ext cx="8100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История рубля в России раннего советского периода начинается в 1923 г., когда был отчеканен первый золотой червонец, приравненный к 10 имперским рублям. На размен червонцев были выпущены монеты из серебра – серебряники. Это одни из самых редких советских монет, поскольку червонцы и серебряники использовались в основном для заграничных транзакций, на территории страны их практически не оставалось.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 descr="C:\Users\Dom\Desktop\7908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509120"/>
            <a:ext cx="4224089" cy="209394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716016" y="4581128"/>
            <a:ext cx="44279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 30-х гг. ХХ столетия стали появляться бумажные рубли и разменные монеты из дешевых металлических сплавов. Старания правительства привести деньги к единому формату продолжались до середины столетия, при этом внешний вид рублей и копеек менялся очень часто.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6588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9. Реформа 1961 года: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836712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Самая масштабная денежная реформа в истории СССР и, возможно, России в целом подготавливалась в течение 10 лет. Были выбраны материалы и ценность нового рубля, составлен единый формат и выбран единый дизайн. За несколько последующих лет в Союзе прошла полная замена всех денежных средств на новые.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Dom\Desktop\7908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060848"/>
            <a:ext cx="6667500" cy="33337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5517232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Один рубль нового образца приравнивался к 10 старым рублям (первого Советского образца) и обладал золотым эквивалентом в 1 г золота. Обиходные монеты из драгоценных металлов больше не чеканились, за исключением выпуска монет, приуроченных к важным событиям или юбилейным датам.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8244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10. Современный Российский рубль: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836712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История рубля претерпела еще один кризис в начале 90-х гг. После распада СССР старые советские рубли были в обиходе до 1993 г., когда инфляция и экономический кризис полностью подкосили национальную валюту и не позволили безболезненный переход на деньги нового формата.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Dom\Desktop\7908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060848"/>
            <a:ext cx="6667500" cy="29908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5157192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избежать увеличения инфляции в 1993 году была проведена денежная реформа и приняты к обращению новые купюры с большим количеством нулей. В 1998 году правительство Российской Федерации провело ряд денежных реформ, за которыми последовала деноминация и выпуск новых купюр, которые находятся в обращении по сей день.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5760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Содержание: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124744"/>
            <a:ext cx="828092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Происхождение понятия.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Ценность.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Этимология слова.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Первые рубли.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Изменения и реформы.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Ассигнации.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Начало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XX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века и царская денежная система.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Первые советские рубли.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Реформа 1961 года.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Современный Российский рубль.</a:t>
            </a:r>
          </a:p>
          <a:p>
            <a:pPr marL="342900" indent="-342900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Dom\Desktop\zarabotat-na-mashinu-53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836712"/>
            <a:ext cx="3960440" cy="25262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Происхождение понятия.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836712"/>
            <a:ext cx="86409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История возникновения рубля напрямую связана с историей Новгородской Земли. Первое письменное упоминание рубля датируется 1281-1299 гг. В то время множество раздробленных русских княжеств пользовалось киевской гривной в качестве денежной единицы. Можно считать, что история развития рубля является продолжением или даже «ответвлением» истории гривны.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2204864"/>
            <a:ext cx="43924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начале XIII века в Новгороде в ходу были 200-граммовые слитки серебра в форме палочек, которые своей продолговатой формой и весом напоминали гривну – денежную единицу Киевской Руси. Однако, в отличие от Киева, в Новгороде эти слитки называли «рубль».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4437112"/>
            <a:ext cx="457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История русского рубля связывает название денежной единицы с простым русским людом. Поскольку название отличается своей принадлежностью к просторечью, вероятно, что рублем стали называть слитки задолго до первого упоминания в грамотах,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Dom\Desktop\7908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36912"/>
            <a:ext cx="3972151" cy="316835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5536" y="6093296"/>
            <a:ext cx="8748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именно поэтому очень сложно определить точное время происхождения рубля.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 Ценность: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Dom\Desktop\27558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204864"/>
            <a:ext cx="4968552" cy="400616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9512" y="908720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существует единого мнения относительно ценности первых рублей. В раздробленных княжествах пользовались серебряными слитками – гривнами или рублями, для более мелких расчетов использовались иностранные монеты, денарии и дирхемы, называемые в русском языке «куны».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988840"/>
            <a:ext cx="36724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Иногда 200-граммовые слитки приходилось рубить на полтины или более мелкие части, для точности расчетов. Этот факт усложняет определение точной ценности рубля, поскольку по одним данным рубль являлся аналогом гривны, а по другим – ее «обрубком», равным 100 граммам.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4437112"/>
            <a:ext cx="3744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Вполне вероятно, что раздробленные княжества не полностью сходились в названиях денежных единиц, и рубль в Новгороде был действительно равен гривне, а рубль в Москве был вполовину меньше.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6309320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Доказано, что появившиеся позже литовские рубли были весом в 100 г.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6632"/>
            <a:ext cx="471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 Этимология слова: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92696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История рубля не обладает данными о точном происхождении термина. На сегодняшний день существует четыре основных варианта происхождения слова «рубль». Основная версия – рубль является производным слова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что означает «шов». Новгородский рубль чеканился по технологии, согласно которой сначала в форму заливалась половина серебра, а затем вторая его часть, при этом в середине слитка образовывался шов. Отсюда и простонародное название слитка – рубль. Согласно второй версии корень слова происходит от глагола «рубить». В данном случае ученые рассматривают два возможных варианта. Первый – рубль был частью гривны, а точнее, ее четвертью; то есть полтина, разрубленная пополам. Второй вариант – новгородский рубль отличался от киевской гривны зарубками, уточняющими достоинство и ценность слитка серебра.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Dom\Desktop\7908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73017"/>
            <a:ext cx="4582988" cy="244827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788024" y="3573016"/>
            <a:ext cx="41764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Остальные две версии предполагают заимствование термина из других языков. Возможно, слово "рубль" имеет общие корни со словом "рупия", что означает «серебро, прошедшее обработку». К тому же вероятна связь с арабским словом «четверть», которое звучит как «</a:t>
            </a:r>
            <a:r>
              <a:rPr lang="ru-RU" dirty="0" err="1" smtClean="0"/>
              <a:t>руб</a:t>
            </a:r>
            <a:r>
              <a:rPr lang="ru-RU" dirty="0" smtClean="0"/>
              <a:t>».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История рубля останавливается на первых двух версиях, поскольку историки разделяют мнение о принадлежности слова "рубль" к просторечью, что не сходится с возможностью заимствования термина.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4499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 Первые рубли: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Dom\Desktop\7908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636912"/>
            <a:ext cx="3960440" cy="36004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620688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цельных слитков серебра было крайне неудобно, но продолжалось до XIV века, когда во время правления Дмитрия Донского стали чеканиться новые мелкие монеты. Каждая монета весила чуть меньше одного грамма и называлась «деньга», являясь наследием татаро-монгольского ига. Именно с этого момента начинается история монеты «рубль». Монеты отличались формой, так как сложно было отчеканить идеальный круг, однако, вес и печать в центре монеты были одинаковыми. Дизайн печати мог отличаться в зависимости от княжества, в котором монеты были отчеканены.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564904"/>
            <a:ext cx="50760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Благодаря переходу к более мелким деньгам, расчеты стали намного удобнее и со временем 200-граммовые слитки вышли из обихода простого народа и стали использоваться только в оптовой торговле.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933056"/>
            <a:ext cx="49320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 влиянием политической силы Новгородского и Московского княжеств, а также западнорусского Литовского княжества к XV веку рубль полностью вытеснил гривну и стал не только названием слитка, но и обывательским понятием, принятым для расчета и подсчета количества денег в хозяйстве.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188640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5. Изменения и реформы: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836712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1534 г.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Москве началась единая денежная реформа, целью которой была унификация монет, используемых для расчетов, а также избавление внутреннего рынка от иностранной валюты, вносившей путаницу в торговлю.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772816"/>
            <a:ext cx="87849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Основной денежной единицей стал московский рубль, который состоял из 200 московских денег или 100 новгородских денег. Впоследствии новгородские монеты стали называться «копейками», а московские –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меченками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 Эти названия связаны с печатью на обратной стороне монет. На копейке был отчеканен воин с копьем на коне, а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меченке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воин с мечем. Самой мелкой монетой считалась полушка, то есть половина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меченки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зачастую это была просто монета, разрубленная или разломанная пополам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3717032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Поскольку серебряные слитки достоинством в рубль в течение XVI века полностью вышли из обихода, рубль, вплоть до середины XVI века оставался не более чем мерной единицей.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Dom\Desktop\79087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869160"/>
            <a:ext cx="8347687" cy="1431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5652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6. Ассигнации.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0688"/>
            <a:ext cx="87484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Первые бумажные рубли появились во время правления Екатерины II, в 1769 году. Эти ассигнации были в ходу в течение 50 лет; в это время их печать не контролировалась государством, что привело к фактическому обвалу экономики, поскольку бумажных рублей было больше, чем обеспечивающих их драгоценных металлов. В 1843 г. ассигнации были полностью выведены из использования.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Dom\Desktop\7908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060849"/>
            <a:ext cx="7848872" cy="295232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5157192"/>
            <a:ext cx="8964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Реформа 1897 г. ввела в обращение новый бумажный рубль, подкрепленный золотом. Печать рублей осуществлялась по новой технологии, предусматривающей использование нескольких цветов и различных уровней защиты. Многокрасочная орловская печать (названая так в честь Ивана Орлова) позволила избежать подделок и повысить контроль государства над выпуском количества ассигнаций.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7. Начало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Х века и царская денежная система.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0688"/>
            <a:ext cx="8964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Период краха Российской Империи и становления Советской России принято называть «смутным временем». Неудивительно, история российского рубля в этот период считается наиболее сложной и количество официальных и неофициальных изменений валюты сложно сосчитать.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Dom\Desktop\7908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628800"/>
            <a:ext cx="5112568" cy="273630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772816"/>
            <a:ext cx="34198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Еще во время Японской войны Империя начала испытывать недостаток денежных средств; народные недовольства, попытки переворота, а также вступление России в мировую войну фактически привели Империю к крайней нехватке денег. Из обихода исчезли все монеты, даже самые мелкие.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581128"/>
            <a:ext cx="8604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практике, все то, что для отчетности называлось рублями и использовалось в торговле, не обладало даже самой малой ценностью, поскольку не было подкреплено запасом драгоценных металлов. Рублями стали называться самостоятельно отпечатанные ассигнации, винные этикетки и даже нарисованные деньги. В истории развития рубля, как и в истории страны, этот период можно считать самым нестабильным.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</TotalTime>
  <Words>1439</Words>
  <Application>Microsoft Office PowerPoint</Application>
  <PresentationFormat>Экран (4:3)</PresentationFormat>
  <Paragraphs>50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Обычная</vt:lpstr>
      <vt:lpstr>История Рубля. Как появился рубль.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Рубля. Как появился рубль.</dc:title>
  <dc:creator>Dom</dc:creator>
  <cp:lastModifiedBy>RePack by SPecialiST</cp:lastModifiedBy>
  <cp:revision>17</cp:revision>
  <dcterms:created xsi:type="dcterms:W3CDTF">2016-11-21T11:05:33Z</dcterms:created>
  <dcterms:modified xsi:type="dcterms:W3CDTF">2021-01-18T06:58:13Z</dcterms:modified>
</cp:coreProperties>
</file>