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82" r:id="rId3"/>
    <p:sldId id="283" r:id="rId4"/>
    <p:sldId id="284" r:id="rId5"/>
    <p:sldId id="298" r:id="rId6"/>
    <p:sldId id="299" r:id="rId7"/>
    <p:sldId id="286" r:id="rId8"/>
    <p:sldId id="265" r:id="rId9"/>
    <p:sldId id="259" r:id="rId10"/>
    <p:sldId id="289" r:id="rId11"/>
    <p:sldId id="294" r:id="rId12"/>
    <p:sldId id="288" r:id="rId13"/>
    <p:sldId id="290" r:id="rId14"/>
    <p:sldId id="296" r:id="rId15"/>
    <p:sldId id="291" r:id="rId16"/>
    <p:sldId id="287" r:id="rId17"/>
    <p:sldId id="292" r:id="rId18"/>
    <p:sldId id="295" r:id="rId19"/>
    <p:sldId id="297" r:id="rId20"/>
    <p:sldId id="258" r:id="rId21"/>
    <p:sldId id="270" r:id="rId22"/>
    <p:sldId id="26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219" y="651769"/>
            <a:ext cx="10305826" cy="550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60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92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3299" y="1054249"/>
            <a:ext cx="7605554" cy="482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13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57430"/>
            <a:ext cx="7105426" cy="532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69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101" y="1054249"/>
            <a:ext cx="8885817" cy="482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13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7441" y="871370"/>
            <a:ext cx="7960658" cy="501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59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7285" y="785308"/>
            <a:ext cx="8918089" cy="537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4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14400"/>
            <a:ext cx="71628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62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6377" y="839097"/>
            <a:ext cx="8477026" cy="503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9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914" y="634702"/>
            <a:ext cx="5206550" cy="44536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012" y="1290919"/>
            <a:ext cx="4948516" cy="478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16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647" y="1043493"/>
            <a:ext cx="8670664" cy="48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60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90456"/>
            <a:ext cx="8641976" cy="631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75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851278"/>
            <a:ext cx="9477487" cy="538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28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2739" y="1204856"/>
            <a:ext cx="8240357" cy="490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3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589" y="892885"/>
            <a:ext cx="8606118" cy="528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45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154035"/>
            <a:ext cx="8494955" cy="495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40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390" y="826366"/>
            <a:ext cx="7150249" cy="53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5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2425" y="1011219"/>
            <a:ext cx="7719608" cy="48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19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7129" y="559398"/>
            <a:ext cx="9628095" cy="568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58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929" y="1527586"/>
            <a:ext cx="6303982" cy="372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30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0770" y="803967"/>
            <a:ext cx="4423833" cy="3317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16828"/>
            <a:ext cx="5907289" cy="455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25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975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172</TotalTime>
  <Words>0</Words>
  <Application>Microsoft Office PowerPoint</Application>
  <PresentationFormat>Широкоэкранный</PresentationFormat>
  <Paragraphs>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Garamond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PGAU</dc:creator>
  <cp:lastModifiedBy>PGAU</cp:lastModifiedBy>
  <cp:revision>17</cp:revision>
  <dcterms:created xsi:type="dcterms:W3CDTF">2023-09-28T06:03:29Z</dcterms:created>
  <dcterms:modified xsi:type="dcterms:W3CDTF">2024-01-23T12:32:30Z</dcterms:modified>
</cp:coreProperties>
</file>