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2" r:id="rId4"/>
    <p:sldId id="273" r:id="rId5"/>
    <p:sldId id="267" r:id="rId6"/>
    <p:sldId id="260" r:id="rId7"/>
    <p:sldId id="258" r:id="rId8"/>
    <p:sldId id="262" r:id="rId9"/>
    <p:sldId id="263" r:id="rId10"/>
    <p:sldId id="275" r:id="rId11"/>
    <p:sldId id="276" r:id="rId12"/>
    <p:sldId id="278" r:id="rId13"/>
    <p:sldId id="280" r:id="rId14"/>
    <p:sldId id="277" r:id="rId15"/>
    <p:sldId id="279" r:id="rId16"/>
    <p:sldId id="261" r:id="rId17"/>
    <p:sldId id="268" r:id="rId18"/>
    <p:sldId id="269" r:id="rId19"/>
    <p:sldId id="271" r:id="rId20"/>
    <p:sldId id="270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31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0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12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7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1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5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2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4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4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9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5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7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E6C-D394-4DC2-9055-786A97FE8639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7BE6D-ABA5-4246-8CFE-F16B9A12E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91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636991-D4B3-4954-BC3A-6862B1515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5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903127-AF7F-4966-B4A2-8926F99E1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050" y="1009650"/>
            <a:ext cx="79629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97A433-0E8B-40BB-BA1F-F19657139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923926"/>
            <a:ext cx="8001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F73E5B-996F-4C07-9D37-B52C451E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1162050"/>
            <a:ext cx="8315325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67653F-5347-44DD-9690-2C9FC036E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95376"/>
            <a:ext cx="8277225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28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0B4D9A9-BFD9-4AAB-B22D-87AC83210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010" y="1162050"/>
            <a:ext cx="7658365" cy="48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36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F42BC4A-1BEA-4E14-B237-B21A9C756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962026"/>
            <a:ext cx="7686675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51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18DC31-73CC-4F7A-BE16-1A215314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6" y="685800"/>
            <a:ext cx="8134350" cy="53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5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305215B-53F8-4D03-BCA7-73C522958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257300"/>
            <a:ext cx="7543800" cy="47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1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A9AE1AF-FA27-431A-8D46-FCACE4934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6" y="817562"/>
            <a:ext cx="7743824" cy="5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2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44EFBC2-6B9B-4D49-A5F2-0D43DC74E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026" y="1543050"/>
            <a:ext cx="9020174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9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F98A2B-945A-4ED5-9182-CAC667C30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50" y="990600"/>
            <a:ext cx="7591425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75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426F0AD-BCC6-433E-AA72-F78FF0B18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819151"/>
            <a:ext cx="8639175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C2EBF57-D37A-4F07-A1E3-F4DE66911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100" y="1047750"/>
            <a:ext cx="8220075" cy="49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5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B2B9D8E-5768-4121-86C4-44B4EB51A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23926"/>
            <a:ext cx="8467725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113C7B8-6914-41BC-B237-F93B6F6C0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6" y="800100"/>
            <a:ext cx="8628856" cy="5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9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201D51F-7417-483B-9969-A88C68C7B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76" y="752476"/>
            <a:ext cx="8048624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9F399A-5280-46A9-8CC7-9D52B4315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136" y="952500"/>
            <a:ext cx="7971813" cy="50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6607FD-6252-4EDC-9DD2-A9760B1BB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90600"/>
            <a:ext cx="8591549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36175C-C9F2-448E-ABF8-39ED4DB18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5876"/>
            <a:ext cx="8067675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7124902-86EE-4DA3-9639-5459BA24B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657226"/>
            <a:ext cx="779145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600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2024-02-01T14:41:03Z</dcterms:created>
  <dcterms:modified xsi:type="dcterms:W3CDTF">2024-02-01T16:13:08Z</dcterms:modified>
</cp:coreProperties>
</file>