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88" r:id="rId4"/>
    <p:sldId id="284" r:id="rId5"/>
    <p:sldId id="287" r:id="rId6"/>
    <p:sldId id="286" r:id="rId7"/>
    <p:sldId id="285" r:id="rId8"/>
    <p:sldId id="28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4BF3B-A12C-4391-8723-97F28F25149E}" type="datetimeFigureOut">
              <a:rPr lang="ru-RU" smtClean="0"/>
              <a:pPr/>
              <a:t>23.12.2024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85BB5-4916-4FBD-A73F-A982317B59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5718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4BF3B-A12C-4391-8723-97F28F25149E}" type="datetimeFigureOut">
              <a:rPr lang="ru-RU" smtClean="0"/>
              <a:pPr/>
              <a:t>23.12.2024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85BB5-4916-4FBD-A73F-A982317B59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4434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4BF3B-A12C-4391-8723-97F28F25149E}" type="datetimeFigureOut">
              <a:rPr lang="ru-RU" smtClean="0"/>
              <a:pPr/>
              <a:t>23.12.2024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85BB5-4916-4FBD-A73F-A982317B59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76644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4BF3B-A12C-4391-8723-97F28F25149E}" type="datetimeFigureOut">
              <a:rPr lang="ru-RU" smtClean="0"/>
              <a:pPr/>
              <a:t>23.12.2024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85BB5-4916-4FBD-A73F-A982317B59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68881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4BF3B-A12C-4391-8723-97F28F25149E}" type="datetimeFigureOut">
              <a:rPr lang="ru-RU" smtClean="0"/>
              <a:pPr/>
              <a:t>23.12.2024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85BB5-4916-4FBD-A73F-A982317B59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85880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4BF3B-A12C-4391-8723-97F28F25149E}" type="datetimeFigureOut">
              <a:rPr lang="ru-RU" smtClean="0"/>
              <a:pPr/>
              <a:t>23.12.2024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85BB5-4916-4FBD-A73F-A982317B59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87909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4BF3B-A12C-4391-8723-97F28F25149E}" type="datetimeFigureOut">
              <a:rPr lang="ru-RU" smtClean="0"/>
              <a:pPr/>
              <a:t>23.12.2024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85BB5-4916-4FBD-A73F-A982317B59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7364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4BF3B-A12C-4391-8723-97F28F25149E}" type="datetimeFigureOut">
              <a:rPr lang="ru-RU" smtClean="0"/>
              <a:pPr/>
              <a:t>23.12.2024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85BB5-4916-4FBD-A73F-A982317B59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67851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4BF3B-A12C-4391-8723-97F28F25149E}" type="datetimeFigureOut">
              <a:rPr lang="ru-RU" smtClean="0"/>
              <a:pPr/>
              <a:t>23.12.2024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85BB5-4916-4FBD-A73F-A982317B59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654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4BF3B-A12C-4391-8723-97F28F25149E}" type="datetimeFigureOut">
              <a:rPr lang="ru-RU" smtClean="0"/>
              <a:pPr/>
              <a:t>23.12.2024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85BB5-4916-4FBD-A73F-A982317B59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9856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4BF3B-A12C-4391-8723-97F28F25149E}" type="datetimeFigureOut">
              <a:rPr lang="ru-RU" smtClean="0"/>
              <a:pPr/>
              <a:t>23.12.2024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85BB5-4916-4FBD-A73F-A982317B59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1475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4BF3B-A12C-4391-8723-97F28F25149E}" type="datetimeFigureOut">
              <a:rPr lang="ru-RU" smtClean="0"/>
              <a:pPr/>
              <a:t>23.12.2024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85BB5-4916-4FBD-A73F-A982317B59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3130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3041" y="1874110"/>
            <a:ext cx="8494568" cy="1888981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Курсовая работа на тему: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«Модернизация задней подвески ВАЗ-2121 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разработкой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сьемника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3888" y="4911292"/>
            <a:ext cx="5343721" cy="1655762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 - студент </a:t>
            </a:r>
            <a:r>
              <a:rPr lang="ru-RU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группы 21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.23.05.01.1.О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</a:t>
            </a:r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Степовой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В.Р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–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д.т.н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доцент, Лянденбурский В.В.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7624" y="290946"/>
            <a:ext cx="66967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ФГБОУ ВО Пензенский ГАУ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Инженерный факультет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«Технический сервис машин»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xmlns="" id="{9C0FC65B-7C54-4116-8C29-0BA4B469F4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3283" y="175377"/>
            <a:ext cx="1423988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C44FB1BC-A6AD-444C-AAF0-39D93CCA1BF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1999" y="290947"/>
            <a:ext cx="892969" cy="16846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207208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0B458A5-D139-44BE-BDBA-0B8F58847C10}"/>
              </a:ext>
            </a:extLst>
          </p:cNvPr>
          <p:cNvSpPr txBox="1"/>
          <p:nvPr/>
        </p:nvSpPr>
        <p:spPr>
          <a:xfrm>
            <a:off x="0" y="836712"/>
            <a:ext cx="91440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smtClean="0"/>
              <a:t>Объектом исследования данной курсовой работы является съемник для ступичных подшипников на Ваз 2121. Предметом исследования выступают технические характеристики и применение данного инструмента. Актуальность темы обусловлена необходимостью повышения эффективности и удобства процесса замены подшипников, что в свою очередь может значительно снизить время и трудозатраты на выполнение этой операции. </a:t>
            </a:r>
          </a:p>
          <a:p>
            <a:r>
              <a:rPr lang="ru-RU" sz="2000" dirty="0" smtClean="0"/>
              <a:t>Проблематика заключается в том, что существующие стандартные инструменты для замены ступичных подшипников часто не обеспечивают необходимого уровня удобства и безопасности, что может привести к повреждению как самого подшипника, так и других элементов узла. Это создает необходимость в разработке усовершенствованного съемника, который будет учитывать особенности конструкции Ваз 2121 и обеспечивать более надежный и безопасный процесс замены подшипников.</a:t>
            </a:r>
          </a:p>
          <a:p>
            <a:r>
              <a:rPr lang="ru-RU" sz="2000" dirty="0" smtClean="0"/>
              <a:t>Научная новизна работы заключается в разработке нового, более эффективного и удобного съемника для ступичных подшипников на Ваз 2121, который улучшит процесс замены подшипников и повысит надежность узла. Такой инструмент должен быть разработан с учетом всех особенностей конструкции автомобиля, а также современных требований к безопасности и удобству эксплуатации.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77C4F50-2F6D-4D31-9FEB-AEC201355F32}"/>
              </a:ext>
            </a:extLst>
          </p:cNvPr>
          <p:cNvSpPr txBox="1"/>
          <p:nvPr/>
        </p:nvSpPr>
        <p:spPr>
          <a:xfrm>
            <a:off x="195420" y="150945"/>
            <a:ext cx="30940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 №2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проекта.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1354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Общий вид задней подвески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9203" y="1600200"/>
            <a:ext cx="642559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60E5F70F-A477-403E-9FB0-FBB9DC79EDC8}"/>
              </a:ext>
            </a:extLst>
          </p:cNvPr>
          <p:cNvSpPr txBox="1"/>
          <p:nvPr/>
        </p:nvSpPr>
        <p:spPr>
          <a:xfrm>
            <a:off x="2339752" y="1052736"/>
            <a:ext cx="4828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Чертеж съемника ступичного подшипника</a:t>
            </a:r>
            <a:endParaRPr lang="ru-RU" sz="20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61809" y="1600200"/>
            <a:ext cx="642038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681985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14300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Чертеж съемника подшипника ступичного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3574" y="1729283"/>
            <a:ext cx="6096851" cy="4267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3FD3DEB-7105-409E-9DC6-FBDC09260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Съемник ступичных подшипников</a:t>
            </a:r>
            <a:endParaRPr lang="ru-RU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276872"/>
            <a:ext cx="7676356" cy="316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309004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4E0DC53-E786-4DDA-A4A9-F3A999464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Заключение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3D8CE18-97BA-46C2-970A-3C557E2F3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Съемник ступичных подшипников является очень удобным устройством , прост в использовании и не замысловат в конструкции. Его использование позволяет значительно снизить шансы на различные повреждения , нежели обычный молоток и случайно найденная труба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94863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564904"/>
            <a:ext cx="572493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Доклад окончен!</a:t>
            </a:r>
            <a:br>
              <a:rPr lang="ru-RU" dirty="0"/>
            </a:br>
            <a:r>
              <a:rPr lang="ru-RU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xmlns="" val="31775126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261</Words>
  <Application>Microsoft Office PowerPoint</Application>
  <PresentationFormat>Экран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Курсовая работа на тему:  «Модернизация задней подвески ВАЗ-2121  с разработкой сьемника»</vt:lpstr>
      <vt:lpstr>Слайд 2</vt:lpstr>
      <vt:lpstr>Общий вид задней подвески</vt:lpstr>
      <vt:lpstr>Слайд 4</vt:lpstr>
      <vt:lpstr>Чертеж съемника подшипника ступичного </vt:lpstr>
      <vt:lpstr>Съемник ступичных подшипников</vt:lpstr>
      <vt:lpstr>Заключение</vt:lpstr>
      <vt:lpstr>Доклад окончен!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Выпускная квалификационная работа на тему:  «Модернизация приспособления ПС-6 для уборки подсолнечника»</dc:title>
  <dc:creator>user</dc:creator>
  <cp:lastModifiedBy>Севан</cp:lastModifiedBy>
  <cp:revision>54</cp:revision>
  <dcterms:created xsi:type="dcterms:W3CDTF">2024-06-17T15:23:20Z</dcterms:created>
  <dcterms:modified xsi:type="dcterms:W3CDTF">2024-12-23T12:39:42Z</dcterms:modified>
</cp:coreProperties>
</file>