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4" r:id="rId4"/>
    <p:sldId id="285" r:id="rId5"/>
    <p:sldId id="286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1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4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8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0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6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5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5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4BF3B-A12C-4391-8723-97F28F25149E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5BB5-4916-4FBD-A73F-A982317B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3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41" y="1874110"/>
            <a:ext cx="8494568" cy="1888981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 на тему: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карданной передачи шарнирами равных угловых скоростей автомобиля повышенной проходимости с разработкой приспособления для ремонта карданного вала»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911292"/>
            <a:ext cx="5343721" cy="16557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- студент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21.23.03.03.1.о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Д.А.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д.т.н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доцент, Лянденбурский В.В.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9094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Пензенский ГАУ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факультет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«Технический сервис машин»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C0FC65B-7C54-4116-8C29-0BA4B469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3" y="175377"/>
            <a:ext cx="14239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4FB1BC-A6AD-444C-AAF0-39D93CCA1B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99" y="290947"/>
            <a:ext cx="892969" cy="168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20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21"/>
            <a:ext cx="9144000" cy="64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21"/>
            <a:ext cx="9144000" cy="64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81"/>
            <a:ext cx="9144000" cy="64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21"/>
            <a:ext cx="9144000" cy="64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64904"/>
            <a:ext cx="57249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Доклад окончен!</a:t>
            </a:r>
            <a:br>
              <a:rPr lang="ru-RU" dirty="0"/>
            </a:br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77512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Курсовая работа на тему:  «модернизация карданной передачи шарнирами равных угловых скоростей автомобиля повышенной проходимости с разработкой приспособления для ремонта карданного вала»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Доклад окончен!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тему:  «Модернизация приспособления ПС-6 для уборки подсолнечника»</dc:title>
  <dc:creator>user</dc:creator>
  <cp:lastModifiedBy>Денис</cp:lastModifiedBy>
  <cp:revision>43</cp:revision>
  <dcterms:created xsi:type="dcterms:W3CDTF">2024-06-17T15:23:20Z</dcterms:created>
  <dcterms:modified xsi:type="dcterms:W3CDTF">2025-01-10T19:08:24Z</dcterms:modified>
</cp:coreProperties>
</file>