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8.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1.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53.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Layouts/slideLayout8.xml" ContentType="application/vnd.openxmlformats-officedocument.presentationml.slideLayout+xml"/>
  <Override PartName="/ppt/slides/slide54.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4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ppt/diagrams/colors47.xml" ContentType="application/vnd.openxmlformats-officedocument.drawingml.diagramColors+xml"/>
  <Override PartName="/ppt/diagrams/data47.xml" ContentType="application/vnd.openxmlformats-officedocument.drawingml.diagramData+xml"/>
  <Override PartName="/ppt/diagrams/quickStyle46.xml" ContentType="application/vnd.openxmlformats-officedocument.drawingml.diagramQuickStyle+xml"/>
  <Override PartName="/ppt/diagrams/quickStyle45.xml" ContentType="application/vnd.openxmlformats-officedocument.drawingml.diagramQuickStyle+xml"/>
  <Override PartName="/ppt/diagrams/drawing47.xml" ContentType="application/vnd.openxmlformats-officedocument.drawingml.diagramDrawing+xml"/>
  <Override PartName="/ppt/diagrams/data45.xml" ContentType="application/vnd.openxmlformats-officedocument.drawingml.diagramData+xml"/>
  <Override PartName="/ppt/slides/slide44.xml" ContentType="application/vnd.openxmlformats-officedocument.presentationml.slide+xml"/>
  <Override PartName="/ppt/diagrams/quickStyle44.xml" ContentType="application/vnd.openxmlformats-officedocument.drawingml.diagramQuickStyle+xml"/>
  <Override PartName="/ppt/slides/slide3.xml" ContentType="application/vnd.openxmlformats-officedocument.presentationml.slide+xml"/>
  <Override PartName="/ppt/diagrams/quickStyle43.xml" ContentType="application/vnd.openxmlformats-officedocument.drawingml.diagramQuickStyle+xml"/>
  <Override PartName="/ppt/diagrams/colors44.xml" ContentType="application/vnd.openxmlformats-officedocument.drawingml.diagramColors+xml"/>
  <Override PartName="/ppt/diagrams/data43.xml" ContentType="application/vnd.openxmlformats-officedocument.drawingml.diagramData+xml"/>
  <Override PartName="/ppt/diagrams/drawing43.xml" ContentType="application/vnd.openxmlformats-officedocument.drawingml.diagramDrawing+xml"/>
  <Override PartName="/ppt/diagrams/drawing42.xml" ContentType="application/vnd.openxmlformats-officedocument.drawingml.diagramDrawing+xml"/>
  <Override PartName="/ppt/diagrams/quickStyle41.xml" ContentType="application/vnd.openxmlformats-officedocument.drawingml.diagramQuickStyle+xml"/>
  <Override PartName="/ppt/theme/theme1.xml" ContentType="application/vnd.openxmlformats-officedocument.theme+xml"/>
  <Override PartName="/ppt/diagrams/layout41.xml" ContentType="application/vnd.openxmlformats-officedocument.drawingml.diagramLayout+xml"/>
  <Override PartName="/ppt/diagrams/colors41.xml" ContentType="application/vnd.openxmlformats-officedocument.drawingml.diagramColors+xml"/>
  <Override PartName="/ppt/diagrams/quickStyle40.xml" ContentType="application/vnd.openxmlformats-officedocument.drawingml.diagramQuickStyle+xml"/>
  <Override PartName="/ppt/diagrams/data40.xml" ContentType="application/vnd.openxmlformats-officedocument.drawingml.diagramData+xml"/>
  <Override PartName="/ppt/diagrams/drawing40.xml" ContentType="application/vnd.openxmlformats-officedocument.drawingml.diagramDrawing+xml"/>
  <Override PartName="/ppt/diagrams/data39.xml" ContentType="application/vnd.openxmlformats-officedocument.drawingml.diagramData+xml"/>
  <Override PartName="/ppt/diagrams/colors40.xml" ContentType="application/vnd.openxmlformats-officedocument.drawingml.diagramColors+xml"/>
  <Override PartName="/ppt/diagrams/drawing39.xml" ContentType="application/vnd.openxmlformats-officedocument.drawingml.diagramDrawing+xml"/>
  <Override PartName="/ppt/diagrams/drawing46.xml" ContentType="application/vnd.openxmlformats-officedocument.drawingml.diagramDrawing+xml"/>
  <Override PartName="/ppt/slideLayouts/slideLayout1.xml" ContentType="application/vnd.openxmlformats-officedocument.presentationml.slideLayout+xml"/>
  <Override PartName="/ppt/diagrams/quickStyle38.xml" ContentType="application/vnd.openxmlformats-officedocument.drawingml.diagramQuickStyle+xml"/>
  <Override PartName="/ppt/slides/slide45.xml" ContentType="application/vnd.openxmlformats-officedocument.presentationml.slide+xml"/>
  <Override PartName="/ppt/diagrams/layout38.xml" ContentType="application/vnd.openxmlformats-officedocument.drawingml.diagramLayout+xml"/>
  <Override PartName="/ppt/diagrams/colors38.xml" ContentType="application/vnd.openxmlformats-officedocument.drawingml.diagramColors+xml"/>
  <Override PartName="/ppt/diagrams/data38.xml" ContentType="application/vnd.openxmlformats-officedocument.drawingml.diagramData+xml"/>
  <Override PartName="/ppt/diagrams/colors37.xml" ContentType="application/vnd.openxmlformats-officedocument.drawingml.diagramColors+xml"/>
  <Override PartName="/ppt/diagrams/data37.xml" ContentType="application/vnd.openxmlformats-officedocument.drawingml.diagramData+xml"/>
  <Override PartName="/ppt/diagrams/layout36.xml" ContentType="application/vnd.openxmlformats-officedocument.drawingml.diagramLayout+xml"/>
  <Override PartName="/ppt/diagrams/data36.xml" ContentType="application/vnd.openxmlformats-officedocument.drawingml.diagramData+xml"/>
  <Override PartName="/ppt/diagrams/layout44.xml" ContentType="application/vnd.openxmlformats-officedocument.drawingml.diagramLayout+xml"/>
  <Override PartName="/ppt/diagrams/quickStyle35.xml" ContentType="application/vnd.openxmlformats-officedocument.drawingml.diagramQuickStyle+xml"/>
  <Override PartName="/ppt/slides/slide2.xml" ContentType="application/vnd.openxmlformats-officedocument.presentationml.slide+xml"/>
  <Override PartName="/ppt/diagrams/layout40.xml" ContentType="application/vnd.openxmlformats-officedocument.drawingml.diagramLayout+xml"/>
  <Override PartName="/ppt/diagrams/data35.xml" ContentType="application/vnd.openxmlformats-officedocument.drawingml.diagramData+xml"/>
  <Override PartName="/ppt/diagrams/drawing35.xml" ContentType="application/vnd.openxmlformats-officedocument.drawingml.diagramDrawing+xml"/>
  <Override PartName="/ppt/diagrams/colors34.xml" ContentType="application/vnd.openxmlformats-officedocument.drawingml.diagramColors+xml"/>
  <Override PartName="/ppt/diagrams/data34.xml" ContentType="application/vnd.openxmlformats-officedocument.drawingml.diagramData+xml"/>
  <Override PartName="/ppt/slides/slide62.xml" ContentType="application/vnd.openxmlformats-officedocument.presentationml.slide+xml"/>
  <Override PartName="/ppt/diagrams/drawing33.xml" ContentType="application/vnd.openxmlformats-officedocument.drawingml.diagramDrawing+xml"/>
  <Override PartName="/ppt/diagrams/layout32.xml" ContentType="application/vnd.openxmlformats-officedocument.drawingml.diagramLayout+xml"/>
  <Override PartName="/ppt/diagrams/colors32.xml" ContentType="application/vnd.openxmlformats-officedocument.drawingml.diagramColors+xml"/>
  <Override PartName="/ppt/diagrams/data32.xml" ContentType="application/vnd.openxmlformats-officedocument.drawingml.diagramData+xml"/>
  <Override PartName="/ppt/diagrams/drawing32.xml" ContentType="application/vnd.openxmlformats-officedocument.drawingml.diagramDrawing+xml"/>
  <Override PartName="/ppt/diagrams/quickStyle31.xml" ContentType="application/vnd.openxmlformats-officedocument.drawingml.diagramQuickStyle+xml"/>
  <Override PartName="/ppt/diagrams/layout35.xml" ContentType="application/vnd.openxmlformats-officedocument.drawingml.diagramLayout+xml"/>
  <Override PartName="/ppt/slideLayouts/slideLayout6.xml" ContentType="application/vnd.openxmlformats-officedocument.presentationml.slideLayout+xml"/>
  <Override PartName="/ppt/slides/slide38.xml" ContentType="application/vnd.openxmlformats-officedocument.presentationml.slide+xml"/>
  <Override PartName="/ppt/diagrams/colors31.xml" ContentType="application/vnd.openxmlformats-officedocument.drawingml.diagramColors+xml"/>
  <Override PartName="/ppt/diagrams/quickStyle30.xml" ContentType="application/vnd.openxmlformats-officedocument.drawingml.diagramQuickStyle+xml"/>
  <Override PartName="/ppt/diagrams/drawing31.xml" ContentType="application/vnd.openxmlformats-officedocument.drawingml.diagramDrawing+xml"/>
  <Override PartName="/ppt/diagrams/layout30.xml" ContentType="application/vnd.openxmlformats-officedocument.drawingml.diagramLayout+xml"/>
  <Override PartName="/ppt/diagrams/colors39.xml" ContentType="application/vnd.openxmlformats-officedocument.drawingml.diagramColors+xml"/>
  <Override PartName="/ppt/diagrams/drawing30.xml" ContentType="application/vnd.openxmlformats-officedocument.drawingml.diagramDrawing+xml"/>
  <Override PartName="/ppt/diagrams/colors36.xml" ContentType="application/vnd.openxmlformats-officedocument.drawingml.diagramColors+xml"/>
  <Override PartName="/ppt/diagrams/quickStyle29.xml" ContentType="application/vnd.openxmlformats-officedocument.drawingml.diagramQuickStyle+xml"/>
  <Override PartName="/ppt/diagrams/drawing45.xml" ContentType="application/vnd.openxmlformats-officedocument.drawingml.diagramDrawing+xml"/>
  <Override PartName="/ppt/slideLayouts/slideLayout11.xml" ContentType="application/vnd.openxmlformats-officedocument.presentationml.slideLayout+xml"/>
  <Override PartName="/ppt/slides/slide87.xml" ContentType="application/vnd.openxmlformats-officedocument.presentationml.slide+xml"/>
  <Override PartName="/ppt/diagrams/layout29.xml" ContentType="application/vnd.openxmlformats-officedocument.drawingml.diagramLayout+xml"/>
  <Override PartName="/ppt/diagrams/drawing36.xml" ContentType="application/vnd.openxmlformats-officedocument.drawingml.diagramDrawing+xml"/>
  <Override PartName="/ppt/diagrams/colors29.xml" ContentType="application/vnd.openxmlformats-officedocument.drawingml.diagramColors+xml"/>
  <Override PartName="/ppt/diagrams/quickStyle28.xml" ContentType="application/vnd.openxmlformats-officedocument.drawingml.diagramQuickStyle+xml"/>
  <Override PartName="/ppt/slides/slide30.xml" ContentType="application/vnd.openxmlformats-officedocument.presentationml.slide+xml"/>
  <Override PartName="/ppt/diagrams/colors28.xml" ContentType="application/vnd.openxmlformats-officedocument.drawingml.diagramColors+xml"/>
  <Override PartName="/ppt/diagrams/drawing28.xml" ContentType="application/vnd.openxmlformats-officedocument.drawingml.diagramDrawing+xml"/>
  <Override PartName="/ppt/diagrams/quickStyle27.xml" ContentType="application/vnd.openxmlformats-officedocument.drawingml.diagramQuickStyle+xml"/>
  <Override PartName="/ppt/diagrams/layout42.xml" ContentType="application/vnd.openxmlformats-officedocument.drawingml.diagramLayout+xml"/>
  <Override PartName="/ppt/slides/slide33.xml" ContentType="application/vnd.openxmlformats-officedocument.presentationml.slide+xml"/>
  <Override PartName="/ppt/diagrams/layout27.xml" ContentType="application/vnd.openxmlformats-officedocument.drawingml.diagramLayout+xml"/>
  <Override PartName="/ppt/diagrams/data27.xml" ContentType="application/vnd.openxmlformats-officedocument.drawingml.diagramData+xml"/>
  <Override PartName="/ppt/diagrams/drawing27.xml" ContentType="application/vnd.openxmlformats-officedocument.drawingml.diagramDrawing+xml"/>
  <Override PartName="/ppt/diagrams/data28.xml" ContentType="application/vnd.openxmlformats-officedocument.drawingml.diagramData+xml"/>
  <Override PartName="/ppt/diagrams/quickStyle37.xml" ContentType="application/vnd.openxmlformats-officedocument.drawingml.diagramQuickStyle+xml"/>
  <Override PartName="/ppt/slides/slide31.xml" ContentType="application/vnd.openxmlformats-officedocument.presentationml.slide+xml"/>
  <Override PartName="/ppt/diagrams/quickStyle26.xml" ContentType="application/vnd.openxmlformats-officedocument.drawingml.diagramQuickStyle+xml"/>
  <Override PartName="/ppt/diagrams/layout26.xml" ContentType="application/vnd.openxmlformats-officedocument.drawingml.diagramLayout+xml"/>
  <Override PartName="/ppt/diagrams/data26.xml" ContentType="application/vnd.openxmlformats-officedocument.drawingml.diagramData+xml"/>
  <Override PartName="/ppt/diagrams/colors33.xml" ContentType="application/vnd.openxmlformats-officedocument.drawingml.diagramColors+xml"/>
  <Override PartName="/ppt/diagrams/layout25.xml" ContentType="application/vnd.openxmlformats-officedocument.drawingml.diagramLayout+xml"/>
  <Override PartName="/ppt/diagrams/data29.xml" ContentType="application/vnd.openxmlformats-officedocument.drawingml.diagramData+xml"/>
  <Override PartName="/ppt/diagrams/quickStyle34.xml" ContentType="application/vnd.openxmlformats-officedocument.drawingml.diagramQuickStyle+xml"/>
  <Override PartName="/ppt/diagrams/drawing25.xml" ContentType="application/vnd.openxmlformats-officedocument.drawingml.diagramDrawing+xml"/>
  <Override PartName="/ppt/slides/slide25.xml" ContentType="application/vnd.openxmlformats-officedocument.presentationml.slide+xml"/>
  <Override PartName="/ppt/diagrams/drawing24.xml" ContentType="application/vnd.openxmlformats-officedocument.drawingml.diagramDrawing+xml"/>
  <Override PartName="/ppt/diagrams/layout23.xml" ContentType="application/vnd.openxmlformats-officedocument.drawingml.diagramLayout+xml"/>
  <Override PartName="/ppt/diagrams/data23.xml" ContentType="application/vnd.openxmlformats-officedocument.drawingml.diagramData+xml"/>
  <Override PartName="/ppt/diagrams/data33.xml" ContentType="application/vnd.openxmlformats-officedocument.drawingml.diagramData+xml"/>
  <Override PartName="/ppt/diagrams/colors46.xml" ContentType="application/vnd.openxmlformats-officedocument.drawingml.diagramColors+xml"/>
  <Override PartName="/ppt/diagrams/layout22.xml" ContentType="application/vnd.openxmlformats-officedocument.drawingml.diagramLayout+xml"/>
  <Override PartName="/ppt/diagrams/quickStyle21.xml" ContentType="application/vnd.openxmlformats-officedocument.drawingml.diagramQuickStyle+xml"/>
  <Override PartName="/ppt/diagrams/quickStyle32.xml" ContentType="application/vnd.openxmlformats-officedocument.drawingml.diagramQuickStyle+xml"/>
  <Override PartName="/ppt/diagrams/layout21.xml" ContentType="application/vnd.openxmlformats-officedocument.drawingml.diagramLayout+xml"/>
  <Override PartName="/ppt/diagrams/data42.xml" ContentType="application/vnd.openxmlformats-officedocument.drawingml.diagramData+xml"/>
  <Override PartName="/ppt/diagrams/colors21.xml" ContentType="application/vnd.openxmlformats-officedocument.drawingml.diagramColors+xml"/>
  <Override PartName="/ppt/diagrams/data21.xml" ContentType="application/vnd.openxmlformats-officedocument.drawingml.diagramData+xml"/>
  <Override PartName="/ppt/slides/slide29.xml" ContentType="application/vnd.openxmlformats-officedocument.presentationml.slide+xml"/>
  <Override PartName="/ppt/diagrams/drawing21.xml" ContentType="application/vnd.openxmlformats-officedocument.drawingml.diagramDrawing+xml"/>
  <Override PartName="/ppt/diagrams/quickStyle19.xml" ContentType="application/vnd.openxmlformats-officedocument.drawingml.diagramQuickStyle+xml"/>
  <Override PartName="/ppt/diagrams/colors22.xml" ContentType="application/vnd.openxmlformats-officedocument.drawingml.diagramColors+xml"/>
  <Override PartName="/ppt/slides/slide60.xml" ContentType="application/vnd.openxmlformats-officedocument.presentationml.slide+xml"/>
  <Override PartName="/ppt/diagrams/drawing19.xml" ContentType="application/vnd.openxmlformats-officedocument.drawingml.diagramDrawing+xml"/>
  <Override PartName="/ppt/diagrams/quickStyle22.xml" ContentType="application/vnd.openxmlformats-officedocument.drawingml.diagramQuick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30.xml" ContentType="application/vnd.openxmlformats-officedocument.drawingml.diagramColors+xml"/>
  <Override PartName="/ppt/diagrams/drawing18.xml" ContentType="application/vnd.openxmlformats-officedocument.drawingml.diagramDrawing+xml"/>
  <Override PartName="/ppt/diagrams/quickStyle17.xml" ContentType="application/vnd.openxmlformats-officedocument.drawingml.diagramQuickStyle+xml"/>
  <Override PartName="/ppt/diagrams/layout17.xml" ContentType="application/vnd.openxmlformats-officedocument.drawingml.diagramLayout+xml"/>
  <Override PartName="/ppt/diagrams/drawing26.xml" ContentType="application/vnd.openxmlformats-officedocument.drawingml.diagramDrawing+xml"/>
  <Override PartName="/ppt/tableStyles.xml" ContentType="application/vnd.openxmlformats-officedocument.presentationml.tableStyles+xml"/>
  <Override PartName="/ppt/diagrams/colors17.xml" ContentType="application/vnd.openxmlformats-officedocument.drawingml.diagramColors+xml"/>
  <Override PartName="/ppt/diagrams/layout46.xml" ContentType="application/vnd.openxmlformats-officedocument.drawingml.diagramLayout+xml"/>
  <Override PartName="/ppt/diagrams/layout20.xml" ContentType="application/vnd.openxmlformats-officedocument.drawingml.diagramLayout+xml"/>
  <Override PartName="/ppt/diagrams/quickStyle16.xml" ContentType="application/vnd.openxmlformats-officedocument.drawingml.diagramQuickStyle+xml"/>
  <Override PartName="/ppt/diagrams/data16.xml" ContentType="application/vnd.openxmlformats-officedocument.drawingml.diagramData+xml"/>
  <Override PartName="/ppt/diagrams/drawing41.xml" ContentType="application/vnd.openxmlformats-officedocument.drawingml.diagramDrawing+xml"/>
  <Override PartName="/ppt/diagrams/quickStyle15.xml" ContentType="application/vnd.openxmlformats-officedocument.drawingml.diagramQuickStyle+xml"/>
  <Override PartName="/ppt/diagrams/colors15.xml" ContentType="application/vnd.openxmlformats-officedocument.drawingml.diagramColors+xml"/>
  <Override PartName="/ppt/diagrams/drawing37.xml" ContentType="application/vnd.openxmlformats-officedocument.drawingml.diagramDrawing+xml"/>
  <Override PartName="/ppt/diagrams/data44.xml" ContentType="application/vnd.openxmlformats-officedocument.drawingml.diagramData+xml"/>
  <Override PartName="/ppt/slides/slide1.xml" ContentType="application/vnd.openxmlformats-officedocument.presentationml.slide+xml"/>
  <Override PartName="/ppt/diagrams/colors45.xml" ContentType="application/vnd.openxmlformats-officedocument.drawingml.diagramColors+xml"/>
  <Override PartName="/ppt/diagrams/data15.xml" ContentType="application/vnd.openxmlformats-officedocument.drawingml.diagramData+xml"/>
  <Override PartName="/ppt/slides/slide11.xml" ContentType="application/vnd.openxmlformats-officedocument.presentationml.slide+xml"/>
  <Override PartName="/ppt/diagrams/drawing15.xml" ContentType="application/vnd.openxmlformats-officedocument.drawingml.diagramDrawing+xml"/>
  <Override PartName="/ppt/diagrams/quickStyle14.xml" ContentType="application/vnd.openxmlformats-officedocument.drawingml.diagramQuickStyle+xml"/>
  <Override PartName="/ppt/diagrams/quickStyle42.xml" ContentType="application/vnd.openxmlformats-officedocument.drawingml.diagramQuickStyle+xml"/>
  <Override PartName="/ppt/diagrams/quickStyle25.xml" ContentType="application/vnd.openxmlformats-officedocument.drawingml.diagramQuickStyle+xml"/>
  <Override PartName="/ppt/diagrams/layout14.xml" ContentType="application/vnd.openxmlformats-officedocument.drawingml.diagramLayout+xml"/>
  <Override PartName="/ppt/diagrams/data31.xml" ContentType="application/vnd.openxmlformats-officedocument.drawingml.diagramData+xml"/>
  <Override PartName="/ppt/diagrams/data14.xml" ContentType="application/vnd.openxmlformats-officedocument.drawingml.diagramData+xml"/>
  <Override PartName="/ppt/diagrams/quickStyle13.xml" ContentType="application/vnd.openxmlformats-officedocument.drawingml.diagramQuickStyle+xml"/>
  <Override PartName="/ppt/diagrams/colors26.xml" ContentType="application/vnd.openxmlformats-officedocument.drawingml.diagramColors+xml"/>
  <Override PartName="/ppt/diagrams/colors13.xml" ContentType="application/vnd.openxmlformats-officedocument.drawingml.diagramColors+xml"/>
  <Override PartName="/ppt/slides/slide34.xml" ContentType="application/vnd.openxmlformats-officedocument.presentationml.slide+xml"/>
  <Override PartName="/ppt/diagrams/data46.xml" ContentType="application/vnd.openxmlformats-officedocument.drawingml.diagramData+xml"/>
  <Override PartName="/ppt/diagrams/drawing23.xml" ContentType="application/vnd.openxmlformats-officedocument.drawingml.diagramDrawing+xml"/>
  <Override PartName="/ppt/diagrams/layout39.xml" ContentType="application/vnd.openxmlformats-officedocument.drawingml.diagramLayout+xml"/>
  <Override PartName="/ppt/diagrams/data13.xml" ContentType="application/vnd.openxmlformats-officedocument.drawingml.diagramData+xml"/>
  <Override PartName="/ppt/diagrams/layout43.xml" ContentType="application/vnd.openxmlformats-officedocument.drawingml.diagramLayout+xml"/>
  <Override PartName="/ppt/diagrams/drawing13.xml" ContentType="application/vnd.openxmlformats-officedocument.drawingml.diagramDrawing+xml"/>
  <Override PartName="/ppt/diagrams/layout37.xml" ContentType="application/vnd.openxmlformats-officedocument.drawingml.diagramLayout+xml"/>
  <Override PartName="/ppt/diagrams/quickStyle12.xml" ContentType="application/vnd.openxmlformats-officedocument.drawingml.diagramQuickStyle+xml"/>
  <Override PartName="/ppt/diagrams/data12.xml" ContentType="application/vnd.openxmlformats-officedocument.drawingml.diagramData+xml"/>
  <Override PartName="/ppt/diagrams/drawing29.xml" ContentType="application/vnd.openxmlformats-officedocument.drawingml.diagramDrawing+xml"/>
  <Override PartName="/ppt/diagrams/layout10.xml" ContentType="application/vnd.openxmlformats-officedocument.drawingml.diagramLayout+xml"/>
  <Override PartName="/ppt/diagrams/colors25.xml" ContentType="application/vnd.openxmlformats-officedocument.drawingml.diagramColors+xml"/>
  <Override PartName="/ppt/diagrams/data10.xml" ContentType="application/vnd.openxmlformats-officedocument.drawingml.diagramData+xml"/>
  <Override PartName="/ppt/diagrams/colors42.xml" ContentType="application/vnd.openxmlformats-officedocument.drawingml.diagramColors+xml"/>
  <Override PartName="/ppt/slideMasters/slideMaster1.xml" ContentType="application/vnd.openxmlformats-officedocument.presentationml.slideMaster+xml"/>
  <Override PartName="/ppt/diagrams/drawing17.xml" ContentType="application/vnd.openxmlformats-officedocument.drawingml.diagramDrawing+xml"/>
  <Override PartName="/ppt/diagrams/layout45.xml" ContentType="application/vnd.openxmlformats-officedocument.drawingml.diagramLayout+xml"/>
  <Override PartName="/ppt/diagrams/colors9.xml" ContentType="application/vnd.openxmlformats-officedocument.drawingml.diagramColors+xml"/>
  <Override PartName="/ppt/diagrams/data18.xml" ContentType="application/vnd.openxmlformats-officedocument.drawingml.diagramData+xml"/>
  <Override PartName="/ppt/diagrams/drawing10.xml" ContentType="application/vnd.openxmlformats-officedocument.drawingml.diagramDrawing+xml"/>
  <Override PartName="/ppt/diagrams/data25.xml" ContentType="application/vnd.openxmlformats-officedocument.drawingml.diagramData+xml"/>
  <Override PartName="/ppt/diagrams/data9.xml" ContentType="application/vnd.openxmlformats-officedocument.drawingml.diagramData+xml"/>
  <Override PartName="/ppt/diagrams/layout19.xml" ContentType="application/vnd.openxmlformats-officedocument.drawingml.diagramLayout+xml"/>
  <Override PartName="/ppt/diagrams/data41.xml" ContentType="application/vnd.openxmlformats-officedocument.drawingml.diagramData+xml"/>
  <Override PartName="/ppt/diagrams/drawing22.xml" ContentType="application/vnd.openxmlformats-officedocument.drawingml.diagramDrawing+xml"/>
  <Override PartName="/ppt/diagrams/drawing9.xml" ContentType="application/vnd.openxmlformats-officedocument.drawingml.diagramDrawing+xml"/>
  <Override PartName="/ppt/diagrams/quickStyle24.xml" ContentType="application/vnd.openxmlformats-officedocument.drawingml.diagramQuickStyle+xml"/>
  <Override PartName="/ppt/diagrams/layout11.xml" ContentType="application/vnd.openxmlformats-officedocument.drawingml.diagramLayout+xml"/>
  <Override PartName="/ppt/diagrams/quickStyle8.xml" ContentType="application/vnd.openxmlformats-officedocument.drawingml.diagramQuickStyle+xml"/>
  <Override PartName="/ppt/slideLayouts/slideLayout9.xml" ContentType="application/vnd.openxmlformats-officedocument.presentationml.slideLayout+xml"/>
  <Override PartName="/ppt/slides/slide35.xml" ContentType="application/vnd.openxmlformats-officedocument.presentationml.slide+xml"/>
  <Override PartName="/ppt/diagrams/layout8.xml" ContentType="application/vnd.openxmlformats-officedocument.drawingml.diagramLayout+xml"/>
  <Override PartName="/ppt/diagrams/quickStyle33.xml" ContentType="application/vnd.openxmlformats-officedocument.drawingml.diagramQuickStyle+xml"/>
  <Override PartName="/ppt/diagrams/quickStyle23.xml" ContentType="application/vnd.openxmlformats-officedocument.drawingml.diagramQuickStyle+xml"/>
  <Override PartName="/ppt/diagrams/quickStyle10.xml" ContentType="application/vnd.openxmlformats-officedocument.drawingml.diagramQuickStyle+xml"/>
  <Override PartName="/ppt/diagrams/data8.xml" ContentType="application/vnd.openxmlformats-officedocument.drawingml.diagramData+xml"/>
  <Override PartName="/docProps/core.xml" ContentType="application/vnd.openxmlformats-package.core-properties+xml"/>
  <Override PartName="/docProps/app.xml" ContentType="application/vnd.openxmlformats-officedocument.extended-properties+xml"/>
  <Override PartName="/ppt/diagrams/quickStyle11.xml" ContentType="application/vnd.openxmlformats-officedocument.drawingml.diagramQuickStyle+xml"/>
  <Override PartName="/ppt/diagrams/drawing8.xml" ContentType="application/vnd.openxmlformats-officedocument.drawingml.diagramDrawing+xml"/>
  <Override PartName="/ppt/diagrams/quickStyle47.xml" ContentType="application/vnd.openxmlformats-officedocument.drawingml.diagramQuickStyle+xml"/>
  <Override PartName="/ppt/diagrams/data19.xml" ContentType="application/vnd.openxmlformats-officedocument.drawingml.diagramData+xml"/>
  <Override PartName="/ppt/diagrams/layout13.xml" ContentType="application/vnd.openxmlformats-officedocument.drawingml.diagramLayout+xml"/>
  <Override PartName="/ppt/diagrams/layout12.xml" ContentType="application/vnd.openxmlformats-officedocument.drawingml.diagramLayout+xml"/>
  <Override PartName="/ppt/diagrams/drawing20.xml" ContentType="application/vnd.openxmlformats-officedocument.drawingml.diagramDrawing+xml"/>
  <Override PartName="/ppt/diagrams/quickStyle7.xml" ContentType="application/vnd.openxmlformats-officedocument.drawingml.diagramQuickStyle+xml"/>
  <Override PartName="/ppt/diagrams/drawing34.xml" ContentType="application/vnd.openxmlformats-officedocument.drawingml.diagramDrawing+xml"/>
  <Override PartName="/ppt/diagrams/layout7.xml" ContentType="application/vnd.openxmlformats-officedocument.drawingml.diagramLayout+xml"/>
  <Override PartName="/ppt/slides/slide68.xml" ContentType="application/vnd.openxmlformats-officedocument.presentationml.slide+xml"/>
  <Override PartName="/ppt/diagrams/colors8.xml" ContentType="application/vnd.openxmlformats-officedocument.drawingml.diagramColors+xml"/>
  <Override PartName="/ppt/diagrams/colors16.xml" ContentType="application/vnd.openxmlformats-officedocument.drawingml.diagramColors+xml"/>
  <Override PartName="/ppt/diagrams/colors7.xml" ContentType="application/vnd.openxmlformats-officedocument.drawingml.diagramColors+xml"/>
  <Override PartName="/ppt/diagrams/colors35.xml" ContentType="application/vnd.openxmlformats-officedocument.drawingml.diagramColors+xml"/>
  <Override PartName="/ppt/diagrams/layout24.xml" ContentType="application/vnd.openxmlformats-officedocument.drawingml.diagramLayout+xml"/>
  <Override PartName="/ppt/diagrams/quickStyle36.xml" ContentType="application/vnd.openxmlformats-officedocument.drawingml.diagramQuickStyle+xml"/>
  <Override PartName="/ppt/diagrams/layout15.xml" ContentType="application/vnd.openxmlformats-officedocument.drawingml.diagramLayout+xml"/>
  <Override PartName="/ppt/diagrams/drawing7.xml" ContentType="application/vnd.openxmlformats-officedocument.drawingml.diagramDrawing+xml"/>
  <Override PartName="/ppt/diagrams/data20.xml" ContentType="application/vnd.openxmlformats-officedocument.drawingml.diagramData+xml"/>
  <Override PartName="/ppt/slides/slide8.xml" ContentType="application/vnd.openxmlformats-officedocument.presentationml.slide+xml"/>
  <Override PartName="/ppt/diagrams/data6.xml" ContentType="application/vnd.openxmlformats-officedocument.drawingml.diagramData+xml"/>
  <Override PartName="/ppt/diagrams/layout6.xml" ContentType="application/vnd.openxmlformats-officedocument.drawingml.diagramLayout+xml"/>
  <Override PartName="/ppt/diagrams/data24.xml" ContentType="application/vnd.openxmlformats-officedocument.drawingml.diagramData+xml"/>
  <Override PartName="/ppt/slideLayouts/slideLayout3.xml" ContentType="application/vnd.openxmlformats-officedocument.presentationml.slideLayout+xml"/>
  <Override PartName="/ppt/diagrams/drawing14.xml" ContentType="application/vnd.openxmlformats-officedocument.drawingml.diagramDrawing+xml"/>
  <Override PartName="/ppt/diagrams/quickStyle5.xml" ContentType="application/vnd.openxmlformats-officedocument.drawingml.diagramQuickStyle+xml"/>
  <Override PartName="/ppt/diagrams/colors5.xml" ContentType="application/vnd.openxmlformats-officedocument.drawingml.diagramColors+xml"/>
  <Override PartName="/ppt/diagrams/drawing5.xml" ContentType="application/vnd.openxmlformats-officedocument.drawingml.diagramDrawing+xml"/>
  <Override PartName="/ppt/diagrams/layout4.xml" ContentType="application/vnd.openxmlformats-officedocument.drawingml.diagramLayout+xml"/>
  <Override PartName="/ppt/diagrams/colors23.xml" ContentType="application/vnd.openxmlformats-officedocument.drawingml.diagramColors+xml"/>
  <Override PartName="/ppt/diagrams/colors4.xml" ContentType="application/vnd.openxmlformats-officedocument.drawingml.diagramColors+xml"/>
  <Override PartName="/ppt/diagrams/colors6.xml" ContentType="application/vnd.openxmlformats-officedocument.drawingml.diagramColors+xml"/>
  <Override PartName="/ppt/slides/slide18.xml" ContentType="application/vnd.openxmlformats-officedocument.presentationml.slide+xml"/>
  <Override PartName="/ppt/diagrams/quickStyle9.xml" ContentType="application/vnd.openxmlformats-officedocument.drawingml.diagramQuickStyle+xml"/>
  <Override PartName="/ppt/diagrams/layout31.xml" ContentType="application/vnd.openxmlformats-officedocument.drawingml.diagramLayout+xml"/>
  <Override PartName="/ppt/diagrams/data7.xml" ContentType="application/vnd.openxmlformats-officedocument.drawingml.diagramData+xml"/>
  <Override PartName="/ppt/diagrams/drawing12.xml" ContentType="application/vnd.openxmlformats-officedocument.drawingml.diagramDrawing+xml"/>
  <Override PartName="/ppt/diagrams/layout47.xml" ContentType="application/vnd.openxmlformats-officedocument.drawingml.diagramLayout+xml"/>
  <Override PartName="/ppt/diagrams/layout5.xml" ContentType="application/vnd.openxmlformats-officedocument.drawingml.diagramLayout+xml"/>
  <Override PartName="/ppt/diagrams/quickStyle4.xml" ContentType="application/vnd.openxmlformats-officedocument.drawingml.diagramQuickStyle+xml"/>
  <Override PartName="/ppt/diagrams/data4.xml" ContentType="application/vnd.openxmlformats-officedocument.drawingml.diagramData+xml"/>
  <Override PartName="/ppt/diagrams/drawing6.xml" ContentType="application/vnd.openxmlformats-officedocument.drawingml.diagramDrawing+xml"/>
  <Override PartName="/ppt/diagrams/layout3.xml" ContentType="application/vnd.openxmlformats-officedocument.drawingml.diagramLayout+xml"/>
  <Override PartName="/ppt/diagrams/data3.xml" ContentType="application/vnd.openxmlformats-officedocument.drawingml.diagramData+xml"/>
  <Override PartName="/ppt/slides/slide77.xml" ContentType="application/vnd.openxmlformats-officedocument.presentationml.slide+xml"/>
  <Override PartName="/ppt/diagrams/drawing11.xml" ContentType="application/vnd.openxmlformats-officedocument.drawingml.diagramDrawing+xml"/>
  <Override PartName="/ppt/slides/slide23.xml" ContentType="application/vnd.openxmlformats-officedocument.presentationml.slide+xml"/>
  <Override PartName="/ppt/diagrams/layout9.xml" ContentType="application/vnd.openxmlformats-officedocument.drawingml.diagramLayout+xml"/>
  <Override PartName="/ppt/diagrams/drawing44.xml" ContentType="application/vnd.openxmlformats-officedocument.drawingml.diagramDrawing+xml"/>
  <Override PartName="/ppt/diagrams/drawing3.xml" ContentType="application/vnd.openxmlformats-officedocument.drawingml.diagramDrawing+xml"/>
  <Override PartName="/ppt/diagrams/colors27.xml" ContentType="application/vnd.openxmlformats-officedocument.drawingml.diagramColors+xml"/>
  <Override PartName="/ppt/diagrams/data22.xml" ContentType="application/vnd.openxmlformats-officedocument.drawingml.diagramData+xml"/>
  <Override PartName="/ppt/diagrams/data11.xml" ContentType="application/vnd.openxmlformats-officedocument.drawingml.diagramData+xml"/>
  <Override PartName="/ppt/diagrams/quickStyle2.xml" ContentType="application/vnd.openxmlformats-officedocument.drawingml.diagramQuickStyle+xml"/>
  <Override PartName="/ppt/diagrams/quickStyle6.xml" ContentType="application/vnd.openxmlformats-officedocument.drawingml.diagramQuickStyle+xml"/>
  <Override PartName="/ppt/diagrams/colors3.xml" ContentType="application/vnd.openxmlformats-officedocument.drawingml.diagramColors+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s/slide47.xml" ContentType="application/vnd.openxmlformats-officedocument.presentationml.slide+xml"/>
  <Override PartName="/ppt/diagrams/colors2.xml" ContentType="application/vnd.openxmlformats-officedocument.drawingml.diagramColors+xml"/>
  <Override PartName="/ppt/diagrams/layout16.xml" ContentType="application/vnd.openxmlformats-officedocument.drawingml.diagramLayout+xml"/>
  <Override PartName="/ppt/slides/slide27.xml" ContentType="application/vnd.openxmlformats-officedocument.presentationml.slide+xml"/>
  <Override PartName="/ppt/diagrams/colors12.xml" ContentType="application/vnd.openxmlformats-officedocument.drawingml.diagramColors+xml"/>
  <Override PartName="/ppt/diagrams/drawing38.xml" ContentType="application/vnd.openxmlformats-officedocument.drawingml.diagramDrawing+xml"/>
  <Override PartName="/ppt/diagrams/colors19.xml" ContentType="application/vnd.openxmlformats-officedocument.drawingml.diagramColors+xml"/>
  <Override PartName="/ppt/diagrams/data2.xml" ContentType="application/vnd.openxmlformats-officedocument.drawingml.diagramData+xml"/>
  <Override PartName="/ppt/viewProps.xml" ContentType="application/vnd.openxmlformats-officedocument.presentationml.viewProps+xml"/>
  <Override PartName="/ppt/diagrams/quickStyle1.xml" ContentType="application/vnd.openxmlformats-officedocument.drawingml.diagramQuickStyle+xml"/>
  <Override PartName="/ppt/diagrams/drawing2.xml" ContentType="application/vnd.openxmlformats-officedocument.drawingml.diagramDrawing+xml"/>
  <Override PartName="/ppt/diagrams/colors43.xml" ContentType="application/vnd.openxmlformats-officedocument.drawingml.diagramColors+xml"/>
  <Override PartName="/ppt/diagrams/layout18.xml" ContentType="application/vnd.openxmlformats-officedocument.drawingml.diagramLayout+xml"/>
  <Override PartName="/ppt/diagrams/colors20.xml" ContentType="application/vnd.openxmlformats-officedocument.drawingml.diagramColors+xml"/>
  <Override PartName="/ppt/diagrams/layout2.xml" ContentType="application/vnd.openxmlformats-officedocument.drawingml.diagramLayout+xml"/>
  <Override PartName="/ppt/diagrams/layout28.xml" ContentType="application/vnd.openxmlformats-officedocument.drawingml.diagramLayout+xml"/>
  <Override PartName="/ppt/diagrams/colors10.xml" ContentType="application/vnd.openxmlformats-officedocument.drawingml.diagramColors+xml"/>
  <Override PartName="/ppt/diagrams/colors24.xml" ContentType="application/vnd.openxmlformats-officedocument.drawingml.diagramColors+xml"/>
  <Override PartName="/ppt/diagrams/data5.xml" ContentType="application/vnd.openxmlformats-officedocument.drawingml.diagramData+xml"/>
  <Override PartName="/ppt/diagrams/data17.xml" ContentType="application/vnd.openxmlformats-officedocument.drawingml.diagramData+xml"/>
  <Override PartName="/ppt/diagrams/layout1.xml" ContentType="application/vnd.openxmlformats-officedocument.drawingml.diagramLayout+xml"/>
  <Override PartName="/ppt/diagrams/drawing16.xml" ContentType="application/vnd.openxmlformats-officedocument.drawingml.diagramDrawing+xml"/>
  <Override PartName="/ppt/diagrams/colors14.xml" ContentType="application/vnd.openxmlformats-officedocument.drawingml.diagramColors+xml"/>
  <Override PartName="/ppt/diagrams/quickStyle3.xml" ContentType="application/vnd.openxmlformats-officedocument.drawingml.diagramQuickStyle+xml"/>
  <Override PartName="/ppt/diagrams/colors11.xml" ContentType="application/vnd.openxmlformats-officedocument.drawingml.diagramColors+xml"/>
  <Override PartName="/ppt/diagrams/data30.xml" ContentType="application/vnd.openxmlformats-officedocument.drawingml.diagramData+xml"/>
  <Override PartName="/ppt/diagrams/colors1.xml" ContentType="application/vnd.openxmlformats-officedocument.drawingml.diagramColors+xml"/>
  <Override PartName="/ppt/diagrams/quickStyle18.xml" ContentType="application/vnd.openxmlformats-officedocument.drawingml.diagramQuickStyle+xml"/>
  <Override PartName="/ppt/diagrams/data1.xml" ContentType="application/vnd.openxmlformats-officedocument.drawingml.diagramData+xml"/>
  <Override PartName="/ppt/diagrams/drawing4.xml" ContentType="application/vnd.openxmlformats-officedocument.drawingml.diagramDrawing+xml"/>
  <Override PartName="/ppt/diagrams/quickStyle39.xml" ContentType="application/vnd.openxmlformats-officedocument.drawingml.diagramQuickStyle+xml"/>
  <Override PartName="/ppt/diagrams/layout34.xml" ContentType="application/vnd.openxmlformats-officedocument.drawingml.diagramLayout+xml"/>
  <Override PartName="/ppt/slides/slide57.xml" ContentType="application/vnd.openxmlformats-officedocument.presentationml.slide+xml"/>
  <Override PartName="/ppt/slides/slide7.xml" ContentType="application/vnd.openxmlformats-officedocument.presentationml.slide+xml"/>
  <Override PartName="/ppt/diagrams/quickStyle20.xml" ContentType="application/vnd.openxmlformats-officedocument.drawingml.diagramQuickStyle+xml"/>
  <Override PartName="/ppt/slides/slide21.xml" ContentType="application/vnd.openxmlformats-officedocument.presentationml.slide+xml"/>
  <Override PartName="/ppt/diagrams/drawing1.xml" ContentType="application/vnd.openxmlformats-officedocument.drawingml.diagramDrawing+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Lst>
  <p:sldSz cx="9144000" cy="6858000" type="screen4x3"/>
  <p:notesSz cx="9144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75DCB02-9BB8-47FD-8907-85C794F793BA}">
  <a:tblStyle styleId="{775DCB02-9BB8-47FD-8907-85C794F793BA}" styleName="Стиль из темы 1 - акцент 4">
    <a:tblBg>
      <a:fillRef idx="2">
        <a:schemeClr val="accent4"/>
      </a:fillRef>
    </a:tblBg>
    <a:wholeTbl>
      <a:tcTxStyle>
        <a:fontRef idx="minor">
          <a:srgbClr val="00000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op>
            <a:lnRef idx="1">
              <a:schemeClr val="accent4"/>
            </a:lnRef>
          </a:top>
          <a:bottom>
            <a:lnRef idx="1">
              <a:schemeClr val="accent4"/>
            </a:lnRef>
          </a:bottom>
        </a:tcBdr>
        <a:fill>
          <a:solidFill>
            <a:schemeClr val="accent4">
              <a:alpha val="40000"/>
            </a:schemeClr>
          </a:solidFill>
        </a:fill>
      </a:tcStyle>
    </a:band2V>
    <a:lastCol>
      <a:tcStyle>
        <a:tcBdr>
          <a:left>
            <a:lnRef idx="2">
              <a:schemeClr val="accent4"/>
            </a:lnRef>
          </a:left>
          <a:right>
            <a:lnRef idx="1">
              <a:schemeClr val="accent4"/>
            </a:lnRef>
          </a:right>
          <a:top>
            <a:lnRef idx="1">
              <a:schemeClr val="accent4"/>
            </a:lnRef>
          </a:top>
          <a:bottom>
            <a:lnRef idx="1">
              <a:schemeClr val="accent4"/>
            </a:lnRef>
          </a:bottom>
        </a:tcBdr>
      </a:tcStyle>
    </a:lastCol>
    <a:firstCol>
      <a:tcStyle>
        <a:tcBdr>
          <a:left>
            <a:lnRef idx="1">
              <a:schemeClr val="accent4"/>
            </a:lnRef>
          </a:left>
          <a:right>
            <a:lnRef idx="2">
              <a:schemeClr val="accent4"/>
            </a:lnRef>
          </a:right>
          <a:top>
            <a:lnRef idx="1">
              <a:schemeClr val="accent4"/>
            </a:lnRef>
          </a:top>
          <a:bottom>
            <a:lnRef idx="1">
              <a:schemeClr val="accent4"/>
            </a:lnRef>
          </a:bottom>
        </a:tcBdr>
      </a:tcStyle>
    </a:firstCol>
    <a:lastRow>
      <a:tcStyle>
        <a:tcBdr>
          <a:left>
            <a:lnRef idx="1">
              <a:schemeClr val="accent4"/>
            </a:lnRef>
          </a:left>
          <a:right>
            <a:lnRef idx="1">
              <a:schemeClr val="accent4"/>
            </a:lnRef>
          </a:right>
          <a:top>
            <a:lnRef idx="2">
              <a:schemeClr val="accent4"/>
            </a:lnRef>
          </a:top>
          <a:bottom>
            <a:lnRef idx="2">
              <a:schemeClr val="accent4"/>
            </a:lnRef>
          </a:bottom>
        </a:tcBdr>
        <a:fill>
          <a:noFill/>
        </a:fill>
      </a:tcStyle>
    </a:lastRow>
    <a:seCell>
      <a:tcStyle>
        <a:tcBdr/>
      </a:tcStyle>
    </a:seCell>
    <a:swCell>
      <a:tcStyle>
        <a:tcBdr/>
      </a:tcStyle>
    </a:swCell>
    <a:firstRow>
      <a:tcTxStyle b="on">
        <a:fontRef idx="minor">
          <a:srgbClr val="000000"/>
        </a:fontRef>
        <a:schemeClr val="lt1"/>
      </a:tcTxStyle>
      <a:tcStyle>
        <a:tcBdr>
          <a:left>
            <a:lnRef idx="1">
              <a:schemeClr val="accent4"/>
            </a:lnRef>
          </a:left>
          <a:right>
            <a:lnRef idx="1">
              <a:schemeClr val="accent4"/>
            </a:lnRef>
          </a:right>
          <a:top>
            <a:lnRef idx="1">
              <a:schemeClr val="accent4"/>
            </a:lnRef>
          </a:top>
          <a:bottom>
            <a:lnRef idx="2">
              <a:schemeClr val="lt1"/>
            </a:lnRef>
          </a:bottom>
        </a:tcBdr>
        <a:fill>
          <a:solidFill>
            <a:schemeClr val="accent4"/>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93" d="100"/>
          <a:sy n="93" d="100"/>
        </p:scale>
        <p:origin x="-420" y="-234"/>
      </p:cViewPr>
      <p:guideLst>
        <p:guide pos="2160" orient="horz"/>
        <p:guide pos="288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presProps" Target="presProps.xml" /><Relationship Id="rId91" Type="http://schemas.openxmlformats.org/officeDocument/2006/relationships/tableStyles" Target="tableStyles.xml" /><Relationship Id="rId92" Type="http://schemas.openxmlformats.org/officeDocument/2006/relationships/viewProps" Target="viewProps.xml" /></Relationships>
</file>

<file path=ppt/diagrams/_rels/data1.xml.rels><?xml version="1.0" encoding="UTF-8" standalone="yes"?><Relationships xmlns="http://schemas.openxmlformats.org/package/2006/relationships"><Relationship Id="rId1" Type="http://schemas.microsoft.com/office/2007/relationships/diagramDrawing" Target="../diagrams/drawing1.xml" /></Relationships>
</file>

<file path=ppt/diagrams/_rels/data10.xml.rels><?xml version="1.0" encoding="UTF-8" standalone="yes"?><Relationships xmlns="http://schemas.openxmlformats.org/package/2006/relationships"><Relationship Id="rId1" Type="http://schemas.microsoft.com/office/2007/relationships/diagramDrawing" Target="../diagrams/drawing10.xml" /></Relationships>
</file>

<file path=ppt/diagrams/_rels/data11.xml.rels><?xml version="1.0" encoding="UTF-8" standalone="yes"?><Relationships xmlns="http://schemas.openxmlformats.org/package/2006/relationships"><Relationship Id="rId1" Type="http://schemas.microsoft.com/office/2007/relationships/diagramDrawing" Target="../diagrams/drawing11.xml" /></Relationships>
</file>

<file path=ppt/diagrams/_rels/data12.xml.rels><?xml version="1.0" encoding="UTF-8" standalone="yes"?><Relationships xmlns="http://schemas.openxmlformats.org/package/2006/relationships"><Relationship Id="rId1" Type="http://schemas.microsoft.com/office/2007/relationships/diagramDrawing" Target="../diagrams/drawing12.xml" /></Relationships>
</file>

<file path=ppt/diagrams/_rels/data13.xml.rels><?xml version="1.0" encoding="UTF-8" standalone="yes"?><Relationships xmlns="http://schemas.openxmlformats.org/package/2006/relationships"><Relationship Id="rId1" Type="http://schemas.microsoft.com/office/2007/relationships/diagramDrawing" Target="../diagrams/drawing13.xml" /></Relationships>
</file>

<file path=ppt/diagrams/_rels/data14.xml.rels><?xml version="1.0" encoding="UTF-8" standalone="yes"?><Relationships xmlns="http://schemas.openxmlformats.org/package/2006/relationships"><Relationship Id="rId1" Type="http://schemas.microsoft.com/office/2007/relationships/diagramDrawing" Target="../diagrams/drawing14.xml" /></Relationships>
</file>

<file path=ppt/diagrams/_rels/data15.xml.rels><?xml version="1.0" encoding="UTF-8" standalone="yes"?><Relationships xmlns="http://schemas.openxmlformats.org/package/2006/relationships"><Relationship Id="rId1" Type="http://schemas.microsoft.com/office/2007/relationships/diagramDrawing" Target="../diagrams/drawing15.xml" /></Relationships>
</file>

<file path=ppt/diagrams/_rels/data16.xml.rels><?xml version="1.0" encoding="UTF-8" standalone="yes"?><Relationships xmlns="http://schemas.openxmlformats.org/package/2006/relationships"><Relationship Id="rId1" Type="http://schemas.microsoft.com/office/2007/relationships/diagramDrawing" Target="../diagrams/drawing16.xml" /></Relationships>
</file>

<file path=ppt/diagrams/_rels/data17.xml.rels><?xml version="1.0" encoding="UTF-8" standalone="yes"?><Relationships xmlns="http://schemas.openxmlformats.org/package/2006/relationships"><Relationship Id="rId1" Type="http://schemas.microsoft.com/office/2007/relationships/diagramDrawing" Target="../diagrams/drawing17.xml" /></Relationships>
</file>

<file path=ppt/diagrams/_rels/data18.xml.rels><?xml version="1.0" encoding="UTF-8" standalone="yes"?><Relationships xmlns="http://schemas.openxmlformats.org/package/2006/relationships"><Relationship Id="rId1" Type="http://schemas.microsoft.com/office/2007/relationships/diagramDrawing" Target="../diagrams/drawing18.xml" /></Relationships>
</file>

<file path=ppt/diagrams/_rels/data19.xml.rels><?xml version="1.0" encoding="UTF-8" standalone="yes"?><Relationships xmlns="http://schemas.openxmlformats.org/package/2006/relationships"><Relationship Id="rId1" Type="http://schemas.microsoft.com/office/2007/relationships/diagramDrawing" Target="../diagrams/drawing19.xml" /></Relationships>
</file>

<file path=ppt/diagrams/_rels/data2.xml.rels><?xml version="1.0" encoding="UTF-8" standalone="yes"?><Relationships xmlns="http://schemas.openxmlformats.org/package/2006/relationships"><Relationship Id="rId1" Type="http://schemas.microsoft.com/office/2007/relationships/diagramDrawing" Target="../diagrams/drawing2.xml" /></Relationships>
</file>

<file path=ppt/diagrams/_rels/data20.xml.rels><?xml version="1.0" encoding="UTF-8" standalone="yes"?><Relationships xmlns="http://schemas.openxmlformats.org/package/2006/relationships"><Relationship Id="rId1" Type="http://schemas.microsoft.com/office/2007/relationships/diagramDrawing" Target="../diagrams/drawing20.xml" /></Relationships>
</file>

<file path=ppt/diagrams/_rels/data21.xml.rels><?xml version="1.0" encoding="UTF-8" standalone="yes"?><Relationships xmlns="http://schemas.openxmlformats.org/package/2006/relationships"><Relationship Id="rId1" Type="http://schemas.microsoft.com/office/2007/relationships/diagramDrawing" Target="../diagrams/drawing21.xml" /></Relationships>
</file>

<file path=ppt/diagrams/_rels/data22.xml.rels><?xml version="1.0" encoding="UTF-8" standalone="yes"?><Relationships xmlns="http://schemas.openxmlformats.org/package/2006/relationships"><Relationship Id="rId1" Type="http://schemas.microsoft.com/office/2007/relationships/diagramDrawing" Target="../diagrams/drawing22.xml" /></Relationships>
</file>

<file path=ppt/diagrams/_rels/data23.xml.rels><?xml version="1.0" encoding="UTF-8" standalone="yes"?><Relationships xmlns="http://schemas.openxmlformats.org/package/2006/relationships"><Relationship Id="rId1" Type="http://schemas.microsoft.com/office/2007/relationships/diagramDrawing" Target="../diagrams/drawing23.xml" /></Relationships>
</file>

<file path=ppt/diagrams/_rels/data24.xml.rels><?xml version="1.0" encoding="UTF-8" standalone="yes"?><Relationships xmlns="http://schemas.openxmlformats.org/package/2006/relationships"><Relationship Id="rId1" Type="http://schemas.microsoft.com/office/2007/relationships/diagramDrawing" Target="../diagrams/drawing24.xml" /></Relationships>
</file>

<file path=ppt/diagrams/_rels/data25.xml.rels><?xml version="1.0" encoding="UTF-8" standalone="yes"?><Relationships xmlns="http://schemas.openxmlformats.org/package/2006/relationships"><Relationship Id="rId1" Type="http://schemas.microsoft.com/office/2007/relationships/diagramDrawing" Target="../diagrams/drawing25.xml" /></Relationships>
</file>

<file path=ppt/diagrams/_rels/data26.xml.rels><?xml version="1.0" encoding="UTF-8" standalone="yes"?><Relationships xmlns="http://schemas.openxmlformats.org/package/2006/relationships"><Relationship Id="rId1" Type="http://schemas.microsoft.com/office/2007/relationships/diagramDrawing" Target="../diagrams/drawing26.xml" /></Relationships>
</file>

<file path=ppt/diagrams/_rels/data27.xml.rels><?xml version="1.0" encoding="UTF-8" standalone="yes"?><Relationships xmlns="http://schemas.openxmlformats.org/package/2006/relationships"><Relationship Id="rId1" Type="http://schemas.microsoft.com/office/2007/relationships/diagramDrawing" Target="../diagrams/drawing27.xml" /></Relationships>
</file>

<file path=ppt/diagrams/_rels/data28.xml.rels><?xml version="1.0" encoding="UTF-8" standalone="yes"?><Relationships xmlns="http://schemas.openxmlformats.org/package/2006/relationships"><Relationship Id="rId1" Type="http://schemas.microsoft.com/office/2007/relationships/diagramDrawing" Target="../diagrams/drawing28.xml" /></Relationships>
</file>

<file path=ppt/diagrams/_rels/data29.xml.rels><?xml version="1.0" encoding="UTF-8" standalone="yes"?><Relationships xmlns="http://schemas.openxmlformats.org/package/2006/relationships"><Relationship Id="rId1" Type="http://schemas.microsoft.com/office/2007/relationships/diagramDrawing" Target="../diagrams/drawing29.xml" /></Relationships>
</file>

<file path=ppt/diagrams/_rels/data3.xml.rels><?xml version="1.0" encoding="UTF-8" standalone="yes"?><Relationships xmlns="http://schemas.openxmlformats.org/package/2006/relationships"><Relationship Id="rId1" Type="http://schemas.microsoft.com/office/2007/relationships/diagramDrawing" Target="../diagrams/drawing3.xml" /></Relationships>
</file>

<file path=ppt/diagrams/_rels/data30.xml.rels><?xml version="1.0" encoding="UTF-8" standalone="yes"?><Relationships xmlns="http://schemas.openxmlformats.org/package/2006/relationships"><Relationship Id="rId1" Type="http://schemas.microsoft.com/office/2007/relationships/diagramDrawing" Target="../diagrams/drawing30.xml" /></Relationships>
</file>

<file path=ppt/diagrams/_rels/data31.xml.rels><?xml version="1.0" encoding="UTF-8" standalone="yes"?><Relationships xmlns="http://schemas.openxmlformats.org/package/2006/relationships"><Relationship Id="rId1" Type="http://schemas.microsoft.com/office/2007/relationships/diagramDrawing" Target="../diagrams/drawing31.xml" /></Relationships>
</file>

<file path=ppt/diagrams/_rels/data32.xml.rels><?xml version="1.0" encoding="UTF-8" standalone="yes"?><Relationships xmlns="http://schemas.openxmlformats.org/package/2006/relationships"><Relationship Id="rId1" Type="http://schemas.openxmlformats.org/officeDocument/2006/relationships/image" Target="../media/image1.jpg"/><Relationship Id="rId2" Type="http://schemas.microsoft.com/office/2007/relationships/diagramDrawing" Target="../diagrams/drawing32.xml" /></Relationships>
</file>

<file path=ppt/diagrams/_rels/data33.xml.rels><?xml version="1.0" encoding="UTF-8" standalone="yes"?><Relationships xmlns="http://schemas.openxmlformats.org/package/2006/relationships"><Relationship Id="rId1" Type="http://schemas.microsoft.com/office/2007/relationships/diagramDrawing" Target="../diagrams/drawing33.xml" /></Relationships>
</file>

<file path=ppt/diagrams/_rels/data34.xml.rels><?xml version="1.0" encoding="UTF-8" standalone="yes"?><Relationships xmlns="http://schemas.openxmlformats.org/package/2006/relationships"><Relationship Id="rId1" Type="http://schemas.microsoft.com/office/2007/relationships/diagramDrawing" Target="../diagrams/drawing34.xml" /></Relationships>
</file>

<file path=ppt/diagrams/_rels/data35.xml.rels><?xml version="1.0" encoding="UTF-8" standalone="yes"?><Relationships xmlns="http://schemas.openxmlformats.org/package/2006/relationships"><Relationship Id="rId1" Type="http://schemas.microsoft.com/office/2007/relationships/diagramDrawing" Target="../diagrams/drawing35.xml" /></Relationships>
</file>

<file path=ppt/diagrams/_rels/data36.xml.rels><?xml version="1.0" encoding="UTF-8" standalone="yes"?><Relationships xmlns="http://schemas.openxmlformats.org/package/2006/relationships"><Relationship Id="rId1" Type="http://schemas.microsoft.com/office/2007/relationships/diagramDrawing" Target="../diagrams/drawing36.xml" /></Relationships>
</file>

<file path=ppt/diagrams/_rels/data37.xml.rels><?xml version="1.0" encoding="UTF-8" standalone="yes"?><Relationships xmlns="http://schemas.openxmlformats.org/package/2006/relationships"><Relationship Id="rId1" Type="http://schemas.openxmlformats.org/officeDocument/2006/relationships/image" Target="../media/image1.jpg"/><Relationship Id="rId2" Type="http://schemas.microsoft.com/office/2007/relationships/diagramDrawing" Target="../diagrams/drawing37.xml" /></Relationships>
</file>

<file path=ppt/diagrams/_rels/data38.xml.rels><?xml version="1.0" encoding="UTF-8" standalone="yes"?><Relationships xmlns="http://schemas.openxmlformats.org/package/2006/relationships"><Relationship Id="rId1" Type="http://schemas.microsoft.com/office/2007/relationships/diagramDrawing" Target="../diagrams/drawing38.xml" /></Relationships>
</file>

<file path=ppt/diagrams/_rels/data39.xml.rels><?xml version="1.0" encoding="UTF-8" standalone="yes"?><Relationships xmlns="http://schemas.openxmlformats.org/package/2006/relationships"><Relationship Id="rId1" Type="http://schemas.microsoft.com/office/2007/relationships/diagramDrawing" Target="../diagrams/drawing39.xml" /></Relationships>
</file>

<file path=ppt/diagrams/_rels/data4.xml.rels><?xml version="1.0" encoding="UTF-8" standalone="yes"?><Relationships xmlns="http://schemas.openxmlformats.org/package/2006/relationships"><Relationship Id="rId1" Type="http://schemas.microsoft.com/office/2007/relationships/diagramDrawing" Target="../diagrams/drawing4.xml" /></Relationships>
</file>

<file path=ppt/diagrams/_rels/data40.xml.rels><?xml version="1.0" encoding="UTF-8" standalone="yes"?><Relationships xmlns="http://schemas.openxmlformats.org/package/2006/relationships"><Relationship Id="rId1" Type="http://schemas.microsoft.com/office/2007/relationships/diagramDrawing" Target="../diagrams/drawing40.xml" /></Relationships>
</file>

<file path=ppt/diagrams/_rels/data41.xml.rels><?xml version="1.0" encoding="UTF-8" standalone="yes"?><Relationships xmlns="http://schemas.openxmlformats.org/package/2006/relationships"><Relationship Id="rId1" Type="http://schemas.microsoft.com/office/2007/relationships/diagramDrawing" Target="../diagrams/drawing41.xml" /></Relationships>
</file>

<file path=ppt/diagrams/_rels/data42.xml.rels><?xml version="1.0" encoding="UTF-8" standalone="yes"?><Relationships xmlns="http://schemas.openxmlformats.org/package/2006/relationships"><Relationship Id="rId1" Type="http://schemas.microsoft.com/office/2007/relationships/diagramDrawing" Target="../diagrams/drawing42.xml" /></Relationships>
</file>

<file path=ppt/diagrams/_rels/data43.xml.rels><?xml version="1.0" encoding="UTF-8" standalone="yes"?><Relationships xmlns="http://schemas.openxmlformats.org/package/2006/relationships"><Relationship Id="rId1" Type="http://schemas.microsoft.com/office/2007/relationships/diagramDrawing" Target="../diagrams/drawing43.xml" /></Relationships>
</file>

<file path=ppt/diagrams/_rels/data44.xml.rels><?xml version="1.0" encoding="UTF-8" standalone="yes"?><Relationships xmlns="http://schemas.openxmlformats.org/package/2006/relationships"><Relationship Id="rId1" Type="http://schemas.microsoft.com/office/2007/relationships/diagramDrawing" Target="../diagrams/drawing44.xml" /></Relationships>
</file>

<file path=ppt/diagrams/_rels/data45.xml.rels><?xml version="1.0" encoding="UTF-8" standalone="yes"?><Relationships xmlns="http://schemas.openxmlformats.org/package/2006/relationships"><Relationship Id="rId1" Type="http://schemas.microsoft.com/office/2007/relationships/diagramDrawing" Target="../diagrams/drawing45.xml" /></Relationships>
</file>

<file path=ppt/diagrams/_rels/data46.xml.rels><?xml version="1.0" encoding="UTF-8" standalone="yes"?><Relationships xmlns="http://schemas.openxmlformats.org/package/2006/relationships"><Relationship Id="rId1" Type="http://schemas.microsoft.com/office/2007/relationships/diagramDrawing" Target="../diagrams/drawing46.xml" /></Relationships>
</file>

<file path=ppt/diagrams/_rels/data47.xml.rels><?xml version="1.0" encoding="UTF-8" standalone="yes"?><Relationships xmlns="http://schemas.openxmlformats.org/package/2006/relationships"><Relationship Id="rId1" Type="http://schemas.microsoft.com/office/2007/relationships/diagramDrawing" Target="../diagrams/drawing47.xml" /></Relationships>
</file>

<file path=ppt/diagrams/_rels/data5.xml.rels><?xml version="1.0" encoding="UTF-8" standalone="yes"?><Relationships xmlns="http://schemas.openxmlformats.org/package/2006/relationships"><Relationship Id="rId1" Type="http://schemas.microsoft.com/office/2007/relationships/diagramDrawing" Target="../diagrams/drawing5.xml" /></Relationships>
</file>

<file path=ppt/diagrams/_rels/data6.xml.rels><?xml version="1.0" encoding="UTF-8" standalone="yes"?><Relationships xmlns="http://schemas.openxmlformats.org/package/2006/relationships"><Relationship Id="rId1" Type="http://schemas.microsoft.com/office/2007/relationships/diagramDrawing" Target="../diagrams/drawing6.xml" /></Relationships>
</file>

<file path=ppt/diagrams/_rels/data7.xml.rels><?xml version="1.0" encoding="UTF-8" standalone="yes"?><Relationships xmlns="http://schemas.openxmlformats.org/package/2006/relationships"><Relationship Id="rId1" Type="http://schemas.microsoft.com/office/2007/relationships/diagramDrawing" Target="../diagrams/drawing7.xml" /></Relationships>
</file>

<file path=ppt/diagrams/_rels/data8.xml.rels><?xml version="1.0" encoding="UTF-8" standalone="yes"?><Relationships xmlns="http://schemas.openxmlformats.org/package/2006/relationships"><Relationship Id="rId1" Type="http://schemas.microsoft.com/office/2007/relationships/diagramDrawing" Target="../diagrams/drawing8.xml" /></Relationships>
</file>

<file path=ppt/diagrams/_rels/data9.xml.rels><?xml version="1.0" encoding="UTF-8" standalone="yes"?><Relationships xmlns="http://schemas.openxmlformats.org/package/2006/relationships"><Relationship Id="rId1" Type="http://schemas.microsoft.com/office/2007/relationships/diagramDrawing" Target="../diagrams/drawing9.xml" /></Relationships>
</file>

<file path=ppt/diagrams/_rels/drawing1.xml.rels><?xml version="1.0" encoding="UTF-8" standalone="yes"?><Relationships xmlns="http://schemas.openxmlformats.org/package/2006/relationships"></Relationships>
</file>

<file path=ppt/diagrams/_rels/drawing10.xml.rels><?xml version="1.0" encoding="UTF-8" standalone="yes"?><Relationships xmlns="http://schemas.openxmlformats.org/package/2006/relationships"></Relationships>
</file>

<file path=ppt/diagrams/_rels/drawing11.xml.rels><?xml version="1.0" encoding="UTF-8" standalone="yes"?><Relationships xmlns="http://schemas.openxmlformats.org/package/2006/relationships"></Relationships>
</file>

<file path=ppt/diagrams/_rels/drawing12.xml.rels><?xml version="1.0" encoding="UTF-8" standalone="yes"?><Relationships xmlns="http://schemas.openxmlformats.org/package/2006/relationships"></Relationships>
</file>

<file path=ppt/diagrams/_rels/drawing13.xml.rels><?xml version="1.0" encoding="UTF-8" standalone="yes"?><Relationships xmlns="http://schemas.openxmlformats.org/package/2006/relationships"></Relationships>
</file>

<file path=ppt/diagrams/_rels/drawing14.xml.rels><?xml version="1.0" encoding="UTF-8" standalone="yes"?><Relationships xmlns="http://schemas.openxmlformats.org/package/2006/relationships"></Relationships>
</file>

<file path=ppt/diagrams/_rels/drawing15.xml.rels><?xml version="1.0" encoding="UTF-8" standalone="yes"?><Relationships xmlns="http://schemas.openxmlformats.org/package/2006/relationships"></Relationships>
</file>

<file path=ppt/diagrams/_rels/drawing16.xml.rels><?xml version="1.0" encoding="UTF-8" standalone="yes"?><Relationships xmlns="http://schemas.openxmlformats.org/package/2006/relationships"></Relationships>
</file>

<file path=ppt/diagrams/_rels/drawing17.xml.rels><?xml version="1.0" encoding="UTF-8" standalone="yes"?><Relationships xmlns="http://schemas.openxmlformats.org/package/2006/relationships"></Relationships>
</file>

<file path=ppt/diagrams/_rels/drawing18.xml.rels><?xml version="1.0" encoding="UTF-8" standalone="yes"?><Relationships xmlns="http://schemas.openxmlformats.org/package/2006/relationships"></Relationships>
</file>

<file path=ppt/diagrams/_rels/drawing19.xml.rels><?xml version="1.0" encoding="UTF-8" standalone="yes"?><Relationships xmlns="http://schemas.openxmlformats.org/package/2006/relationships"></Relationships>
</file>

<file path=ppt/diagrams/_rels/drawing2.xml.rels><?xml version="1.0" encoding="UTF-8" standalone="yes"?><Relationships xmlns="http://schemas.openxmlformats.org/package/2006/relationships"></Relationships>
</file>

<file path=ppt/diagrams/_rels/drawing20.xml.rels><?xml version="1.0" encoding="UTF-8" standalone="yes"?><Relationships xmlns="http://schemas.openxmlformats.org/package/2006/relationships"></Relationships>
</file>

<file path=ppt/diagrams/_rels/drawing21.xml.rels><?xml version="1.0" encoding="UTF-8" standalone="yes"?><Relationships xmlns="http://schemas.openxmlformats.org/package/2006/relationships"></Relationships>
</file>

<file path=ppt/diagrams/_rels/drawing22.xml.rels><?xml version="1.0" encoding="UTF-8" standalone="yes"?><Relationships xmlns="http://schemas.openxmlformats.org/package/2006/relationships"></Relationships>
</file>

<file path=ppt/diagrams/_rels/drawing23.xml.rels><?xml version="1.0" encoding="UTF-8" standalone="yes"?><Relationships xmlns="http://schemas.openxmlformats.org/package/2006/relationships"></Relationships>
</file>

<file path=ppt/diagrams/_rels/drawing24.xml.rels><?xml version="1.0" encoding="UTF-8" standalone="yes"?><Relationships xmlns="http://schemas.openxmlformats.org/package/2006/relationships"></Relationships>
</file>

<file path=ppt/diagrams/_rels/drawing25.xml.rels><?xml version="1.0" encoding="UTF-8" standalone="yes"?><Relationships xmlns="http://schemas.openxmlformats.org/package/2006/relationships"></Relationships>
</file>

<file path=ppt/diagrams/_rels/drawing26.xml.rels><?xml version="1.0" encoding="UTF-8" standalone="yes"?><Relationships xmlns="http://schemas.openxmlformats.org/package/2006/relationships"></Relationships>
</file>

<file path=ppt/diagrams/_rels/drawing27.xml.rels><?xml version="1.0" encoding="UTF-8" standalone="yes"?><Relationships xmlns="http://schemas.openxmlformats.org/package/2006/relationships"></Relationships>
</file>

<file path=ppt/diagrams/_rels/drawing28.xml.rels><?xml version="1.0" encoding="UTF-8" standalone="yes"?><Relationships xmlns="http://schemas.openxmlformats.org/package/2006/relationships"></Relationships>
</file>

<file path=ppt/diagrams/_rels/drawing29.xml.rels><?xml version="1.0" encoding="UTF-8" standalone="yes"?><Relationships xmlns="http://schemas.openxmlformats.org/package/2006/relationships"></Relationships>
</file>

<file path=ppt/diagrams/_rels/drawing3.xml.rels><?xml version="1.0" encoding="UTF-8" standalone="yes"?><Relationships xmlns="http://schemas.openxmlformats.org/package/2006/relationships"></Relationships>
</file>

<file path=ppt/diagrams/_rels/drawing30.xml.rels><?xml version="1.0" encoding="UTF-8" standalone="yes"?><Relationships xmlns="http://schemas.openxmlformats.org/package/2006/relationships"></Relationships>
</file>

<file path=ppt/diagrams/_rels/drawing31.xml.rels><?xml version="1.0" encoding="UTF-8" standalone="yes"?><Relationships xmlns="http://schemas.openxmlformats.org/package/2006/relationships"></Relationships>
</file>

<file path=ppt/diagrams/_rels/drawing32.xml.rels><?xml version="1.0" encoding="UTF-8" standalone="yes"?><Relationships xmlns="http://schemas.openxmlformats.org/package/2006/relationships"><Relationship Id="rId1" Type="http://schemas.openxmlformats.org/officeDocument/2006/relationships/image" Target="../media/image1.jpg"/></Relationships>
</file>

<file path=ppt/diagrams/_rels/drawing33.xml.rels><?xml version="1.0" encoding="UTF-8" standalone="yes"?><Relationships xmlns="http://schemas.openxmlformats.org/package/2006/relationships"></Relationships>
</file>

<file path=ppt/diagrams/_rels/drawing34.xml.rels><?xml version="1.0" encoding="UTF-8" standalone="yes"?><Relationships xmlns="http://schemas.openxmlformats.org/package/2006/relationships"></Relationships>
</file>

<file path=ppt/diagrams/_rels/drawing35.xml.rels><?xml version="1.0" encoding="UTF-8" standalone="yes"?><Relationships xmlns="http://schemas.openxmlformats.org/package/2006/relationships"></Relationships>
</file>

<file path=ppt/diagrams/_rels/drawing36.xml.rels><?xml version="1.0" encoding="UTF-8" standalone="yes"?><Relationships xmlns="http://schemas.openxmlformats.org/package/2006/relationships"></Relationships>
</file>

<file path=ppt/diagrams/_rels/drawing37.xml.rels><?xml version="1.0" encoding="UTF-8" standalone="yes"?><Relationships xmlns="http://schemas.openxmlformats.org/package/2006/relationships"><Relationship Id="rId1" Type="http://schemas.openxmlformats.org/officeDocument/2006/relationships/image" Target="../media/image1.jpg"/></Relationships>
</file>

<file path=ppt/diagrams/_rels/drawing38.xml.rels><?xml version="1.0" encoding="UTF-8" standalone="yes"?><Relationships xmlns="http://schemas.openxmlformats.org/package/2006/relationships"></Relationships>
</file>

<file path=ppt/diagrams/_rels/drawing39.xml.rels><?xml version="1.0" encoding="UTF-8" standalone="yes"?><Relationships xmlns="http://schemas.openxmlformats.org/package/2006/relationships"></Relationships>
</file>

<file path=ppt/diagrams/_rels/drawing4.xml.rels><?xml version="1.0" encoding="UTF-8" standalone="yes"?><Relationships xmlns="http://schemas.openxmlformats.org/package/2006/relationships"></Relationships>
</file>

<file path=ppt/diagrams/_rels/drawing40.xml.rels><?xml version="1.0" encoding="UTF-8" standalone="yes"?><Relationships xmlns="http://schemas.openxmlformats.org/package/2006/relationships"></Relationships>
</file>

<file path=ppt/diagrams/_rels/drawing41.xml.rels><?xml version="1.0" encoding="UTF-8" standalone="yes"?><Relationships xmlns="http://schemas.openxmlformats.org/package/2006/relationships"></Relationships>
</file>

<file path=ppt/diagrams/_rels/drawing42.xml.rels><?xml version="1.0" encoding="UTF-8" standalone="yes"?><Relationships xmlns="http://schemas.openxmlformats.org/package/2006/relationships"></Relationships>
</file>

<file path=ppt/diagrams/_rels/drawing43.xml.rels><?xml version="1.0" encoding="UTF-8" standalone="yes"?><Relationships xmlns="http://schemas.openxmlformats.org/package/2006/relationships"></Relationships>
</file>

<file path=ppt/diagrams/_rels/drawing44.xml.rels><?xml version="1.0" encoding="UTF-8" standalone="yes"?><Relationships xmlns="http://schemas.openxmlformats.org/package/2006/relationships"></Relationships>
</file>

<file path=ppt/diagrams/_rels/drawing45.xml.rels><?xml version="1.0" encoding="UTF-8" standalone="yes"?><Relationships xmlns="http://schemas.openxmlformats.org/package/2006/relationships"></Relationships>
</file>

<file path=ppt/diagrams/_rels/drawing46.xml.rels><?xml version="1.0" encoding="UTF-8" standalone="yes"?><Relationships xmlns="http://schemas.openxmlformats.org/package/2006/relationships"></Relationships>
</file>

<file path=ppt/diagrams/_rels/drawing47.xml.rels><?xml version="1.0" encoding="UTF-8" standalone="yes"?><Relationships xmlns="http://schemas.openxmlformats.org/package/2006/relationships"></Relationships>
</file>

<file path=ppt/diagrams/_rels/drawing5.xml.rels><?xml version="1.0" encoding="UTF-8" standalone="yes"?><Relationships xmlns="http://schemas.openxmlformats.org/package/2006/relationships"></Relationships>
</file>

<file path=ppt/diagrams/_rels/drawing6.xml.rels><?xml version="1.0" encoding="UTF-8" standalone="yes"?><Relationships xmlns="http://schemas.openxmlformats.org/package/2006/relationships"></Relationships>
</file>

<file path=ppt/diagrams/_rels/drawing7.xml.rels><?xml version="1.0" encoding="UTF-8" standalone="yes"?><Relationships xmlns="http://schemas.openxmlformats.org/package/2006/relationships"></Relationships>
</file>

<file path=ppt/diagrams/_rels/drawing8.xml.rels><?xml version="1.0" encoding="UTF-8" standalone="yes"?><Relationships xmlns="http://schemas.openxmlformats.org/package/2006/relationships"></Relationships>
</file>

<file path=ppt/diagrams/_rels/drawing9.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E2764463-E73C-490A-8387-CF43A17D6C63}" type="doc">
      <dgm:prSet loTypeId="urn:microsoft.com/office/officeart/2005/8/layout/matrix3" loCatId="matrix" qsTypeId="urn:microsoft.com/office/officeart/2005/8/quickstyle/simple1" qsCatId="simple" csTypeId="urn:microsoft.com/office/officeart/2005/8/colors/colorful3" csCatId="colorful" phldr="1"/>
      <dgm:spPr bwMode="auto"/>
      <dgm:t>
        <a:bodyPr/>
        <a:lstStyle/>
        <a:p>
          <a:pPr>
            <a:defRPr/>
          </a:pPr>
          <a:endParaRPr lang="ru-RU"/>
        </a:p>
      </dgm:t>
    </dgm:pt>
    <dgm:pt modelId="{61F92387-1B9E-41C8-B87C-46BF573E4771}">
      <dgm:prSet phldrT="" custT="1"/>
      <dgm:spPr bwMode="auto"/>
      <dgm:t>
        <a:bodyPr/>
        <a:lstStyle/>
        <a:p>
          <a:pPr>
            <a:defRPr/>
          </a:pPr>
          <a:r>
            <a:rPr lang="ru-RU" sz="1600" b="1">
              <a:solidFill>
                <a:schemeClr val="tx2"/>
              </a:solidFill>
            </a:rPr>
            <a:t>хозяйственные общества и партнерства</a:t>
          </a:r>
          <a:endParaRPr lang="ru-RU" sz="1600" b="1">
            <a:solidFill>
              <a:schemeClr val="tx2"/>
            </a:solidFill>
          </a:endParaRPr>
        </a:p>
      </dgm:t>
    </dgm:pt>
    <dgm:pt modelId="{4089D1C2-A51E-4D79-8297-59CE1D04FAD6}" type="parTrans" cxnId="{73B06BB7-BF54-4C47-8D9E-63E526392C22}">
      <dgm:prSet/>
      <dgm:spPr bwMode="auto"/>
      <dgm:t>
        <a:bodyPr/>
        <a:lstStyle/>
        <a:p>
          <a:pPr>
            <a:defRPr/>
          </a:pPr>
          <a:endParaRPr lang="ru-RU" sz="1600" b="1">
            <a:solidFill>
              <a:schemeClr val="tx2"/>
            </a:solidFill>
          </a:endParaRPr>
        </a:p>
      </dgm:t>
    </dgm:pt>
    <dgm:pt modelId="{91EBEE05-BF28-4DE0-B79E-8B1F4A00696E}" type="sibTrans" cxnId="{73B06BB7-BF54-4C47-8D9E-63E526392C22}">
      <dgm:prSet/>
      <dgm:spPr bwMode="auto"/>
      <dgm:t>
        <a:bodyPr/>
        <a:lstStyle/>
        <a:p>
          <a:pPr>
            <a:defRPr/>
          </a:pPr>
          <a:endParaRPr lang="ru-RU" sz="1600" b="1">
            <a:solidFill>
              <a:schemeClr val="tx2"/>
            </a:solidFill>
          </a:endParaRPr>
        </a:p>
      </dgm:t>
    </dgm:pt>
    <dgm:pt modelId="{70F3AE56-9BB3-41D3-803E-129596AC25E2}">
      <dgm:prSet phldrT="" custT="1"/>
      <dgm:spPr bwMode="auto"/>
      <dgm:t>
        <a:bodyPr/>
        <a:lstStyle/>
        <a:p>
          <a:pPr>
            <a:defRPr/>
          </a:pPr>
          <a:r>
            <a:rPr lang="ru-RU" sz="1600" b="1">
              <a:solidFill>
                <a:schemeClr val="tx2"/>
              </a:solidFill>
            </a:rPr>
            <a:t>производствен-ные</a:t>
          </a:r>
          <a:r>
            <a:rPr lang="ru-RU" sz="1600" b="1">
              <a:solidFill>
                <a:schemeClr val="tx2"/>
              </a:solidFill>
            </a:rPr>
            <a:t> и потребительские кооперативы</a:t>
          </a:r>
          <a:endParaRPr lang="ru-RU" sz="1600" b="1">
            <a:solidFill>
              <a:schemeClr val="tx2"/>
            </a:solidFill>
          </a:endParaRPr>
        </a:p>
      </dgm:t>
    </dgm:pt>
    <dgm:pt modelId="{CB90D7EB-7E20-4595-95DE-5CB007CB761B}" type="parTrans" cxnId="{E60F5121-3344-4EB5-AF33-23BC4D512F8B}">
      <dgm:prSet/>
      <dgm:spPr bwMode="auto"/>
      <dgm:t>
        <a:bodyPr/>
        <a:lstStyle/>
        <a:p>
          <a:pPr>
            <a:defRPr/>
          </a:pPr>
          <a:endParaRPr lang="ru-RU" sz="1600" b="1">
            <a:solidFill>
              <a:schemeClr val="tx2"/>
            </a:solidFill>
          </a:endParaRPr>
        </a:p>
      </dgm:t>
    </dgm:pt>
    <dgm:pt modelId="{FD18A3F6-8665-492C-BE80-50049F37500A}" type="sibTrans" cxnId="{E60F5121-3344-4EB5-AF33-23BC4D512F8B}">
      <dgm:prSet/>
      <dgm:spPr bwMode="auto"/>
      <dgm:t>
        <a:bodyPr/>
        <a:lstStyle/>
        <a:p>
          <a:pPr>
            <a:defRPr/>
          </a:pPr>
          <a:endParaRPr lang="ru-RU" sz="1600" b="1">
            <a:solidFill>
              <a:schemeClr val="tx2"/>
            </a:solidFill>
          </a:endParaRPr>
        </a:p>
      </dgm:t>
    </dgm:pt>
    <dgm:pt modelId="{AC671993-2428-4CEC-A3D1-E528434E29B7}">
      <dgm:prSet phldrT="" custT="1"/>
      <dgm:spPr bwMode="auto"/>
      <dgm:t>
        <a:bodyPr/>
        <a:lstStyle/>
        <a:p>
          <a:pPr>
            <a:defRPr/>
          </a:pPr>
          <a:r>
            <a:rPr lang="ru-RU" sz="1600" b="1">
              <a:solidFill>
                <a:schemeClr val="tx2"/>
              </a:solidFill>
            </a:rPr>
            <a:t>крестьянские (фермерские) хозяйства</a:t>
          </a:r>
          <a:endParaRPr lang="ru-RU" sz="1600" b="1">
            <a:solidFill>
              <a:schemeClr val="tx2"/>
            </a:solidFill>
          </a:endParaRPr>
        </a:p>
      </dgm:t>
    </dgm:pt>
    <dgm:pt modelId="{9CE3285A-1E35-4386-B47D-7A20246FBD3E}" type="parTrans" cxnId="{9B3C7A20-0952-4484-BF7B-D397E49ED19A}">
      <dgm:prSet/>
      <dgm:spPr bwMode="auto"/>
      <dgm:t>
        <a:bodyPr/>
        <a:lstStyle/>
        <a:p>
          <a:pPr>
            <a:defRPr/>
          </a:pPr>
          <a:endParaRPr lang="ru-RU" sz="1600" b="1">
            <a:solidFill>
              <a:schemeClr val="tx2"/>
            </a:solidFill>
          </a:endParaRPr>
        </a:p>
      </dgm:t>
    </dgm:pt>
    <dgm:pt modelId="{F370E0AD-3B0B-4275-B05A-1FDE56227637}" type="sibTrans" cxnId="{9B3C7A20-0952-4484-BF7B-D397E49ED19A}">
      <dgm:prSet/>
      <dgm:spPr bwMode="auto"/>
      <dgm:t>
        <a:bodyPr/>
        <a:lstStyle/>
        <a:p>
          <a:pPr>
            <a:defRPr/>
          </a:pPr>
          <a:endParaRPr lang="ru-RU" sz="1600" b="1">
            <a:solidFill>
              <a:schemeClr val="tx2"/>
            </a:solidFill>
          </a:endParaRPr>
        </a:p>
      </dgm:t>
    </dgm:pt>
    <dgm:pt modelId="{6A04D37E-B3CE-4A45-97D3-E2029DCD09E4}">
      <dgm:prSet phldrT="" custT="1"/>
      <dgm:spPr bwMode="auto"/>
      <dgm:t>
        <a:bodyPr/>
        <a:lstStyle/>
        <a:p>
          <a:pPr>
            <a:defRPr/>
          </a:pPr>
          <a:r>
            <a:rPr lang="ru-RU" sz="1600" b="1">
              <a:solidFill>
                <a:schemeClr val="tx2"/>
              </a:solidFill>
            </a:rPr>
            <a:t>индивидуальные предприниматели</a:t>
          </a:r>
          <a:endParaRPr lang="ru-RU" sz="1600" b="1">
            <a:solidFill>
              <a:schemeClr val="tx2"/>
            </a:solidFill>
          </a:endParaRPr>
        </a:p>
      </dgm:t>
    </dgm:pt>
    <dgm:pt modelId="{02A60E9A-C7CB-4CAE-A3E4-87D0B42FA1EA}" type="parTrans" cxnId="{20E8F566-7CCF-43DF-B27A-20470C4BB80F}">
      <dgm:prSet/>
      <dgm:spPr bwMode="auto"/>
      <dgm:t>
        <a:bodyPr/>
        <a:lstStyle/>
        <a:p>
          <a:pPr>
            <a:defRPr/>
          </a:pPr>
          <a:endParaRPr lang="ru-RU" sz="1600" b="1">
            <a:solidFill>
              <a:schemeClr val="tx2"/>
            </a:solidFill>
          </a:endParaRPr>
        </a:p>
      </dgm:t>
    </dgm:pt>
    <dgm:pt modelId="{0B18647D-456E-4852-BFAF-2E0FD135D2D8}" type="sibTrans" cxnId="{20E8F566-7CCF-43DF-B27A-20470C4BB80F}">
      <dgm:prSet/>
      <dgm:spPr bwMode="auto"/>
      <dgm:t>
        <a:bodyPr/>
        <a:lstStyle/>
        <a:p>
          <a:pPr>
            <a:defRPr/>
          </a:pPr>
          <a:endParaRPr lang="ru-RU" sz="1600" b="1">
            <a:solidFill>
              <a:schemeClr val="tx2"/>
            </a:solidFill>
          </a:endParaRPr>
        </a:p>
      </dgm:t>
    </dgm:pt>
    <dgm:pt modelId="{AF794CA4-F912-4A8F-966E-0F34359AA2EB}" type="pres">
      <dgm:prSet presAssocID="{E2764463-E73C-490A-8387-CF43A17D6C63}" presName="matrix" presStyleCnt="0">
        <dgm:presLayoutVars>
          <dgm:chMax val="1"/>
          <dgm:dir val="norm"/>
          <dgm:resizeHandles val="exact"/>
        </dgm:presLayoutVars>
      </dgm:prSet>
      <dgm:spPr bwMode="auto"/>
      <dgm:t>
        <a:bodyPr/>
        <a:lstStyle/>
        <a:p>
          <a:pPr>
            <a:defRPr/>
          </a:pPr>
          <a:endParaRPr lang="ru-RU"/>
        </a:p>
      </dgm:t>
    </dgm:pt>
    <dgm:pt modelId="{1C01603E-2E39-4078-90A1-D3FDAAD17A46}" type="pres">
      <dgm:prSet custScaleX="128435" presAssocID="{E2764463-E73C-490A-8387-CF43A17D6C63}" presName="diamond" presStyleLbl="bgShp" presStyleIdx="0" presStyleCnt="1"/>
      <dgm:spPr bwMode="auto"/>
    </dgm:pt>
    <dgm:pt modelId="{5B11ACB1-C973-4D38-B351-F0907ABF3611}" type="pres">
      <dgm:prSet presAssocID="{E2764463-E73C-490A-8387-CF43A17D6C63}" presName="quad1" presStyleLbl="node1" presStyleIdx="0" presStyleCnt="4">
        <dgm:presLayoutVars>
          <dgm:chMax val="0"/>
          <dgm:chPref val="0"/>
          <dgm:bulletEnabled val="1"/>
        </dgm:presLayoutVars>
      </dgm:prSet>
      <dgm:spPr bwMode="auto"/>
      <dgm:t>
        <a:bodyPr/>
        <a:lstStyle/>
        <a:p>
          <a:pPr>
            <a:defRPr/>
          </a:pPr>
          <a:endParaRPr lang="ru-RU"/>
        </a:p>
      </dgm:t>
    </dgm:pt>
    <dgm:pt modelId="{5E49D601-8002-49DD-BA3C-6B5E9813504E}" type="pres">
      <dgm:prSet presAssocID="{E2764463-E73C-490A-8387-CF43A17D6C63}" presName="quad2" presStyleLbl="node1" presStyleIdx="1" presStyleCnt="4">
        <dgm:presLayoutVars>
          <dgm:chMax val="0"/>
          <dgm:chPref val="0"/>
          <dgm:bulletEnabled val="1"/>
        </dgm:presLayoutVars>
      </dgm:prSet>
      <dgm:spPr bwMode="auto"/>
      <dgm:t>
        <a:bodyPr/>
        <a:lstStyle/>
        <a:p>
          <a:pPr>
            <a:defRPr/>
          </a:pPr>
          <a:endParaRPr lang="ru-RU"/>
        </a:p>
      </dgm:t>
    </dgm:pt>
    <dgm:pt modelId="{988F7547-4DB1-4A24-8FDA-51B387D27746}" type="pres">
      <dgm:prSet presAssocID="{E2764463-E73C-490A-8387-CF43A17D6C63}" presName="quad3" presStyleLbl="node1" presStyleIdx="2" presStyleCnt="4">
        <dgm:presLayoutVars>
          <dgm:chMax val="0"/>
          <dgm:chPref val="0"/>
          <dgm:bulletEnabled val="1"/>
        </dgm:presLayoutVars>
      </dgm:prSet>
      <dgm:spPr bwMode="auto"/>
      <dgm:t>
        <a:bodyPr/>
        <a:lstStyle/>
        <a:p>
          <a:pPr>
            <a:defRPr/>
          </a:pPr>
          <a:endParaRPr lang="ru-RU"/>
        </a:p>
      </dgm:t>
    </dgm:pt>
    <dgm:pt modelId="{0AF100F0-6B30-4AFC-8E37-ABAFB3F495BB}" type="pres">
      <dgm:prSet presAssocID="{E2764463-E73C-490A-8387-CF43A17D6C63}" presName="quad4" presStyleLbl="node1" presStyleIdx="3" presStyleCnt="4">
        <dgm:presLayoutVars>
          <dgm:chMax val="0"/>
          <dgm:chPref val="0"/>
          <dgm:bulletEnabled val="1"/>
        </dgm:presLayoutVars>
      </dgm:prSet>
      <dgm:spPr bwMode="auto"/>
      <dgm:t>
        <a:bodyPr/>
        <a:lstStyle/>
        <a:p>
          <a:pPr>
            <a:defRPr/>
          </a:pPr>
          <a:endParaRPr lang="ru-RU"/>
        </a:p>
      </dgm:t>
    </dgm:pt>
  </dgm:ptLst>
  <dgm:cxnLst>
    <dgm:cxn modelId="{397FBE5D-7C52-4872-9242-899DDFC272C5}" type="presOf" srcId="{6A04D37E-B3CE-4A45-97D3-E2029DCD09E4}" destId="{0AF100F0-6B30-4AFC-8E37-ABAFB3F495BB}" srcOrd="0" destOrd="0" presId="urn:microsoft.com/office/officeart/2005/8/layout/matrix3"/>
    <dgm:cxn modelId="{20E8F566-7CCF-43DF-B27A-20470C4BB80F}" srcId="{E2764463-E73C-490A-8387-CF43A17D6C63}" destId="{6A04D37E-B3CE-4A45-97D3-E2029DCD09E4}" srcOrd="3" destOrd="0" parTransId="{02A60E9A-C7CB-4CAE-A3E4-87D0B42FA1EA}" sibTransId="{0B18647D-456E-4852-BFAF-2E0FD135D2D8}"/>
    <dgm:cxn modelId="{69FA9973-6FCD-4ECF-BEA6-685B387C5602}" type="presOf" srcId="{AC671993-2428-4CEC-A3D1-E528434E29B7}" destId="{988F7547-4DB1-4A24-8FDA-51B387D27746}" srcOrd="0" destOrd="0" presId="urn:microsoft.com/office/officeart/2005/8/layout/matrix3"/>
    <dgm:cxn modelId="{6D38E0C4-19D3-4E34-BE63-B2C2B191F62B}" type="presOf" srcId="{61F92387-1B9E-41C8-B87C-46BF573E4771}" destId="{5B11ACB1-C973-4D38-B351-F0907ABF3611}" srcOrd="0" destOrd="0" presId="urn:microsoft.com/office/officeart/2005/8/layout/matrix3"/>
    <dgm:cxn modelId="{D0C826D6-589F-4D1C-9515-1BC2F518D84B}" type="presOf" srcId="{E2764463-E73C-490A-8387-CF43A17D6C63}" destId="{AF794CA4-F912-4A8F-966E-0F34359AA2EB}" srcOrd="0" destOrd="0" presId="urn:microsoft.com/office/officeart/2005/8/layout/matrix3"/>
    <dgm:cxn modelId="{9B3C7A20-0952-4484-BF7B-D397E49ED19A}" srcId="{E2764463-E73C-490A-8387-CF43A17D6C63}" destId="{AC671993-2428-4CEC-A3D1-E528434E29B7}" srcOrd="2" destOrd="0" parTransId="{9CE3285A-1E35-4386-B47D-7A20246FBD3E}" sibTransId="{F370E0AD-3B0B-4275-B05A-1FDE56227637}"/>
    <dgm:cxn modelId="{E60F5121-3344-4EB5-AF33-23BC4D512F8B}" srcId="{E2764463-E73C-490A-8387-CF43A17D6C63}" destId="{70F3AE56-9BB3-41D3-803E-129596AC25E2}" srcOrd="1" destOrd="0" parTransId="{CB90D7EB-7E20-4595-95DE-5CB007CB761B}" sibTransId="{FD18A3F6-8665-492C-BE80-50049F37500A}"/>
    <dgm:cxn modelId="{1C0AAB25-9147-48AA-8850-9DDDD70A4164}" type="presOf" srcId="{70F3AE56-9BB3-41D3-803E-129596AC25E2}" destId="{5E49D601-8002-49DD-BA3C-6B5E9813504E}" srcOrd="0" destOrd="0" presId="urn:microsoft.com/office/officeart/2005/8/layout/matrix3"/>
    <dgm:cxn modelId="{73B06BB7-BF54-4C47-8D9E-63E526392C22}" srcId="{E2764463-E73C-490A-8387-CF43A17D6C63}" destId="{61F92387-1B9E-41C8-B87C-46BF573E4771}" srcOrd="0" destOrd="0" parTransId="{4089D1C2-A51E-4D79-8297-59CE1D04FAD6}" sibTransId="{91EBEE05-BF28-4DE0-B79E-8B1F4A00696E}"/>
    <dgm:cxn modelId="{5C482697-142F-431A-B3E8-5F55BABC0ECE}" type="presParOf" srcId="{AF794CA4-F912-4A8F-966E-0F34359AA2EB}" destId="{1C01603E-2E39-4078-90A1-D3FDAAD17A46}" srcOrd="0" destOrd="0" presId="urn:microsoft.com/office/officeart/2005/8/layout/matrix3"/>
    <dgm:cxn modelId="{FBFFF48E-8ADF-4A3C-9EBC-226D820BDABE}" type="presParOf" srcId="{AF794CA4-F912-4A8F-966E-0F34359AA2EB}" destId="{5B11ACB1-C973-4D38-B351-F0907ABF3611}" srcOrd="1" destOrd="0" presId="urn:microsoft.com/office/officeart/2005/8/layout/matrix3"/>
    <dgm:cxn modelId="{809C38B6-BFC6-42E2-A9D4-920FAED6B605}" type="presParOf" srcId="{AF794CA4-F912-4A8F-966E-0F34359AA2EB}" destId="{5E49D601-8002-49DD-BA3C-6B5E9813504E}" srcOrd="2" destOrd="0" presId="urn:microsoft.com/office/officeart/2005/8/layout/matrix3"/>
    <dgm:cxn modelId="{2C2A0DB1-2FE0-4978-AB8C-E4D004559912}" type="presParOf" srcId="{AF794CA4-F912-4A8F-966E-0F34359AA2EB}" destId="{988F7547-4DB1-4A24-8FDA-51B387D27746}" srcOrd="3" destOrd="0" presId="urn:microsoft.com/office/officeart/2005/8/layout/matrix3"/>
    <dgm:cxn modelId="{FBA80B13-B5AB-4851-9458-D7D3048E8A0A}" type="presParOf" srcId="{AF794CA4-F912-4A8F-966E-0F34359AA2EB}" destId="{0AF100F0-6B30-4AFC-8E37-ABAFB3F495BB}" srcOrd="4" destOrd="0" presId="urn:microsoft.com/office/officeart/2005/8/layout/matrix3"/>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10.xml><?xml version="1.0" encoding="utf-8"?>
<dgm:dataModel xmlns:dgm="http://schemas.openxmlformats.org/drawingml/2006/diagram" xmlns:a="http://schemas.openxmlformats.org/drawingml/2006/main" xmlns:r="http://schemas.openxmlformats.org/officeDocument/2006/relationships">
  <dgm:ptLst>
    <dgm:pt modelId="{8405A2A3-33F6-4F29-BB96-2313CE1AD3BB}" type="doc">
      <dgm:prSet loTypeId="urn:microsoft.com/office/officeart/2005/8/layout/hProcess11" loCatId="process" qsTypeId="urn:microsoft.com/office/officeart/2005/8/quickstyle/3d3" qsCatId="3D" csTypeId="urn:microsoft.com/office/officeart/2005/8/colors/colorful5" csCatId="colorful"/>
      <dgm:spPr bwMode="auto"/>
      <dgm:t>
        <a:bodyPr/>
        <a:lstStyle/>
        <a:p>
          <a:pPr>
            <a:defRPr/>
          </a:pPr>
          <a:endParaRPr lang="ru-RU"/>
        </a:p>
      </dgm:t>
    </dgm:pt>
    <dgm:pt modelId="{D272B819-89D9-44A3-ADEC-191F4A2B66A5}">
      <dgm:prSet phldrT="" custT="1"/>
      <dgm:spPr bwMode="auto"/>
      <dgm:t>
        <a:bodyPr/>
        <a:lstStyle/>
        <a:p>
          <a:pPr>
            <a:defRPr/>
          </a:pPr>
          <a:r>
            <a:rPr lang="ru-RU" sz="2000" b="1"/>
            <a:t>6%  если объектом налогообложения являются доходы;</a:t>
          </a:r>
          <a:endParaRPr lang="ru-RU" sz="2000" b="1"/>
        </a:p>
      </dgm:t>
    </dgm:pt>
    <dgm:pt modelId="{DF5DA351-E246-4318-A8FA-11D97F4B5551}" type="parTrans" cxnId="{0462E08B-C622-45A2-897C-6CBDDF192AF9}">
      <dgm:prSet/>
      <dgm:spPr bwMode="auto"/>
      <dgm:t>
        <a:bodyPr/>
        <a:lstStyle/>
        <a:p>
          <a:pPr>
            <a:defRPr/>
          </a:pPr>
          <a:endParaRPr lang="ru-RU" sz="2000" b="1"/>
        </a:p>
      </dgm:t>
    </dgm:pt>
    <dgm:pt modelId="{669C855C-E69E-41EB-AB96-BE3EA63A6C30}" type="sibTrans" cxnId="{0462E08B-C622-45A2-897C-6CBDDF192AF9}">
      <dgm:prSet/>
      <dgm:spPr bwMode="auto"/>
      <dgm:t>
        <a:bodyPr/>
        <a:lstStyle/>
        <a:p>
          <a:pPr>
            <a:defRPr/>
          </a:pPr>
          <a:endParaRPr lang="ru-RU" sz="2000" b="1"/>
        </a:p>
      </dgm:t>
    </dgm:pt>
    <dgm:pt modelId="{51561897-E3CA-445A-B500-24C82B614C70}">
      <dgm:prSet phldrT="" custT="1"/>
      <dgm:spPr bwMode="auto"/>
      <dgm:t>
        <a:bodyPr/>
        <a:lstStyle/>
        <a:p>
          <a:pPr>
            <a:defRPr/>
          </a:pPr>
          <a:r>
            <a:rPr lang="ru-RU" sz="2000" b="1"/>
            <a:t>15%  если объектом налогообложения являются доходы, уменьшенные на величину расходов.</a:t>
          </a:r>
          <a:endParaRPr lang="ru-RU" sz="2000" b="1"/>
        </a:p>
      </dgm:t>
    </dgm:pt>
    <dgm:pt modelId="{D0800A3E-94CE-44E8-BCF3-3FAB70F9295C}" type="parTrans" cxnId="{4C95C413-AB91-4988-9729-F5FC0B7B1F55}">
      <dgm:prSet/>
      <dgm:spPr bwMode="auto"/>
      <dgm:t>
        <a:bodyPr/>
        <a:lstStyle/>
        <a:p>
          <a:pPr>
            <a:defRPr/>
          </a:pPr>
          <a:endParaRPr lang="ru-RU" sz="2000" b="1"/>
        </a:p>
      </dgm:t>
    </dgm:pt>
    <dgm:pt modelId="{C79C52E1-BBC1-43C5-9886-0DA748DCF80C}" type="sibTrans" cxnId="{4C95C413-AB91-4988-9729-F5FC0B7B1F55}">
      <dgm:prSet/>
      <dgm:spPr bwMode="auto"/>
      <dgm:t>
        <a:bodyPr/>
        <a:lstStyle/>
        <a:p>
          <a:pPr>
            <a:defRPr/>
          </a:pPr>
          <a:endParaRPr lang="ru-RU" sz="2000" b="1"/>
        </a:p>
      </dgm:t>
    </dgm:pt>
    <dgm:pt modelId="{0AA95F1E-414C-4277-916E-023D45C4CEFB}" type="pres">
      <dgm:prSet presAssocID="{8405A2A3-33F6-4F29-BB96-2313CE1AD3BB}" presName="Name0" presStyleCnt="0">
        <dgm:presLayoutVars>
          <dgm:dir val="norm"/>
          <dgm:resizeHandles val="exact"/>
        </dgm:presLayoutVars>
      </dgm:prSet>
      <dgm:spPr bwMode="auto"/>
      <dgm:t>
        <a:bodyPr/>
        <a:lstStyle/>
        <a:p>
          <a:pPr>
            <a:defRPr/>
          </a:pPr>
          <a:endParaRPr lang="ru-RU"/>
        </a:p>
      </dgm:t>
    </dgm:pt>
    <dgm:pt modelId="{4C9ACE3F-37FB-4D60-B8E3-CA820936E01D}" type="pres">
      <dgm:prSet presAssocID="{8405A2A3-33F6-4F29-BB96-2313CE1AD3BB}" presName="arrow" presStyleLbl="bgShp" presStyleIdx="0" presStyleCnt="1"/>
      <dgm:spPr bwMode="auto"/>
    </dgm:pt>
    <dgm:pt modelId="{1A00E06A-E12F-48F6-AEB3-BD4BAFF496F4}" type="pres">
      <dgm:prSet presAssocID="{8405A2A3-33F6-4F29-BB96-2313CE1AD3BB}" presName="points" presStyleCnt="0"/>
      <dgm:spPr bwMode="auto"/>
    </dgm:pt>
    <dgm:pt modelId="{45BB37B4-34F4-4DD3-B961-A226E9C72F16}" type="pres">
      <dgm:prSet presAssocID="{D272B819-89D9-44A3-ADEC-191F4A2B66A5}" presName="compositeA" presStyleCnt="0"/>
      <dgm:spPr bwMode="auto"/>
    </dgm:pt>
    <dgm:pt modelId="{A0E342CC-4956-4C58-AAFA-C72AE1FB04F8}" type="pres">
      <dgm:prSet presAssocID="{D272B819-89D9-44A3-ADEC-191F4A2B66A5}" presName="textA" presStyleLbl="revTx" presStyleIdx="0" presStyleCnt="2">
        <dgm:presLayoutVars>
          <dgm:bulletEnabled val="1"/>
        </dgm:presLayoutVars>
      </dgm:prSet>
      <dgm:spPr bwMode="auto"/>
      <dgm:t>
        <a:bodyPr/>
        <a:lstStyle/>
        <a:p>
          <a:pPr>
            <a:defRPr/>
          </a:pPr>
          <a:endParaRPr lang="ru-RU"/>
        </a:p>
      </dgm:t>
    </dgm:pt>
    <dgm:pt modelId="{D2E06A46-7C96-4C53-8A8A-B35D0C7E81D2}" type="pres">
      <dgm:prSet presAssocID="{D272B819-89D9-44A3-ADEC-191F4A2B66A5}" presName="circleA" presStyleLbl="node1" presStyleIdx="0" presStyleCnt="2"/>
      <dgm:spPr bwMode="auto"/>
    </dgm:pt>
    <dgm:pt modelId="{89CB9EC8-92ED-4D41-904A-56E548375662}" type="pres">
      <dgm:prSet presAssocID="{D272B819-89D9-44A3-ADEC-191F4A2B66A5}" presName="spaceA" presStyleCnt="0"/>
      <dgm:spPr bwMode="auto"/>
    </dgm:pt>
    <dgm:pt modelId="{4782AA89-6739-4487-887E-85A69FD8D9F0}" type="pres">
      <dgm:prSet presAssocID="{669C855C-E69E-41EB-AB96-BE3EA63A6C30}" presName="space" presStyleCnt="0"/>
      <dgm:spPr bwMode="auto"/>
    </dgm:pt>
    <dgm:pt modelId="{406F6B72-41D4-4693-BD05-B34830E18D67}" type="pres">
      <dgm:prSet presAssocID="{51561897-E3CA-445A-B500-24C82B614C70}" presName="compositeB" presStyleCnt="0"/>
      <dgm:spPr bwMode="auto"/>
    </dgm:pt>
    <dgm:pt modelId="{812C8E41-C0C0-44A2-8020-F2294D36A67D}" type="pres">
      <dgm:prSet presAssocID="{51561897-E3CA-445A-B500-24C82B614C70}" presName="textB" presStyleLbl="revTx" presStyleIdx="1" presStyleCnt="2">
        <dgm:presLayoutVars>
          <dgm:bulletEnabled val="1"/>
        </dgm:presLayoutVars>
      </dgm:prSet>
      <dgm:spPr bwMode="auto"/>
      <dgm:t>
        <a:bodyPr/>
        <a:lstStyle/>
        <a:p>
          <a:pPr>
            <a:defRPr/>
          </a:pPr>
          <a:endParaRPr lang="ru-RU"/>
        </a:p>
      </dgm:t>
    </dgm:pt>
    <dgm:pt modelId="{CE5898D9-908F-4E7A-A418-D1CFAD4FE0D5}" type="pres">
      <dgm:prSet presAssocID="{51561897-E3CA-445A-B500-24C82B614C70}" presName="circleB" presStyleLbl="node1" presStyleIdx="1" presStyleCnt="2"/>
      <dgm:spPr bwMode="auto"/>
    </dgm:pt>
    <dgm:pt modelId="{518AD6F4-154E-460E-84AA-9B534D067B21}" type="pres">
      <dgm:prSet presAssocID="{51561897-E3CA-445A-B500-24C82B614C70}" presName="spaceB" presStyleCnt="0"/>
      <dgm:spPr bwMode="auto"/>
    </dgm:pt>
  </dgm:ptLst>
  <dgm:cxnLst>
    <dgm:cxn modelId="{3F0D1BAF-3C21-42D1-B167-3BBB50BB8E49}" type="presOf" srcId="{8405A2A3-33F6-4F29-BB96-2313CE1AD3BB}" destId="{0AA95F1E-414C-4277-916E-023D45C4CEFB}" srcOrd="0" destOrd="0" presId="urn:microsoft.com/office/officeart/2005/8/layout/hProcess11"/>
    <dgm:cxn modelId="{AE63F96E-E8B6-4334-A85F-5D3D0FD4B069}" type="presOf" srcId="{D272B819-89D9-44A3-ADEC-191F4A2B66A5}" destId="{A0E342CC-4956-4C58-AAFA-C72AE1FB04F8}" srcOrd="0" destOrd="0" presId="urn:microsoft.com/office/officeart/2005/8/layout/hProcess11"/>
    <dgm:cxn modelId="{0462E08B-C622-45A2-897C-6CBDDF192AF9}" srcId="{8405A2A3-33F6-4F29-BB96-2313CE1AD3BB}" destId="{D272B819-89D9-44A3-ADEC-191F4A2B66A5}" srcOrd="0" destOrd="0" parTransId="{DF5DA351-E246-4318-A8FA-11D97F4B5551}" sibTransId="{669C855C-E69E-41EB-AB96-BE3EA63A6C30}"/>
    <dgm:cxn modelId="{4C95C413-AB91-4988-9729-F5FC0B7B1F55}" srcId="{8405A2A3-33F6-4F29-BB96-2313CE1AD3BB}" destId="{51561897-E3CA-445A-B500-24C82B614C70}" srcOrd="1" destOrd="0" parTransId="{D0800A3E-94CE-44E8-BCF3-3FAB70F9295C}" sibTransId="{C79C52E1-BBC1-43C5-9886-0DA748DCF80C}"/>
    <dgm:cxn modelId="{53A3F254-ADB0-4D29-8023-5EECBB886C03}" type="presOf" srcId="{51561897-E3CA-445A-B500-24C82B614C70}" destId="{812C8E41-C0C0-44A2-8020-F2294D36A67D}" srcOrd="0" destOrd="0" presId="urn:microsoft.com/office/officeart/2005/8/layout/hProcess11"/>
    <dgm:cxn modelId="{666EBA05-B8FC-48F1-A5ED-96F31FC24179}" type="presParOf" srcId="{0AA95F1E-414C-4277-916E-023D45C4CEFB}" destId="{4C9ACE3F-37FB-4D60-B8E3-CA820936E01D}" srcOrd="0" destOrd="0" presId="urn:microsoft.com/office/officeart/2005/8/layout/hProcess11"/>
    <dgm:cxn modelId="{E2FB71E9-829D-4E03-B369-675E37D1CC0F}" type="presParOf" srcId="{0AA95F1E-414C-4277-916E-023D45C4CEFB}" destId="{1A00E06A-E12F-48F6-AEB3-BD4BAFF496F4}" srcOrd="1" destOrd="0" presId="urn:microsoft.com/office/officeart/2005/8/layout/hProcess11"/>
    <dgm:cxn modelId="{DC231CA9-9B11-41B9-958E-8D91ED3E47FB}" type="presParOf" srcId="{1A00E06A-E12F-48F6-AEB3-BD4BAFF496F4}" destId="{45BB37B4-34F4-4DD3-B961-A226E9C72F16}" srcOrd="0" destOrd="0" presId="urn:microsoft.com/office/officeart/2005/8/layout/hProcess11"/>
    <dgm:cxn modelId="{8947B0B7-356B-4F76-A9A7-508DBEAF1116}" type="presParOf" srcId="{45BB37B4-34F4-4DD3-B961-A226E9C72F16}" destId="{A0E342CC-4956-4C58-AAFA-C72AE1FB04F8}" srcOrd="0" destOrd="0" presId="urn:microsoft.com/office/officeart/2005/8/layout/hProcess11"/>
    <dgm:cxn modelId="{CB8289C7-9F42-4206-8917-DA7B911F249F}" type="presParOf" srcId="{45BB37B4-34F4-4DD3-B961-A226E9C72F16}" destId="{D2E06A46-7C96-4C53-8A8A-B35D0C7E81D2}" srcOrd="1" destOrd="0" presId="urn:microsoft.com/office/officeart/2005/8/layout/hProcess11"/>
    <dgm:cxn modelId="{114ABE0D-24A8-4035-82EC-94E0FC374DFC}" type="presParOf" srcId="{45BB37B4-34F4-4DD3-B961-A226E9C72F16}" destId="{89CB9EC8-92ED-4D41-904A-56E548375662}" srcOrd="2" destOrd="0" presId="urn:microsoft.com/office/officeart/2005/8/layout/hProcess11"/>
    <dgm:cxn modelId="{BA0286D9-C7BC-4E52-A39D-BABAD8CC03A0}" type="presParOf" srcId="{1A00E06A-E12F-48F6-AEB3-BD4BAFF496F4}" destId="{4782AA89-6739-4487-887E-85A69FD8D9F0}" srcOrd="1" destOrd="0" presId="urn:microsoft.com/office/officeart/2005/8/layout/hProcess11"/>
    <dgm:cxn modelId="{8FF86988-700A-47BF-8510-E29582E42703}" type="presParOf" srcId="{1A00E06A-E12F-48F6-AEB3-BD4BAFF496F4}" destId="{406F6B72-41D4-4693-BD05-B34830E18D67}" srcOrd="2" destOrd="0" presId="urn:microsoft.com/office/officeart/2005/8/layout/hProcess11"/>
    <dgm:cxn modelId="{11D35BE7-61D7-4BC2-AF28-6708E1213D56}" type="presParOf" srcId="{406F6B72-41D4-4693-BD05-B34830E18D67}" destId="{812C8E41-C0C0-44A2-8020-F2294D36A67D}" srcOrd="0" destOrd="0" presId="urn:microsoft.com/office/officeart/2005/8/layout/hProcess11"/>
    <dgm:cxn modelId="{08EDE88F-F4E2-43B2-9AE4-9C160BA500DB}" type="presParOf" srcId="{406F6B72-41D4-4693-BD05-B34830E18D67}" destId="{CE5898D9-908F-4E7A-A418-D1CFAD4FE0D5}" srcOrd="1" destOrd="0" presId="urn:microsoft.com/office/officeart/2005/8/layout/hProcess11"/>
    <dgm:cxn modelId="{E07BCA10-94F8-4420-9BA9-C35F0B74FF55}" type="presParOf" srcId="{406F6B72-41D4-4693-BD05-B34830E18D67}" destId="{518AD6F4-154E-460E-84AA-9B534D067B21}" srcOrd="2" destOrd="0" presId="urn:microsoft.com/office/officeart/2005/8/layout/hProcess11"/>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11.xml><?xml version="1.0" encoding="utf-8"?>
<dgm:dataModel xmlns:dgm="http://schemas.openxmlformats.org/drawingml/2006/diagram" xmlns:a="http://schemas.openxmlformats.org/drawingml/2006/main" xmlns:r="http://schemas.openxmlformats.org/officeDocument/2006/relationships">
  <dgm:ptLst>
    <dgm:pt modelId="{47B10B1B-6996-4C4D-AFA2-D17AA7C9975B}" type="doc">
      <dgm:prSet loTypeId="urn:microsoft.com/office/officeart/2005/8/layout/hProcess9" loCatId="process" qsTypeId="urn:microsoft.com/office/officeart/2005/8/quickstyle/simple1" qsCatId="simple" csTypeId="urn:microsoft.com/office/officeart/2005/8/colors/accent1_2" csCatId="accent1"/>
      <dgm:spPr bwMode="auto"/>
      <dgm:t>
        <a:bodyPr/>
        <a:lstStyle/>
        <a:p>
          <a:pPr>
            <a:defRPr/>
          </a:pPr>
          <a:endParaRPr lang="ru-RU"/>
        </a:p>
      </dgm:t>
    </dgm:pt>
    <dgm:pt modelId="{BCB9B5B0-8EA5-4AE3-B6A2-44E0FD49B46C}">
      <dgm:prSet phldrT=""/>
      <dgm:spPr bwMode="auto"/>
      <dgm:t>
        <a:bodyPr/>
        <a:lstStyle/>
        <a:p>
          <a:pPr>
            <a:defRPr/>
          </a:pPr>
          <a:r>
            <a:rPr lang="ru-RU"/>
            <a:t>уменьшить исчисленную сумму налога на страховые взносы в ГВБФ и иные расходы.</a:t>
          </a:r>
          <a:endParaRPr lang="ru-RU"/>
        </a:p>
      </dgm:t>
    </dgm:pt>
    <dgm:pt modelId="{20577C9F-B198-46FB-B4D1-F904793A9349}" type="parTrans" cxnId="{607A5243-47CF-4EE1-8308-37B359FB4AFC}">
      <dgm:prSet/>
      <dgm:spPr bwMode="auto"/>
      <dgm:t>
        <a:bodyPr/>
        <a:lstStyle/>
        <a:p>
          <a:pPr>
            <a:defRPr/>
          </a:pPr>
          <a:endParaRPr lang="ru-RU"/>
        </a:p>
      </dgm:t>
    </dgm:pt>
    <dgm:pt modelId="{DEEF0EBD-6F79-4F1A-83A1-B32B66BB5818}" type="sibTrans" cxnId="{607A5243-47CF-4EE1-8308-37B359FB4AFC}">
      <dgm:prSet/>
      <dgm:spPr bwMode="auto"/>
      <dgm:t>
        <a:bodyPr/>
        <a:lstStyle/>
        <a:p>
          <a:pPr>
            <a:defRPr/>
          </a:pPr>
          <a:endParaRPr lang="ru-RU"/>
        </a:p>
      </dgm:t>
    </dgm:pt>
    <dgm:pt modelId="{A3D8EBD1-C8D3-42C7-872D-7BF3D1C96924}" type="pres">
      <dgm:prSet presAssocID="{47B10B1B-6996-4C4D-AFA2-D17AA7C9975B}" presName="CompostProcess" presStyleCnt="0">
        <dgm:presLayoutVars>
          <dgm:dir val="norm"/>
          <dgm:resizeHandles val="exact"/>
        </dgm:presLayoutVars>
      </dgm:prSet>
      <dgm:spPr bwMode="auto"/>
      <dgm:t>
        <a:bodyPr/>
        <a:lstStyle/>
        <a:p>
          <a:pPr>
            <a:defRPr/>
          </a:pPr>
          <a:endParaRPr lang="ru-RU"/>
        </a:p>
      </dgm:t>
    </dgm:pt>
    <dgm:pt modelId="{0DE0769F-9C63-41B6-A1FF-4EABFB69B14C}" type="pres">
      <dgm:prSet presAssocID="{47B10B1B-6996-4C4D-AFA2-D17AA7C9975B}" presName="arrow" presStyleLbl="bgShp" presStyleIdx="0" presStyleCnt="1"/>
      <dgm:spPr bwMode="auto"/>
    </dgm:pt>
    <dgm:pt modelId="{25CC17FA-8A9D-4088-AB60-B79F72EA7BA4}" type="pres">
      <dgm:prSet presAssocID="{47B10B1B-6996-4C4D-AFA2-D17AA7C9975B}" presName="linearProcess" presStyleCnt="0"/>
      <dgm:spPr bwMode="auto"/>
    </dgm:pt>
    <dgm:pt modelId="{49AD505F-2E78-4ABD-908C-8740B4C7217E}" type="pres">
      <dgm:prSet presAssocID="{BCB9B5B0-8EA5-4AE3-B6A2-44E0FD49B46C}" presName="textNode" presStyleLbl="node1" presStyleIdx="0" presStyleCnt="1">
        <dgm:presLayoutVars>
          <dgm:bulletEnabled val="1"/>
        </dgm:presLayoutVars>
      </dgm:prSet>
      <dgm:spPr bwMode="auto"/>
      <dgm:t>
        <a:bodyPr/>
        <a:lstStyle/>
        <a:p>
          <a:pPr>
            <a:defRPr/>
          </a:pPr>
          <a:endParaRPr lang="ru-RU"/>
        </a:p>
      </dgm:t>
    </dgm:pt>
  </dgm:ptLst>
  <dgm:cxnLst>
    <dgm:cxn modelId="{607A5243-47CF-4EE1-8308-37B359FB4AFC}" srcId="{47B10B1B-6996-4C4D-AFA2-D17AA7C9975B}" destId="{BCB9B5B0-8EA5-4AE3-B6A2-44E0FD49B46C}" srcOrd="0" destOrd="0" parTransId="{20577C9F-B198-46FB-B4D1-F904793A9349}" sibTransId="{DEEF0EBD-6F79-4F1A-83A1-B32B66BB5818}"/>
    <dgm:cxn modelId="{D53F47EE-D053-42FC-8C6F-AF5087EDDFEF}" type="presOf" srcId="{BCB9B5B0-8EA5-4AE3-B6A2-44E0FD49B46C}" destId="{49AD505F-2E78-4ABD-908C-8740B4C7217E}" srcOrd="0" destOrd="0" presId="urn:microsoft.com/office/officeart/2005/8/layout/hProcess9"/>
    <dgm:cxn modelId="{F6BED084-3DC0-44DC-BFA6-9B44016DC06A}" type="presOf" srcId="{47B10B1B-6996-4C4D-AFA2-D17AA7C9975B}" destId="{A3D8EBD1-C8D3-42C7-872D-7BF3D1C96924}" srcOrd="0" destOrd="0" presId="urn:microsoft.com/office/officeart/2005/8/layout/hProcess9"/>
    <dgm:cxn modelId="{83C49F80-2856-4641-990A-46146C765BFF}" type="presParOf" srcId="{A3D8EBD1-C8D3-42C7-872D-7BF3D1C96924}" destId="{0DE0769F-9C63-41B6-A1FF-4EABFB69B14C}" srcOrd="0" destOrd="0" presId="urn:microsoft.com/office/officeart/2005/8/layout/hProcess9"/>
    <dgm:cxn modelId="{8E9F6B08-DC87-4F00-8C26-03E93A67F914}" type="presParOf" srcId="{A3D8EBD1-C8D3-42C7-872D-7BF3D1C96924}" destId="{25CC17FA-8A9D-4088-AB60-B79F72EA7BA4}" srcOrd="1" destOrd="0" presId="urn:microsoft.com/office/officeart/2005/8/layout/hProcess9"/>
    <dgm:cxn modelId="{E5859FAA-E5DC-482D-BCDC-902B2753C266}" type="presParOf" srcId="{25CC17FA-8A9D-4088-AB60-B79F72EA7BA4}" destId="{49AD505F-2E78-4ABD-908C-8740B4C7217E}" srcOrd="0" destOrd="0" presId="urn:microsoft.com/office/officeart/2005/8/layout/hProcess9"/>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12.xml><?xml version="1.0" encoding="utf-8"?>
<dgm:dataModel xmlns:dgm="http://schemas.openxmlformats.org/drawingml/2006/diagram" xmlns:a="http://schemas.openxmlformats.org/drawingml/2006/main" xmlns:r="http://schemas.openxmlformats.org/officeDocument/2006/relationships">
  <dgm:ptLst>
    <dgm:pt modelId="{AEE176FB-3080-4AE4-96DE-D37A70D4EF94}" type="doc">
      <dgm:prSet loTypeId="urn:microsoft.com/office/officeart/2005/8/layout/vList2" loCatId="list" qsTypeId="urn:microsoft.com/office/officeart/2005/8/quickstyle/simple1" qsCatId="simple" csTypeId="urn:microsoft.com/office/officeart/2005/8/colors/colorful1" csCatId="colorful" phldr="1"/>
      <dgm:spPr bwMode="auto"/>
      <dgm:t>
        <a:bodyPr/>
        <a:lstStyle/>
        <a:p>
          <a:pPr>
            <a:defRPr/>
          </a:pPr>
          <a:endParaRPr lang="ru-RU"/>
        </a:p>
      </dgm:t>
    </dgm:pt>
    <dgm:pt modelId="{2F2E3A4E-AAFE-4106-B44A-A6F96CA5A9E6}">
      <dgm:prSet phldrT=""/>
      <dgm:spPr bwMode="auto"/>
      <dgm:t>
        <a:bodyPr/>
        <a:lstStyle/>
        <a:p>
          <a:pPr>
            <a:defRPr/>
          </a:pPr>
          <a:r>
            <a:rPr lang="ru-RU" i="1">
              <a:solidFill>
                <a:schemeClr val="tx1"/>
              </a:solidFill>
            </a:rPr>
            <a:t>Налоговым периодом</a:t>
          </a:r>
          <a:r>
            <a:rPr lang="ru-RU">
              <a:solidFill>
                <a:schemeClr val="tx1"/>
              </a:solidFill>
            </a:rPr>
            <a:t> является календарный год</a:t>
          </a:r>
          <a:endParaRPr lang="ru-RU">
            <a:solidFill>
              <a:schemeClr val="tx1"/>
            </a:solidFill>
          </a:endParaRPr>
        </a:p>
      </dgm:t>
    </dgm:pt>
    <dgm:pt modelId="{4E3B9D58-9255-4F15-9CFA-C37EBD2D04FA}" type="parTrans" cxnId="{51AF6B2C-BED8-4678-B1B2-AB555028AB59}">
      <dgm:prSet/>
      <dgm:spPr bwMode="auto"/>
      <dgm:t>
        <a:bodyPr/>
        <a:lstStyle/>
        <a:p>
          <a:pPr>
            <a:defRPr/>
          </a:pPr>
          <a:endParaRPr lang="ru-RU">
            <a:solidFill>
              <a:schemeClr val="tx1"/>
            </a:solidFill>
          </a:endParaRPr>
        </a:p>
      </dgm:t>
    </dgm:pt>
    <dgm:pt modelId="{0433DD7B-0471-474B-B53A-8087291DDF69}" type="sibTrans" cxnId="{51AF6B2C-BED8-4678-B1B2-AB555028AB59}">
      <dgm:prSet/>
      <dgm:spPr bwMode="auto"/>
      <dgm:t>
        <a:bodyPr/>
        <a:lstStyle/>
        <a:p>
          <a:pPr>
            <a:defRPr/>
          </a:pPr>
          <a:endParaRPr lang="ru-RU">
            <a:solidFill>
              <a:schemeClr val="tx1"/>
            </a:solidFill>
          </a:endParaRPr>
        </a:p>
      </dgm:t>
    </dgm:pt>
    <dgm:pt modelId="{BB67F58A-36D4-445C-A5A0-7E950FE1D925}">
      <dgm:prSet phldrT=""/>
      <dgm:spPr bwMode="auto"/>
      <dgm:t>
        <a:bodyPr/>
        <a:lstStyle/>
        <a:p>
          <a:pPr>
            <a:defRPr/>
          </a:pPr>
          <a:r>
            <a:rPr lang="ru-RU">
              <a:solidFill>
                <a:schemeClr val="tx1"/>
              </a:solidFill>
            </a:rPr>
            <a:t>Отчетными периодами - первый квартал, полугодие и девять месяцев календарного года.</a:t>
          </a:r>
          <a:endParaRPr lang="ru-RU">
            <a:solidFill>
              <a:schemeClr val="tx1"/>
            </a:solidFill>
          </a:endParaRPr>
        </a:p>
      </dgm:t>
    </dgm:pt>
    <dgm:pt modelId="{8AFCBE2C-3B81-410C-B8A7-4258540DA612}" type="parTrans" cxnId="{8D9D36D3-410F-496D-90AA-5E106A2D3746}">
      <dgm:prSet/>
      <dgm:spPr bwMode="auto"/>
      <dgm:t>
        <a:bodyPr/>
        <a:lstStyle/>
        <a:p>
          <a:pPr>
            <a:defRPr/>
          </a:pPr>
          <a:endParaRPr lang="ru-RU">
            <a:solidFill>
              <a:schemeClr val="tx1"/>
            </a:solidFill>
          </a:endParaRPr>
        </a:p>
      </dgm:t>
    </dgm:pt>
    <dgm:pt modelId="{BD79E984-3284-4FD3-9B9C-CFAD8BADA41D}" type="sibTrans" cxnId="{8D9D36D3-410F-496D-90AA-5E106A2D3746}">
      <dgm:prSet/>
      <dgm:spPr bwMode="auto"/>
      <dgm:t>
        <a:bodyPr/>
        <a:lstStyle/>
        <a:p>
          <a:pPr>
            <a:defRPr/>
          </a:pPr>
          <a:endParaRPr lang="ru-RU">
            <a:solidFill>
              <a:schemeClr val="tx1"/>
            </a:solidFill>
          </a:endParaRPr>
        </a:p>
      </dgm:t>
    </dgm:pt>
    <dgm:pt modelId="{85A7C020-3866-4F0E-8FEF-D7A40847E40C}" type="pres">
      <dgm:prSet presAssocID="{AEE176FB-3080-4AE4-96DE-D37A70D4EF94}" presName="linear" presStyleCnt="0">
        <dgm:presLayoutVars>
          <dgm:animLvl val="lvl"/>
          <dgm:resizeHandles val="exact"/>
        </dgm:presLayoutVars>
      </dgm:prSet>
      <dgm:spPr bwMode="auto"/>
      <dgm:t>
        <a:bodyPr/>
        <a:lstStyle/>
        <a:p>
          <a:pPr>
            <a:defRPr/>
          </a:pPr>
          <a:endParaRPr lang="ru-RU"/>
        </a:p>
      </dgm:t>
    </dgm:pt>
    <dgm:pt modelId="{7AE8199E-44FF-48CF-BD3E-26710987C79A}" type="pres">
      <dgm:prSet presAssocID="{2F2E3A4E-AAFE-4106-B44A-A6F96CA5A9E6}" presName="parentText" presStyleLbl="node1" presStyleIdx="0" presStyleCnt="2">
        <dgm:presLayoutVars>
          <dgm:chMax val="0"/>
          <dgm:bulletEnabled val="1"/>
        </dgm:presLayoutVars>
      </dgm:prSet>
      <dgm:spPr bwMode="auto"/>
      <dgm:t>
        <a:bodyPr/>
        <a:lstStyle/>
        <a:p>
          <a:pPr>
            <a:defRPr/>
          </a:pPr>
          <a:endParaRPr lang="ru-RU"/>
        </a:p>
      </dgm:t>
    </dgm:pt>
    <dgm:pt modelId="{E02B89F4-8C55-4EB1-9CB1-BD1A81C3B25B}" type="pres">
      <dgm:prSet presAssocID="{0433DD7B-0471-474B-B53A-8087291DDF69}" presName="spacer" presStyleCnt="0"/>
      <dgm:spPr bwMode="auto"/>
    </dgm:pt>
    <dgm:pt modelId="{E872CDCA-AA22-4119-9E1F-8B66E765367F}" type="pres">
      <dgm:prSet presAssocID="{BB67F58A-36D4-445C-A5A0-7E950FE1D925}" presName="parentText" presStyleLbl="node1" presStyleIdx="1" presStyleCnt="2">
        <dgm:presLayoutVars>
          <dgm:chMax val="0"/>
          <dgm:bulletEnabled val="1"/>
        </dgm:presLayoutVars>
      </dgm:prSet>
      <dgm:spPr bwMode="auto"/>
      <dgm:t>
        <a:bodyPr/>
        <a:lstStyle/>
        <a:p>
          <a:pPr>
            <a:defRPr/>
          </a:pPr>
          <a:endParaRPr lang="ru-RU"/>
        </a:p>
      </dgm:t>
    </dgm:pt>
  </dgm:ptLst>
  <dgm:cxnLst>
    <dgm:cxn modelId="{51AF6B2C-BED8-4678-B1B2-AB555028AB59}" srcId="{AEE176FB-3080-4AE4-96DE-D37A70D4EF94}" destId="{2F2E3A4E-AAFE-4106-B44A-A6F96CA5A9E6}" srcOrd="0" destOrd="0" parTransId="{4E3B9D58-9255-4F15-9CFA-C37EBD2D04FA}" sibTransId="{0433DD7B-0471-474B-B53A-8087291DDF69}"/>
    <dgm:cxn modelId="{8D9D36D3-410F-496D-90AA-5E106A2D3746}" srcId="{AEE176FB-3080-4AE4-96DE-D37A70D4EF94}" destId="{BB67F58A-36D4-445C-A5A0-7E950FE1D925}" srcOrd="1" destOrd="0" parTransId="{8AFCBE2C-3B81-410C-B8A7-4258540DA612}" sibTransId="{BD79E984-3284-4FD3-9B9C-CFAD8BADA41D}"/>
    <dgm:cxn modelId="{68BC2E8E-50E9-48DB-AFF5-42407D164F74}" type="presOf" srcId="{2F2E3A4E-AAFE-4106-B44A-A6F96CA5A9E6}" destId="{7AE8199E-44FF-48CF-BD3E-26710987C79A}" srcOrd="0" destOrd="0" presId="urn:microsoft.com/office/officeart/2005/8/layout/vList2"/>
    <dgm:cxn modelId="{EE58F8BF-E83B-4BA5-9E08-D7F4B0F90992}" type="presOf" srcId="{BB67F58A-36D4-445C-A5A0-7E950FE1D925}" destId="{E872CDCA-AA22-4119-9E1F-8B66E765367F}" srcOrd="0" destOrd="0" presId="urn:microsoft.com/office/officeart/2005/8/layout/vList2"/>
    <dgm:cxn modelId="{79B08A73-5102-410C-9C65-AE8A9D0657EA}" type="presOf" srcId="{AEE176FB-3080-4AE4-96DE-D37A70D4EF94}" destId="{85A7C020-3866-4F0E-8FEF-D7A40847E40C}" srcOrd="0" destOrd="0" presId="urn:microsoft.com/office/officeart/2005/8/layout/vList2"/>
    <dgm:cxn modelId="{E1FB3A51-4562-44E0-9458-4D38CD3722D6}" type="presParOf" srcId="{85A7C020-3866-4F0E-8FEF-D7A40847E40C}" destId="{7AE8199E-44FF-48CF-BD3E-26710987C79A}" srcOrd="0" destOrd="0" presId="urn:microsoft.com/office/officeart/2005/8/layout/vList2"/>
    <dgm:cxn modelId="{1D44AFB4-3742-4151-A802-05321B2488AE}" type="presParOf" srcId="{85A7C020-3866-4F0E-8FEF-D7A40847E40C}" destId="{E02B89F4-8C55-4EB1-9CB1-BD1A81C3B25B}" srcOrd="1" destOrd="0" presId="urn:microsoft.com/office/officeart/2005/8/layout/vList2"/>
    <dgm:cxn modelId="{1FF2A119-3A23-476F-9516-12CCA8BB65C3}" type="presParOf" srcId="{85A7C020-3866-4F0E-8FEF-D7A40847E40C}" destId="{E872CDCA-AA22-4119-9E1F-8B66E765367F}" srcOrd="2"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13.xml><?xml version="1.0" encoding="utf-8"?>
<dgm:dataModel xmlns:dgm="http://schemas.openxmlformats.org/drawingml/2006/diagram" xmlns:a="http://schemas.openxmlformats.org/drawingml/2006/main" xmlns:r="http://schemas.openxmlformats.org/officeDocument/2006/relationships">
  <dgm:ptLst>
    <dgm:pt modelId="{A9718282-2810-4CE0-AD55-77CCFE533704}" type="doc">
      <dgm:prSet loTypeId="urn:microsoft.com/office/officeart/2005/8/layout/vList3" loCatId="list" qsTypeId="urn:microsoft.com/office/officeart/2005/8/quickstyle/simple1" qsCatId="simple" csTypeId="urn:microsoft.com/office/officeart/2005/8/colors/colorful4" csCatId="colorful" phldr="1"/>
      <dgm:spPr bwMode="auto"/>
      <dgm:t>
        <a:bodyPr/>
        <a:lstStyle/>
        <a:p>
          <a:pPr>
            <a:defRPr/>
          </a:pPr>
          <a:endParaRPr lang="ru-RU"/>
        </a:p>
      </dgm:t>
    </dgm:pt>
    <dgm:pt modelId="{B9974028-0BA7-4952-987D-7BD2C563526C}">
      <dgm:prSet phldrT=""/>
      <dgm:spPr bwMode="auto"/>
      <dgm:t>
        <a:bodyPr/>
        <a:lstStyle/>
        <a:p>
          <a:pPr>
            <a:defRPr/>
          </a:pPr>
          <a:r>
            <a:rPr lang="ru-RU" b="1">
              <a:solidFill>
                <a:schemeClr val="tx1"/>
              </a:solidFill>
            </a:rPr>
            <a:t>для организаций - не позднее </a:t>
          </a:r>
          <a:r>
            <a:rPr lang="ru-RU" b="1">
              <a:solidFill>
                <a:schemeClr val="tx1"/>
              </a:solidFill>
            </a:rPr>
            <a:t>28 </a:t>
          </a:r>
          <a:r>
            <a:rPr lang="ru-RU" b="1">
              <a:solidFill>
                <a:schemeClr val="tx1"/>
              </a:solidFill>
            </a:rPr>
            <a:t>марта года, следующего за истекшим налоговым периодом (п. 7 ст. 346.21, подп. 1 п. 1 ст. 346.23 НК РФ);</a:t>
          </a:r>
          <a:endParaRPr lang="ru-RU" b="1">
            <a:solidFill>
              <a:schemeClr val="tx1"/>
            </a:solidFill>
          </a:endParaRPr>
        </a:p>
      </dgm:t>
    </dgm:pt>
    <dgm:pt modelId="{3F15EB46-1B29-4A1F-BA4F-FE8B3A91EFBB}" type="parTrans" cxnId="{38043B8B-1245-4527-908C-A588434BF5CF}">
      <dgm:prSet/>
      <dgm:spPr bwMode="auto"/>
      <dgm:t>
        <a:bodyPr/>
        <a:lstStyle/>
        <a:p>
          <a:pPr>
            <a:defRPr/>
          </a:pPr>
          <a:endParaRPr lang="ru-RU"/>
        </a:p>
      </dgm:t>
    </dgm:pt>
    <dgm:pt modelId="{34739635-DDAC-4507-BECC-2F71E909E2B0}" type="sibTrans" cxnId="{38043B8B-1245-4527-908C-A588434BF5CF}">
      <dgm:prSet/>
      <dgm:spPr bwMode="auto"/>
      <dgm:t>
        <a:bodyPr/>
        <a:lstStyle/>
        <a:p>
          <a:pPr>
            <a:defRPr/>
          </a:pPr>
          <a:endParaRPr lang="ru-RU"/>
        </a:p>
      </dgm:t>
    </dgm:pt>
    <dgm:pt modelId="{26C8AEF2-1A8C-49B4-ADFC-7ABD16EC8A86}">
      <dgm:prSet phldrT=""/>
      <dgm:spPr bwMode="auto"/>
      <dgm:t>
        <a:bodyPr/>
        <a:lstStyle/>
        <a:p>
          <a:pPr>
            <a:defRPr/>
          </a:pPr>
          <a:r>
            <a:rPr lang="ru-RU" b="1">
              <a:solidFill>
                <a:schemeClr val="tx1"/>
              </a:solidFill>
            </a:rPr>
            <a:t>для индивидуальных предпринимателей - не позднее </a:t>
          </a:r>
          <a:r>
            <a:rPr lang="ru-RU" b="1">
              <a:solidFill>
                <a:schemeClr val="tx1"/>
              </a:solidFill>
            </a:rPr>
            <a:t>28 </a:t>
          </a:r>
          <a:r>
            <a:rPr lang="ru-RU" b="1">
              <a:solidFill>
                <a:schemeClr val="tx1"/>
              </a:solidFill>
            </a:rPr>
            <a:t>апреля года, следующего за истекшим налоговым периодом (п. 7 ст. 346.21, подп. 2 п. 1 ст. 346.23 НК РФ).</a:t>
          </a:r>
          <a:endParaRPr lang="ru-RU" b="1">
            <a:solidFill>
              <a:schemeClr val="tx1"/>
            </a:solidFill>
          </a:endParaRPr>
        </a:p>
      </dgm:t>
    </dgm:pt>
    <dgm:pt modelId="{E2CF6BE7-BB04-4C4A-A3DB-4A22AF481CD8}" type="parTrans" cxnId="{121445FA-33A3-43E7-B778-6F6A6F719FD4}">
      <dgm:prSet/>
      <dgm:spPr bwMode="auto"/>
      <dgm:t>
        <a:bodyPr/>
        <a:lstStyle/>
        <a:p>
          <a:pPr>
            <a:defRPr/>
          </a:pPr>
          <a:endParaRPr lang="ru-RU"/>
        </a:p>
      </dgm:t>
    </dgm:pt>
    <dgm:pt modelId="{34CF2C96-86E9-4922-8DA3-C78E23C2657B}" type="sibTrans" cxnId="{121445FA-33A3-43E7-B778-6F6A6F719FD4}">
      <dgm:prSet/>
      <dgm:spPr bwMode="auto"/>
      <dgm:t>
        <a:bodyPr/>
        <a:lstStyle/>
        <a:p>
          <a:pPr>
            <a:defRPr/>
          </a:pPr>
          <a:endParaRPr lang="ru-RU"/>
        </a:p>
      </dgm:t>
    </dgm:pt>
    <dgm:pt modelId="{05F95596-5D99-416E-8F6F-F8F97D4F425A}" type="pres">
      <dgm:prSet presAssocID="{A9718282-2810-4CE0-AD55-77CCFE533704}" presName="linearFlow" presStyleCnt="0">
        <dgm:presLayoutVars>
          <dgm:dir val="norm"/>
          <dgm:resizeHandles val="exact"/>
        </dgm:presLayoutVars>
      </dgm:prSet>
      <dgm:spPr bwMode="auto"/>
      <dgm:t>
        <a:bodyPr/>
        <a:lstStyle/>
        <a:p>
          <a:pPr>
            <a:defRPr/>
          </a:pPr>
          <a:endParaRPr lang="ru-RU"/>
        </a:p>
      </dgm:t>
    </dgm:pt>
    <dgm:pt modelId="{34A72545-5AE1-460B-91DA-6580E973A02C}" type="pres">
      <dgm:prSet presAssocID="{B9974028-0BA7-4952-987D-7BD2C563526C}" presName="composite" presStyleCnt="0"/>
      <dgm:spPr bwMode="auto"/>
    </dgm:pt>
    <dgm:pt modelId="{FD4E8FAD-CBB5-4294-BE94-B914A7C8F12B}" type="pres">
      <dgm:prSet presAssocID="{B9974028-0BA7-4952-987D-7BD2C563526C}" presName="imgShp" presStyleLbl="fgImgPlace1" presStyleIdx="0" presStyleCnt="2"/>
      <dgm:spPr bwMode="auto"/>
    </dgm:pt>
    <dgm:pt modelId="{A199F76E-E6F1-46E8-9259-B6CBD9D4201C}" type="pres">
      <dgm:prSet custLinFactNeighborX="-86" custLinFactNeighborY="147" presAssocID="{B9974028-0BA7-4952-987D-7BD2C563526C}" presName="txShp" presStyleLbl="node1" presStyleIdx="0" presStyleCnt="2">
        <dgm:presLayoutVars>
          <dgm:bulletEnabled val="1"/>
        </dgm:presLayoutVars>
      </dgm:prSet>
      <dgm:spPr bwMode="auto"/>
      <dgm:t>
        <a:bodyPr/>
        <a:lstStyle/>
        <a:p>
          <a:pPr>
            <a:defRPr/>
          </a:pPr>
          <a:endParaRPr lang="ru-RU"/>
        </a:p>
      </dgm:t>
    </dgm:pt>
    <dgm:pt modelId="{7F04DCDB-546E-4FFA-B94D-9ACB928A6B1D}" type="pres">
      <dgm:prSet presAssocID="{34739635-DDAC-4507-BECC-2F71E909E2B0}" presName="spacing" presStyleCnt="0"/>
      <dgm:spPr bwMode="auto"/>
    </dgm:pt>
    <dgm:pt modelId="{DC143E34-2AB2-409B-968D-F91FCDA9715B}" type="pres">
      <dgm:prSet presAssocID="{26C8AEF2-1A8C-49B4-ADFC-7ABD16EC8A86}" presName="composite" presStyleCnt="0"/>
      <dgm:spPr bwMode="auto"/>
    </dgm:pt>
    <dgm:pt modelId="{E62602CB-9CFF-420B-AD2B-4349248C4B28}" type="pres">
      <dgm:prSet presAssocID="{26C8AEF2-1A8C-49B4-ADFC-7ABD16EC8A86}" presName="imgShp" presStyleLbl="fgImgPlace1" presStyleIdx="1" presStyleCnt="2"/>
      <dgm:spPr bwMode="auto"/>
    </dgm:pt>
    <dgm:pt modelId="{9D8A8222-2D40-4DFA-83B0-444370025E28}" type="pres">
      <dgm:prSet presAssocID="{26C8AEF2-1A8C-49B4-ADFC-7ABD16EC8A86}" presName="txShp" presStyleLbl="node1" presStyleIdx="1" presStyleCnt="2">
        <dgm:presLayoutVars>
          <dgm:bulletEnabled val="1"/>
        </dgm:presLayoutVars>
      </dgm:prSet>
      <dgm:spPr bwMode="auto"/>
      <dgm:t>
        <a:bodyPr/>
        <a:lstStyle/>
        <a:p>
          <a:pPr>
            <a:defRPr/>
          </a:pPr>
          <a:endParaRPr lang="ru-RU"/>
        </a:p>
      </dgm:t>
    </dgm:pt>
  </dgm:ptLst>
  <dgm:cxnLst>
    <dgm:cxn modelId="{121445FA-33A3-43E7-B778-6F6A6F719FD4}" srcId="{A9718282-2810-4CE0-AD55-77CCFE533704}" destId="{26C8AEF2-1A8C-49B4-ADFC-7ABD16EC8A86}" srcOrd="1" destOrd="0" parTransId="{E2CF6BE7-BB04-4C4A-A3DB-4A22AF481CD8}" sibTransId="{34CF2C96-86E9-4922-8DA3-C78E23C2657B}"/>
    <dgm:cxn modelId="{CD6FAD05-43DE-4A2A-8E4B-EE0D784B7F41}" type="presOf" srcId="{B9974028-0BA7-4952-987D-7BD2C563526C}" destId="{A199F76E-E6F1-46E8-9259-B6CBD9D4201C}" srcOrd="0" destOrd="0" presId="urn:microsoft.com/office/officeart/2005/8/layout/vList3"/>
    <dgm:cxn modelId="{38043B8B-1245-4527-908C-A588434BF5CF}" srcId="{A9718282-2810-4CE0-AD55-77CCFE533704}" destId="{B9974028-0BA7-4952-987D-7BD2C563526C}" srcOrd="0" destOrd="0" parTransId="{3F15EB46-1B29-4A1F-BA4F-FE8B3A91EFBB}" sibTransId="{34739635-DDAC-4507-BECC-2F71E909E2B0}"/>
    <dgm:cxn modelId="{0CB4DFC3-1F15-402E-8F99-FD2A665E6D3E}" type="presOf" srcId="{26C8AEF2-1A8C-49B4-ADFC-7ABD16EC8A86}" destId="{9D8A8222-2D40-4DFA-83B0-444370025E28}" srcOrd="0" destOrd="0" presId="urn:microsoft.com/office/officeart/2005/8/layout/vList3"/>
    <dgm:cxn modelId="{9B56FC9C-7E56-49DA-B53E-8C4258A0F9FF}" type="presOf" srcId="{A9718282-2810-4CE0-AD55-77CCFE533704}" destId="{05F95596-5D99-416E-8F6F-F8F97D4F425A}" srcOrd="0" destOrd="0" presId="urn:microsoft.com/office/officeart/2005/8/layout/vList3"/>
    <dgm:cxn modelId="{3D0D19D2-979A-4FA0-9F20-52C073D3A813}" type="presParOf" srcId="{05F95596-5D99-416E-8F6F-F8F97D4F425A}" destId="{34A72545-5AE1-460B-91DA-6580E973A02C}" srcOrd="0" destOrd="0" presId="urn:microsoft.com/office/officeart/2005/8/layout/vList3"/>
    <dgm:cxn modelId="{2AA55CB6-CA65-46B4-86B9-F9FFFEFC1308}" type="presParOf" srcId="{34A72545-5AE1-460B-91DA-6580E973A02C}" destId="{FD4E8FAD-CBB5-4294-BE94-B914A7C8F12B}" srcOrd="0" destOrd="0" presId="urn:microsoft.com/office/officeart/2005/8/layout/vList3"/>
    <dgm:cxn modelId="{E8BA55A3-4C82-495A-B4A6-33DE893FEB58}" type="presParOf" srcId="{34A72545-5AE1-460B-91DA-6580E973A02C}" destId="{A199F76E-E6F1-46E8-9259-B6CBD9D4201C}" srcOrd="1" destOrd="0" presId="urn:microsoft.com/office/officeart/2005/8/layout/vList3"/>
    <dgm:cxn modelId="{3029944A-78E8-4ACD-9A13-998491F86C28}" type="presParOf" srcId="{05F95596-5D99-416E-8F6F-F8F97D4F425A}" destId="{7F04DCDB-546E-4FFA-B94D-9ACB928A6B1D}" srcOrd="1" destOrd="0" presId="urn:microsoft.com/office/officeart/2005/8/layout/vList3"/>
    <dgm:cxn modelId="{CEA1627D-F324-4FB5-B9FD-A900C915E3DD}" type="presParOf" srcId="{05F95596-5D99-416E-8F6F-F8F97D4F425A}" destId="{DC143E34-2AB2-409B-968D-F91FCDA9715B}" srcOrd="2" destOrd="0" presId="urn:microsoft.com/office/officeart/2005/8/layout/vList3"/>
    <dgm:cxn modelId="{02C2EE70-C729-4B8E-AA11-FFCDECD10791}" type="presParOf" srcId="{DC143E34-2AB2-409B-968D-F91FCDA9715B}" destId="{E62602CB-9CFF-420B-AD2B-4349248C4B28}" srcOrd="0" destOrd="0" presId="urn:microsoft.com/office/officeart/2005/8/layout/vList3"/>
    <dgm:cxn modelId="{5E49D3A5-2E8D-4130-9250-BBFA6D2B6C6E}" type="presParOf" srcId="{DC143E34-2AB2-409B-968D-F91FCDA9715B}" destId="{9D8A8222-2D40-4DFA-83B0-444370025E28}" srcOrd="1" destOrd="0" presId="urn:microsoft.com/office/officeart/2005/8/layout/vList3"/>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14.xml><?xml version="1.0" encoding="utf-8"?>
<dgm:dataModel xmlns:dgm="http://schemas.openxmlformats.org/drawingml/2006/diagram" xmlns:a="http://schemas.openxmlformats.org/drawingml/2006/main" xmlns:r="http://schemas.openxmlformats.org/officeDocument/2006/relationships">
  <dgm:ptLst>
    <dgm:pt modelId="{5E6C17B2-9832-47E4-8567-453EDC7651D7}" type="doc">
      <dgm:prSet loTypeId="urn:microsoft.com/office/officeart/2005/8/layout/vList3" loCatId="list" qsTypeId="urn:microsoft.com/office/officeart/2005/8/quickstyle/simple1" qsCatId="simple" csTypeId="urn:microsoft.com/office/officeart/2005/8/colors/colorful4" csCatId="colorful" phldr="1"/>
      <dgm:spPr bwMode="auto"/>
      <dgm:t>
        <a:bodyPr/>
        <a:lstStyle/>
        <a:p>
          <a:pPr>
            <a:defRPr/>
          </a:pPr>
          <a:endParaRPr lang="ru-RU"/>
        </a:p>
      </dgm:t>
    </dgm:pt>
    <dgm:pt modelId="{88C5D2BE-A594-42A1-B347-EC29573A63BE}">
      <dgm:prSet phldrT=""/>
      <dgm:spPr bwMode="auto"/>
      <dgm:t>
        <a:bodyPr/>
        <a:lstStyle/>
        <a:p>
          <a:pPr>
            <a:defRPr/>
          </a:pPr>
          <a:r>
            <a:rPr lang="ru-RU" b="1" i="0">
              <a:solidFill>
                <a:schemeClr val="tx1"/>
              </a:solidFill>
            </a:rPr>
            <a:t>Налоговая декларация по УСН должна быть представлена в общем случае по итогам налогового периода:</a:t>
          </a:r>
          <a:endParaRPr lang="ru-RU" b="1" i="0">
            <a:solidFill>
              <a:schemeClr val="tx1"/>
            </a:solidFill>
          </a:endParaRPr>
        </a:p>
      </dgm:t>
    </dgm:pt>
    <dgm:pt modelId="{A2DD9964-F82C-48F4-B038-6AF8C2F7D282}" type="parTrans" cxnId="{C99DF041-268F-4DCD-8EF7-364C164EF03B}">
      <dgm:prSet/>
      <dgm:spPr bwMode="auto"/>
      <dgm:t>
        <a:bodyPr/>
        <a:lstStyle/>
        <a:p>
          <a:pPr>
            <a:defRPr/>
          </a:pPr>
          <a:endParaRPr lang="ru-RU" b="1" i="0">
            <a:solidFill>
              <a:schemeClr val="tx1"/>
            </a:solidFill>
          </a:endParaRPr>
        </a:p>
      </dgm:t>
    </dgm:pt>
    <dgm:pt modelId="{A043E1E7-EE5E-4276-AA70-BCC8F72FEDED}" type="sibTrans" cxnId="{C99DF041-268F-4DCD-8EF7-364C164EF03B}">
      <dgm:prSet/>
      <dgm:spPr bwMode="auto"/>
      <dgm:t>
        <a:bodyPr/>
        <a:lstStyle/>
        <a:p>
          <a:pPr>
            <a:defRPr/>
          </a:pPr>
          <a:endParaRPr lang="ru-RU" b="1" i="0">
            <a:solidFill>
              <a:schemeClr val="tx1"/>
            </a:solidFill>
          </a:endParaRPr>
        </a:p>
      </dgm:t>
    </dgm:pt>
    <dgm:pt modelId="{2C4EAD14-F0BB-4DC9-81E3-213240CB7FED}">
      <dgm:prSet phldrT=""/>
      <dgm:spPr bwMode="auto"/>
      <dgm:t>
        <a:bodyPr/>
        <a:lstStyle/>
        <a:p>
          <a:pPr>
            <a:defRPr/>
          </a:pPr>
          <a:r>
            <a:rPr lang="ru-RU" b="1" i="0">
              <a:solidFill>
                <a:schemeClr val="tx1"/>
              </a:solidFill>
            </a:rPr>
            <a:t> организациями - не позднее </a:t>
          </a:r>
          <a:r>
            <a:rPr lang="ru-RU" b="1" i="0">
              <a:solidFill>
                <a:schemeClr val="tx1"/>
              </a:solidFill>
            </a:rPr>
            <a:t>25 </a:t>
          </a:r>
          <a:r>
            <a:rPr lang="ru-RU" b="1" i="0">
              <a:solidFill>
                <a:schemeClr val="tx1"/>
              </a:solidFill>
            </a:rPr>
            <a:t>марта года, следующего за истекшим налоговым </a:t>
          </a:r>
          <a:r>
            <a:rPr lang="ru-RU" b="1" i="0">
              <a:solidFill>
                <a:schemeClr val="tx1"/>
              </a:solidFill>
            </a:rPr>
            <a:t>периодом;</a:t>
          </a:r>
          <a:endParaRPr lang="ru-RU" b="1" i="0">
            <a:solidFill>
              <a:schemeClr val="tx1"/>
            </a:solidFill>
          </a:endParaRPr>
        </a:p>
      </dgm:t>
    </dgm:pt>
    <dgm:pt modelId="{3FA33D18-C09C-4ACB-AD9B-F2638509277A}" type="parTrans" cxnId="{2F5BC315-CC8E-430E-B45A-7A61781466A9}">
      <dgm:prSet/>
      <dgm:spPr bwMode="auto"/>
      <dgm:t>
        <a:bodyPr/>
        <a:lstStyle/>
        <a:p>
          <a:pPr>
            <a:defRPr/>
          </a:pPr>
          <a:endParaRPr lang="ru-RU" b="1" i="0">
            <a:solidFill>
              <a:schemeClr val="tx1"/>
            </a:solidFill>
          </a:endParaRPr>
        </a:p>
      </dgm:t>
    </dgm:pt>
    <dgm:pt modelId="{09693E0B-BA62-483F-ABC0-616E3262FFFD}" type="sibTrans" cxnId="{2F5BC315-CC8E-430E-B45A-7A61781466A9}">
      <dgm:prSet/>
      <dgm:spPr bwMode="auto"/>
      <dgm:t>
        <a:bodyPr/>
        <a:lstStyle/>
        <a:p>
          <a:pPr>
            <a:defRPr/>
          </a:pPr>
          <a:endParaRPr lang="ru-RU" b="1" i="0">
            <a:solidFill>
              <a:schemeClr val="tx1"/>
            </a:solidFill>
          </a:endParaRPr>
        </a:p>
      </dgm:t>
    </dgm:pt>
    <dgm:pt modelId="{B8246814-BCDC-4789-92B4-2D04456DA64A}">
      <dgm:prSet phldrT=""/>
      <dgm:spPr bwMode="auto"/>
      <dgm:t>
        <a:bodyPr/>
        <a:lstStyle/>
        <a:p>
          <a:pPr>
            <a:defRPr/>
          </a:pPr>
          <a:r>
            <a:rPr lang="ru-RU" b="1" i="0">
              <a:solidFill>
                <a:schemeClr val="tx1"/>
              </a:solidFill>
            </a:rPr>
            <a:t> индивидуальными предпринимателями - не позднее </a:t>
          </a:r>
          <a:r>
            <a:rPr lang="ru-RU" b="1" i="0">
              <a:solidFill>
                <a:schemeClr val="tx1"/>
              </a:solidFill>
            </a:rPr>
            <a:t>25 </a:t>
          </a:r>
          <a:r>
            <a:rPr lang="ru-RU" b="1" i="0">
              <a:solidFill>
                <a:schemeClr val="tx1"/>
              </a:solidFill>
            </a:rPr>
            <a:t>апреля года, следующего за истекшим налоговым </a:t>
          </a:r>
          <a:r>
            <a:rPr lang="ru-RU" b="1" i="0">
              <a:solidFill>
                <a:schemeClr val="tx1"/>
              </a:solidFill>
            </a:rPr>
            <a:t>периодом.</a:t>
          </a:r>
          <a:endParaRPr lang="ru-RU" b="1" i="0">
            <a:solidFill>
              <a:schemeClr val="tx1"/>
            </a:solidFill>
          </a:endParaRPr>
        </a:p>
      </dgm:t>
    </dgm:pt>
    <dgm:pt modelId="{DFEB2E38-581F-466B-A9BE-C69FEC9703AE}" type="parTrans" cxnId="{F34DFBCC-85FF-4E11-916B-40A331BA2707}">
      <dgm:prSet/>
      <dgm:spPr bwMode="auto"/>
      <dgm:t>
        <a:bodyPr/>
        <a:lstStyle/>
        <a:p>
          <a:pPr>
            <a:defRPr/>
          </a:pPr>
          <a:endParaRPr lang="ru-RU" b="1" i="0">
            <a:solidFill>
              <a:schemeClr val="tx1"/>
            </a:solidFill>
          </a:endParaRPr>
        </a:p>
      </dgm:t>
    </dgm:pt>
    <dgm:pt modelId="{FBAB9656-E371-446B-9EE9-141FDD5C2458}" type="sibTrans" cxnId="{F34DFBCC-85FF-4E11-916B-40A331BA2707}">
      <dgm:prSet/>
      <dgm:spPr bwMode="auto"/>
      <dgm:t>
        <a:bodyPr/>
        <a:lstStyle/>
        <a:p>
          <a:pPr>
            <a:defRPr/>
          </a:pPr>
          <a:endParaRPr lang="ru-RU" b="1" i="0">
            <a:solidFill>
              <a:schemeClr val="tx1"/>
            </a:solidFill>
          </a:endParaRPr>
        </a:p>
      </dgm:t>
    </dgm:pt>
    <dgm:pt modelId="{8FBCFF86-555C-4A2F-BDFE-95FCDAC4A498}" type="pres">
      <dgm:prSet presAssocID="{5E6C17B2-9832-47E4-8567-453EDC7651D7}" presName="linearFlow" presStyleCnt="0">
        <dgm:presLayoutVars>
          <dgm:dir val="norm"/>
          <dgm:resizeHandles val="exact"/>
        </dgm:presLayoutVars>
      </dgm:prSet>
      <dgm:spPr bwMode="auto"/>
      <dgm:t>
        <a:bodyPr/>
        <a:lstStyle/>
        <a:p>
          <a:pPr>
            <a:defRPr/>
          </a:pPr>
          <a:endParaRPr lang="ru-RU"/>
        </a:p>
      </dgm:t>
    </dgm:pt>
    <dgm:pt modelId="{B0476952-2D3A-4721-9851-E6BA2223E728}" type="pres">
      <dgm:prSet presAssocID="{88C5D2BE-A594-42A1-B347-EC29573A63BE}" presName="composite" presStyleCnt="0"/>
      <dgm:spPr bwMode="auto"/>
    </dgm:pt>
    <dgm:pt modelId="{14FBE294-0121-4598-B58A-D72B8895D476}" type="pres">
      <dgm:prSet presAssocID="{88C5D2BE-A594-42A1-B347-EC29573A63BE}" presName="imgShp" presStyleLbl="fgImgPlace1" presStyleIdx="0" presStyleCnt="3"/>
      <dgm:spPr bwMode="auto"/>
    </dgm:pt>
    <dgm:pt modelId="{38B29454-A481-41E7-85C9-BDE715791B69}" type="pres">
      <dgm:prSet presAssocID="{88C5D2BE-A594-42A1-B347-EC29573A63BE}" presName="txShp" presStyleLbl="node1" presStyleIdx="0" presStyleCnt="3">
        <dgm:presLayoutVars>
          <dgm:bulletEnabled val="1"/>
        </dgm:presLayoutVars>
      </dgm:prSet>
      <dgm:spPr bwMode="auto"/>
      <dgm:t>
        <a:bodyPr/>
        <a:lstStyle/>
        <a:p>
          <a:pPr>
            <a:defRPr/>
          </a:pPr>
          <a:endParaRPr lang="ru-RU"/>
        </a:p>
      </dgm:t>
    </dgm:pt>
    <dgm:pt modelId="{6A956BDF-FF07-42D9-B227-ECD8788DBDF7}" type="pres">
      <dgm:prSet presAssocID="{A043E1E7-EE5E-4276-AA70-BCC8F72FEDED}" presName="spacing" presStyleCnt="0"/>
      <dgm:spPr bwMode="auto"/>
    </dgm:pt>
    <dgm:pt modelId="{E7ECF33A-B6E8-41F0-995A-7DEDCC98F094}" type="pres">
      <dgm:prSet presAssocID="{2C4EAD14-F0BB-4DC9-81E3-213240CB7FED}" presName="composite" presStyleCnt="0"/>
      <dgm:spPr bwMode="auto"/>
    </dgm:pt>
    <dgm:pt modelId="{9148D407-0EEF-45EF-ACE8-709F4D537E78}" type="pres">
      <dgm:prSet presAssocID="{2C4EAD14-F0BB-4DC9-81E3-213240CB7FED}" presName="imgShp" presStyleLbl="fgImgPlace1" presStyleIdx="1" presStyleCnt="3"/>
      <dgm:spPr bwMode="auto"/>
    </dgm:pt>
    <dgm:pt modelId="{09594B43-9B98-4087-8CFB-67AA03B9DF48}" type="pres">
      <dgm:prSet presAssocID="{2C4EAD14-F0BB-4DC9-81E3-213240CB7FED}" presName="txShp" presStyleLbl="node1" presStyleIdx="1" presStyleCnt="3">
        <dgm:presLayoutVars>
          <dgm:bulletEnabled val="1"/>
        </dgm:presLayoutVars>
      </dgm:prSet>
      <dgm:spPr bwMode="auto"/>
      <dgm:t>
        <a:bodyPr/>
        <a:lstStyle/>
        <a:p>
          <a:pPr>
            <a:defRPr/>
          </a:pPr>
          <a:endParaRPr lang="ru-RU"/>
        </a:p>
      </dgm:t>
    </dgm:pt>
    <dgm:pt modelId="{712915CB-1C8E-4F48-B0F9-971D91EECEB8}" type="pres">
      <dgm:prSet presAssocID="{09693E0B-BA62-483F-ABC0-616E3262FFFD}" presName="spacing" presStyleCnt="0"/>
      <dgm:spPr bwMode="auto"/>
    </dgm:pt>
    <dgm:pt modelId="{6B7FA43B-42D1-4FBE-9962-9DCAA6D3C702}" type="pres">
      <dgm:prSet presAssocID="{B8246814-BCDC-4789-92B4-2D04456DA64A}" presName="composite" presStyleCnt="0"/>
      <dgm:spPr bwMode="auto"/>
    </dgm:pt>
    <dgm:pt modelId="{61BE933D-4886-4E1A-AC8E-7B043E50371B}" type="pres">
      <dgm:prSet presAssocID="{B8246814-BCDC-4789-92B4-2D04456DA64A}" presName="imgShp" presStyleLbl="fgImgPlace1" presStyleIdx="2" presStyleCnt="3"/>
      <dgm:spPr bwMode="auto"/>
    </dgm:pt>
    <dgm:pt modelId="{5B196026-CF04-421F-8C7C-63CC6199B940}" type="pres">
      <dgm:prSet presAssocID="{B8246814-BCDC-4789-92B4-2D04456DA64A}" presName="txShp" presStyleLbl="node1" presStyleIdx="2" presStyleCnt="3">
        <dgm:presLayoutVars>
          <dgm:bulletEnabled val="1"/>
        </dgm:presLayoutVars>
      </dgm:prSet>
      <dgm:spPr bwMode="auto"/>
      <dgm:t>
        <a:bodyPr/>
        <a:lstStyle/>
        <a:p>
          <a:pPr>
            <a:defRPr/>
          </a:pPr>
          <a:endParaRPr lang="ru-RU"/>
        </a:p>
      </dgm:t>
    </dgm:pt>
  </dgm:ptLst>
  <dgm:cxnLst>
    <dgm:cxn modelId="{B970CB3D-CD82-44D4-819D-E1A77E21C28D}" type="presOf" srcId="{5E6C17B2-9832-47E4-8567-453EDC7651D7}" destId="{8FBCFF86-555C-4A2F-BDFE-95FCDAC4A498}" srcOrd="0" destOrd="0" presId="urn:microsoft.com/office/officeart/2005/8/layout/vList3"/>
    <dgm:cxn modelId="{37862C35-5EB2-42AF-A9D4-F9B9B2533392}" type="presOf" srcId="{B8246814-BCDC-4789-92B4-2D04456DA64A}" destId="{5B196026-CF04-421F-8C7C-63CC6199B940}" srcOrd="0" destOrd="0" presId="urn:microsoft.com/office/officeart/2005/8/layout/vList3"/>
    <dgm:cxn modelId="{F34DFBCC-85FF-4E11-916B-40A331BA2707}" srcId="{5E6C17B2-9832-47E4-8567-453EDC7651D7}" destId="{B8246814-BCDC-4789-92B4-2D04456DA64A}" srcOrd="2" destOrd="0" parTransId="{DFEB2E38-581F-466B-A9BE-C69FEC9703AE}" sibTransId="{FBAB9656-E371-446B-9EE9-141FDD5C2458}"/>
    <dgm:cxn modelId="{F7D63BCD-E96C-45F7-8EA6-97A3F2FD7120}" type="presOf" srcId="{2C4EAD14-F0BB-4DC9-81E3-213240CB7FED}" destId="{09594B43-9B98-4087-8CFB-67AA03B9DF48}" srcOrd="0" destOrd="0" presId="urn:microsoft.com/office/officeart/2005/8/layout/vList3"/>
    <dgm:cxn modelId="{C99DF041-268F-4DCD-8EF7-364C164EF03B}" srcId="{5E6C17B2-9832-47E4-8567-453EDC7651D7}" destId="{88C5D2BE-A594-42A1-B347-EC29573A63BE}" srcOrd="0" destOrd="0" parTransId="{A2DD9964-F82C-48F4-B038-6AF8C2F7D282}" sibTransId="{A043E1E7-EE5E-4276-AA70-BCC8F72FEDED}"/>
    <dgm:cxn modelId="{57A79DCD-D7E7-431E-9468-CA2AFA19646F}" type="presOf" srcId="{88C5D2BE-A594-42A1-B347-EC29573A63BE}" destId="{38B29454-A481-41E7-85C9-BDE715791B69}" srcOrd="0" destOrd="0" presId="urn:microsoft.com/office/officeart/2005/8/layout/vList3"/>
    <dgm:cxn modelId="{2F5BC315-CC8E-430E-B45A-7A61781466A9}" srcId="{5E6C17B2-9832-47E4-8567-453EDC7651D7}" destId="{2C4EAD14-F0BB-4DC9-81E3-213240CB7FED}" srcOrd="1" destOrd="0" parTransId="{3FA33D18-C09C-4ACB-AD9B-F2638509277A}" sibTransId="{09693E0B-BA62-483F-ABC0-616E3262FFFD}"/>
    <dgm:cxn modelId="{8BD77056-948D-450A-B8E6-BDF602B2AC65}" type="presParOf" srcId="{8FBCFF86-555C-4A2F-BDFE-95FCDAC4A498}" destId="{B0476952-2D3A-4721-9851-E6BA2223E728}" srcOrd="0" destOrd="0" presId="urn:microsoft.com/office/officeart/2005/8/layout/vList3"/>
    <dgm:cxn modelId="{28C31AC3-448A-45B6-8719-6D2671DF8A22}" type="presParOf" srcId="{B0476952-2D3A-4721-9851-E6BA2223E728}" destId="{14FBE294-0121-4598-B58A-D72B8895D476}" srcOrd="0" destOrd="0" presId="urn:microsoft.com/office/officeart/2005/8/layout/vList3"/>
    <dgm:cxn modelId="{D4CB5D95-7D9E-4125-B937-9BF1FD5EAFAF}" type="presParOf" srcId="{B0476952-2D3A-4721-9851-E6BA2223E728}" destId="{38B29454-A481-41E7-85C9-BDE715791B69}" srcOrd="1" destOrd="0" presId="urn:microsoft.com/office/officeart/2005/8/layout/vList3"/>
    <dgm:cxn modelId="{4B66208B-D447-4962-A735-3C17891F88D4}" type="presParOf" srcId="{8FBCFF86-555C-4A2F-BDFE-95FCDAC4A498}" destId="{6A956BDF-FF07-42D9-B227-ECD8788DBDF7}" srcOrd="1" destOrd="0" presId="urn:microsoft.com/office/officeart/2005/8/layout/vList3"/>
    <dgm:cxn modelId="{5F01452F-0923-4021-B02F-BC997F22B349}" type="presParOf" srcId="{8FBCFF86-555C-4A2F-BDFE-95FCDAC4A498}" destId="{E7ECF33A-B6E8-41F0-995A-7DEDCC98F094}" srcOrd="2" destOrd="0" presId="urn:microsoft.com/office/officeart/2005/8/layout/vList3"/>
    <dgm:cxn modelId="{D8E1B204-298F-49EF-B0CD-2758EBFF8560}" type="presParOf" srcId="{E7ECF33A-B6E8-41F0-995A-7DEDCC98F094}" destId="{9148D407-0EEF-45EF-ACE8-709F4D537E78}" srcOrd="0" destOrd="0" presId="urn:microsoft.com/office/officeart/2005/8/layout/vList3"/>
    <dgm:cxn modelId="{8A7F1EAB-3A01-40EB-A590-05ADE797F45C}" type="presParOf" srcId="{E7ECF33A-B6E8-41F0-995A-7DEDCC98F094}" destId="{09594B43-9B98-4087-8CFB-67AA03B9DF48}" srcOrd="1" destOrd="0" presId="urn:microsoft.com/office/officeart/2005/8/layout/vList3"/>
    <dgm:cxn modelId="{C54888EB-3E31-402A-8D8D-73D6172D034C}" type="presParOf" srcId="{8FBCFF86-555C-4A2F-BDFE-95FCDAC4A498}" destId="{712915CB-1C8E-4F48-B0F9-971D91EECEB8}" srcOrd="3" destOrd="0" presId="urn:microsoft.com/office/officeart/2005/8/layout/vList3"/>
    <dgm:cxn modelId="{0D7E28D0-F5AC-4584-A5D3-9E10C75E999C}" type="presParOf" srcId="{8FBCFF86-555C-4A2F-BDFE-95FCDAC4A498}" destId="{6B7FA43B-42D1-4FBE-9962-9DCAA6D3C702}" srcOrd="4" destOrd="0" presId="urn:microsoft.com/office/officeart/2005/8/layout/vList3"/>
    <dgm:cxn modelId="{97A552CF-5E1B-4C7D-A748-3FEFC70575AF}" type="presParOf" srcId="{6B7FA43B-42D1-4FBE-9962-9DCAA6D3C702}" destId="{61BE933D-4886-4E1A-AC8E-7B043E50371B}" srcOrd="0" destOrd="0" presId="urn:microsoft.com/office/officeart/2005/8/layout/vList3"/>
    <dgm:cxn modelId="{92B34D1A-BA3E-4E4E-884B-F50A15F72860}" type="presParOf" srcId="{6B7FA43B-42D1-4FBE-9962-9DCAA6D3C702}" destId="{5B196026-CF04-421F-8C7C-63CC6199B940}" srcOrd="1" destOrd="0" presId="urn:microsoft.com/office/officeart/2005/8/layout/vList3"/>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15.xml><?xml version="1.0" encoding="utf-8"?>
<dgm:dataModel xmlns:dgm="http://schemas.openxmlformats.org/drawingml/2006/diagram" xmlns:a="http://schemas.openxmlformats.org/drawingml/2006/main" xmlns:r="http://schemas.openxmlformats.org/officeDocument/2006/relationships">
  <dgm:ptLst>
    <dgm:pt modelId="{920874F0-A20C-4291-A394-E4C54866BB01}" type="doc">
      <dgm:prSet loTypeId="urn:microsoft.com/office/officeart/2005/8/layout/vList2" loCatId="list" qsTypeId="urn:microsoft.com/office/officeart/2005/8/quickstyle/simple1" qsCatId="simple" csTypeId="urn:microsoft.com/office/officeart/2005/8/colors/colorful4" csCatId="colorful"/>
      <dgm:spPr bwMode="auto"/>
      <dgm:t>
        <a:bodyPr/>
        <a:lstStyle/>
        <a:p>
          <a:pPr>
            <a:defRPr/>
          </a:pPr>
          <a:endParaRPr lang="ru-RU"/>
        </a:p>
      </dgm:t>
    </dgm:pt>
    <dgm:pt modelId="{F40CCFA7-E241-44AE-BB54-93ECD44BBE1E}">
      <dgm:prSet phldrT=""/>
      <dgm:spPr bwMode="auto"/>
      <dgm:t>
        <a:bodyPr/>
        <a:lstStyle/>
        <a:p>
          <a:pPr>
            <a:defRPr/>
          </a:pPr>
          <a:r>
            <a:rPr lang="ru-RU" b="1" i="0" u="sng">
              <a:solidFill>
                <a:schemeClr val="tx1"/>
              </a:solidFill>
            </a:rPr>
            <a:t>Является прямым налогом (подоходным) (п. 7 ст. 12, ст. 18 НК РФ). </a:t>
          </a:r>
          <a:endParaRPr lang="ru-RU" b="1" i="0" u="sng">
            <a:solidFill>
              <a:schemeClr val="tx1"/>
            </a:solidFill>
          </a:endParaRPr>
        </a:p>
      </dgm:t>
    </dgm:pt>
    <dgm:pt modelId="{3F6E9922-EA7A-4F78-AF22-FC39FA24834C}" type="parTrans" cxnId="{E2A32C2D-A05B-4CE2-B7C9-86E79D6F8894}">
      <dgm:prSet/>
      <dgm:spPr bwMode="auto"/>
      <dgm:t>
        <a:bodyPr/>
        <a:lstStyle/>
        <a:p>
          <a:pPr>
            <a:defRPr/>
          </a:pPr>
          <a:endParaRPr lang="ru-RU" b="1">
            <a:solidFill>
              <a:schemeClr val="tx1"/>
            </a:solidFill>
          </a:endParaRPr>
        </a:p>
      </dgm:t>
    </dgm:pt>
    <dgm:pt modelId="{80818A24-FDA0-45D2-AC37-59DE90450740}" type="sibTrans" cxnId="{E2A32C2D-A05B-4CE2-B7C9-86E79D6F8894}">
      <dgm:prSet/>
      <dgm:spPr bwMode="auto"/>
      <dgm:t>
        <a:bodyPr/>
        <a:lstStyle/>
        <a:p>
          <a:pPr>
            <a:defRPr/>
          </a:pPr>
          <a:endParaRPr lang="ru-RU" b="1">
            <a:solidFill>
              <a:schemeClr val="tx1"/>
            </a:solidFill>
          </a:endParaRPr>
        </a:p>
      </dgm:t>
    </dgm:pt>
    <dgm:pt modelId="{4DA0A944-BD5E-4138-A201-3971005D0A1D}">
      <dgm:prSet phldrT=""/>
      <dgm:spPr bwMode="auto"/>
      <dgm:t>
        <a:bodyPr/>
        <a:lstStyle/>
        <a:p>
          <a:pPr>
            <a:defRPr/>
          </a:pPr>
          <a:r>
            <a:rPr lang="ru-RU" b="1">
              <a:solidFill>
                <a:schemeClr val="tx1"/>
              </a:solidFill>
            </a:rPr>
            <a:t>Урегулирован гл. 26.1 НК РФ, которая действует с 1 января 2002 г. и в целом единообразно применяется на всей территории России </a:t>
          </a:r>
          <a:endParaRPr lang="ru-RU" b="1">
            <a:solidFill>
              <a:schemeClr val="tx1"/>
            </a:solidFill>
          </a:endParaRPr>
        </a:p>
      </dgm:t>
    </dgm:pt>
    <dgm:pt modelId="{1402F73F-F4BC-418D-AA0D-7987265E50E1}" type="parTrans" cxnId="{2A23F6FC-362C-4996-8DA8-51A4FA2D1653}">
      <dgm:prSet/>
      <dgm:spPr bwMode="auto"/>
      <dgm:t>
        <a:bodyPr/>
        <a:lstStyle/>
        <a:p>
          <a:pPr>
            <a:defRPr/>
          </a:pPr>
          <a:endParaRPr lang="ru-RU" b="1">
            <a:solidFill>
              <a:schemeClr val="tx1"/>
            </a:solidFill>
          </a:endParaRPr>
        </a:p>
      </dgm:t>
    </dgm:pt>
    <dgm:pt modelId="{A16B6575-829F-4757-95BE-F398732F3603}" type="sibTrans" cxnId="{2A23F6FC-362C-4996-8DA8-51A4FA2D1653}">
      <dgm:prSet/>
      <dgm:spPr bwMode="auto"/>
      <dgm:t>
        <a:bodyPr/>
        <a:lstStyle/>
        <a:p>
          <a:pPr>
            <a:defRPr/>
          </a:pPr>
          <a:endParaRPr lang="ru-RU" b="1">
            <a:solidFill>
              <a:schemeClr val="tx1"/>
            </a:solidFill>
          </a:endParaRPr>
        </a:p>
      </dgm:t>
    </dgm:pt>
    <dgm:pt modelId="{9869713C-92C2-409B-954B-2719A9FCA6FE}">
      <dgm:prSet phldrT=""/>
      <dgm:spPr bwMode="auto"/>
      <dgm:t>
        <a:bodyPr/>
        <a:lstStyle/>
        <a:p>
          <a:pPr>
            <a:defRPr/>
          </a:pPr>
          <a:r>
            <a:rPr lang="ru-RU" b="1">
              <a:solidFill>
                <a:schemeClr val="tx1"/>
              </a:solidFill>
            </a:rPr>
            <a:t>(в п. 2 ст. 346.8 НК РФ предусмотрены особые права органов власти Республики Крым и города федерального значения Севастополя по регулированию налоговой ставки).</a:t>
          </a:r>
          <a:endParaRPr lang="ru-RU" b="1">
            <a:solidFill>
              <a:schemeClr val="tx1"/>
            </a:solidFill>
          </a:endParaRPr>
        </a:p>
      </dgm:t>
    </dgm:pt>
    <dgm:pt modelId="{582591CA-7B76-42AB-8C35-C14AB4150DE2}" type="parTrans" cxnId="{0EBA545A-3540-40BB-BDA5-EE55D663FF8E}">
      <dgm:prSet/>
      <dgm:spPr bwMode="auto"/>
      <dgm:t>
        <a:bodyPr/>
        <a:lstStyle/>
        <a:p>
          <a:pPr>
            <a:defRPr/>
          </a:pPr>
          <a:endParaRPr lang="ru-RU" b="1">
            <a:solidFill>
              <a:schemeClr val="tx1"/>
            </a:solidFill>
          </a:endParaRPr>
        </a:p>
      </dgm:t>
    </dgm:pt>
    <dgm:pt modelId="{A62D12CD-57AD-43A3-937B-B14322DA0120}" type="sibTrans" cxnId="{0EBA545A-3540-40BB-BDA5-EE55D663FF8E}">
      <dgm:prSet/>
      <dgm:spPr bwMode="auto"/>
      <dgm:t>
        <a:bodyPr/>
        <a:lstStyle/>
        <a:p>
          <a:pPr>
            <a:defRPr/>
          </a:pPr>
          <a:endParaRPr lang="ru-RU" b="1">
            <a:solidFill>
              <a:schemeClr val="tx1"/>
            </a:solidFill>
          </a:endParaRPr>
        </a:p>
      </dgm:t>
    </dgm:pt>
    <dgm:pt modelId="{AB08F36A-80E3-4860-98CC-ED8D228B5202}" type="pres">
      <dgm:prSet presAssocID="{920874F0-A20C-4291-A394-E4C54866BB01}" presName="linear" presStyleCnt="0">
        <dgm:presLayoutVars>
          <dgm:animLvl val="lvl"/>
          <dgm:resizeHandles val="exact"/>
        </dgm:presLayoutVars>
      </dgm:prSet>
      <dgm:spPr bwMode="auto"/>
      <dgm:t>
        <a:bodyPr/>
        <a:lstStyle/>
        <a:p>
          <a:pPr>
            <a:defRPr/>
          </a:pPr>
          <a:endParaRPr lang="ru-RU"/>
        </a:p>
      </dgm:t>
    </dgm:pt>
    <dgm:pt modelId="{2F5F778D-1F28-461E-8B06-CD50C38D721B}" type="pres">
      <dgm:prSet presAssocID="{F40CCFA7-E241-44AE-BB54-93ECD44BBE1E}" presName="parentText" presStyleLbl="node1" presStyleIdx="0" presStyleCnt="3">
        <dgm:presLayoutVars>
          <dgm:chMax val="0"/>
          <dgm:bulletEnabled val="1"/>
        </dgm:presLayoutVars>
      </dgm:prSet>
      <dgm:spPr bwMode="auto"/>
      <dgm:t>
        <a:bodyPr/>
        <a:lstStyle/>
        <a:p>
          <a:pPr>
            <a:defRPr/>
          </a:pPr>
          <a:endParaRPr lang="ru-RU"/>
        </a:p>
      </dgm:t>
    </dgm:pt>
    <dgm:pt modelId="{C3B43F65-8522-4778-BC6C-0ABB9AC78EF5}" type="pres">
      <dgm:prSet presAssocID="{80818A24-FDA0-45D2-AC37-59DE90450740}" presName="spacer" presStyleCnt="0"/>
      <dgm:spPr bwMode="auto"/>
    </dgm:pt>
    <dgm:pt modelId="{58F9739F-119B-4AB9-8DFA-3052915DD5E5}" type="pres">
      <dgm:prSet presAssocID="{4DA0A944-BD5E-4138-A201-3971005D0A1D}" presName="parentText" presStyleLbl="node1" presStyleIdx="1" presStyleCnt="3">
        <dgm:presLayoutVars>
          <dgm:chMax val="0"/>
          <dgm:bulletEnabled val="1"/>
        </dgm:presLayoutVars>
      </dgm:prSet>
      <dgm:spPr bwMode="auto"/>
      <dgm:t>
        <a:bodyPr/>
        <a:lstStyle/>
        <a:p>
          <a:pPr>
            <a:defRPr/>
          </a:pPr>
          <a:endParaRPr lang="ru-RU"/>
        </a:p>
      </dgm:t>
    </dgm:pt>
    <dgm:pt modelId="{20C443CF-2538-49C8-8D84-B4CC25C72B88}" type="pres">
      <dgm:prSet presAssocID="{A16B6575-829F-4757-95BE-F398732F3603}" presName="spacer" presStyleCnt="0"/>
      <dgm:spPr bwMode="auto"/>
    </dgm:pt>
    <dgm:pt modelId="{C228C85D-7A6A-460A-9386-52AA476C376B}" type="pres">
      <dgm:prSet presAssocID="{9869713C-92C2-409B-954B-2719A9FCA6FE}" presName="parentText" presStyleLbl="node1" presStyleIdx="2" presStyleCnt="3">
        <dgm:presLayoutVars>
          <dgm:chMax val="0"/>
          <dgm:bulletEnabled val="1"/>
        </dgm:presLayoutVars>
      </dgm:prSet>
      <dgm:spPr bwMode="auto"/>
      <dgm:t>
        <a:bodyPr/>
        <a:lstStyle/>
        <a:p>
          <a:pPr>
            <a:defRPr/>
          </a:pPr>
          <a:endParaRPr lang="ru-RU"/>
        </a:p>
      </dgm:t>
    </dgm:pt>
  </dgm:ptLst>
  <dgm:cxnLst>
    <dgm:cxn modelId="{0EBA545A-3540-40BB-BDA5-EE55D663FF8E}" srcId="{920874F0-A20C-4291-A394-E4C54866BB01}" destId="{9869713C-92C2-409B-954B-2719A9FCA6FE}" srcOrd="2" destOrd="0" parTransId="{582591CA-7B76-42AB-8C35-C14AB4150DE2}" sibTransId="{A62D12CD-57AD-43A3-937B-B14322DA0120}"/>
    <dgm:cxn modelId="{544F08BD-DAF3-425D-9F10-4C99557064F5}" type="presOf" srcId="{4DA0A944-BD5E-4138-A201-3971005D0A1D}" destId="{58F9739F-119B-4AB9-8DFA-3052915DD5E5}" srcOrd="0" destOrd="0" presId="urn:microsoft.com/office/officeart/2005/8/layout/vList2"/>
    <dgm:cxn modelId="{353E703F-7971-4251-9313-9650575BA609}" type="presOf" srcId="{9869713C-92C2-409B-954B-2719A9FCA6FE}" destId="{C228C85D-7A6A-460A-9386-52AA476C376B}" srcOrd="0" destOrd="0" presId="urn:microsoft.com/office/officeart/2005/8/layout/vList2"/>
    <dgm:cxn modelId="{E2A32C2D-A05B-4CE2-B7C9-86E79D6F8894}" srcId="{920874F0-A20C-4291-A394-E4C54866BB01}" destId="{F40CCFA7-E241-44AE-BB54-93ECD44BBE1E}" srcOrd="0" destOrd="0" parTransId="{3F6E9922-EA7A-4F78-AF22-FC39FA24834C}" sibTransId="{80818A24-FDA0-45D2-AC37-59DE90450740}"/>
    <dgm:cxn modelId="{2A23F6FC-362C-4996-8DA8-51A4FA2D1653}" srcId="{920874F0-A20C-4291-A394-E4C54866BB01}" destId="{4DA0A944-BD5E-4138-A201-3971005D0A1D}" srcOrd="1" destOrd="0" parTransId="{1402F73F-F4BC-418D-AA0D-7987265E50E1}" sibTransId="{A16B6575-829F-4757-95BE-F398732F3603}"/>
    <dgm:cxn modelId="{93AF8ABB-B5A1-4EC8-AF36-F5355082B61B}" type="presOf" srcId="{920874F0-A20C-4291-A394-E4C54866BB01}" destId="{AB08F36A-80E3-4860-98CC-ED8D228B5202}" srcOrd="0" destOrd="0" presId="urn:microsoft.com/office/officeart/2005/8/layout/vList2"/>
    <dgm:cxn modelId="{1186FBB4-F30F-46C0-AC1E-9BDE853763A3}" type="presOf" srcId="{F40CCFA7-E241-44AE-BB54-93ECD44BBE1E}" destId="{2F5F778D-1F28-461E-8B06-CD50C38D721B}" srcOrd="0" destOrd="0" presId="urn:microsoft.com/office/officeart/2005/8/layout/vList2"/>
    <dgm:cxn modelId="{30F4DFAD-F3C4-45D8-9F72-C7DECB84D0ED}" type="presParOf" srcId="{AB08F36A-80E3-4860-98CC-ED8D228B5202}" destId="{2F5F778D-1F28-461E-8B06-CD50C38D721B}" srcOrd="0" destOrd="0" presId="urn:microsoft.com/office/officeart/2005/8/layout/vList2"/>
    <dgm:cxn modelId="{BE9A2479-BBFB-43B5-B6D5-BC39E3BD5E87}" type="presParOf" srcId="{AB08F36A-80E3-4860-98CC-ED8D228B5202}" destId="{C3B43F65-8522-4778-BC6C-0ABB9AC78EF5}" srcOrd="1" destOrd="0" presId="urn:microsoft.com/office/officeart/2005/8/layout/vList2"/>
    <dgm:cxn modelId="{89025F37-AD00-4005-9076-87C79498F55E}" type="presParOf" srcId="{AB08F36A-80E3-4860-98CC-ED8D228B5202}" destId="{58F9739F-119B-4AB9-8DFA-3052915DD5E5}" srcOrd="2" destOrd="0" presId="urn:microsoft.com/office/officeart/2005/8/layout/vList2"/>
    <dgm:cxn modelId="{E5A432C1-AECB-4134-B973-3AC9E60E4244}" type="presParOf" srcId="{AB08F36A-80E3-4860-98CC-ED8D228B5202}" destId="{20C443CF-2538-49C8-8D84-B4CC25C72B88}" srcOrd="3" destOrd="0" presId="urn:microsoft.com/office/officeart/2005/8/layout/vList2"/>
    <dgm:cxn modelId="{3A9CBC09-D95D-4172-883F-ED43A85A9E48}" type="presParOf" srcId="{AB08F36A-80E3-4860-98CC-ED8D228B5202}" destId="{C228C85D-7A6A-460A-9386-52AA476C376B}" srcOrd="4"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16.xml><?xml version="1.0" encoding="utf-8"?>
<dgm:dataModel xmlns:dgm="http://schemas.openxmlformats.org/drawingml/2006/diagram" xmlns:a="http://schemas.openxmlformats.org/drawingml/2006/main" xmlns:r="http://schemas.openxmlformats.org/officeDocument/2006/relationships">
  <dgm:ptLst>
    <dgm:pt modelId="{D0B39C7F-D9BD-45C0-9B74-CE2B828D01A3}" type="doc">
      <dgm:prSet loTypeId="urn:microsoft.com/office/officeart/2005/8/layout/vList2" loCatId="list" qsTypeId="urn:microsoft.com/office/officeart/2005/8/quickstyle/simple1" qsCatId="simple" csTypeId="urn:microsoft.com/office/officeart/2005/8/colors/colorful5" csCatId="colorful" phldr="1"/>
      <dgm:spPr bwMode="auto"/>
      <dgm:t>
        <a:bodyPr/>
        <a:lstStyle/>
        <a:p>
          <a:pPr>
            <a:defRPr/>
          </a:pPr>
          <a:endParaRPr lang="ru-RU"/>
        </a:p>
      </dgm:t>
    </dgm:pt>
    <dgm:pt modelId="{EBC829A6-C9AE-42DB-8920-FC3C2398BEC0}">
      <dgm:prSet phldrT=""/>
      <dgm:spPr bwMode="auto"/>
      <dgm:t>
        <a:bodyPr/>
        <a:lstStyle/>
        <a:p>
          <a:pPr>
            <a:defRPr/>
          </a:pPr>
          <a:r>
            <a:rPr lang="ru-RU" b="1">
              <a:solidFill>
                <a:schemeClr val="tx1"/>
              </a:solidFill>
            </a:rPr>
            <a:t>организации и индивидуальные предприниматели, производящие сельскохозяйственную продукцию, осуществляющие ее первичную и последующую (промышленную) переработку (в том числе на арендованных основных средствах) и реализующие эту продукцию, при условии, что в общем доходе от реализации товаров (работ, услуг) таких организаций и индивидуальных предпринимателей доля дохода от реализации произведенной ими сельскохозяйственной продукции, включая продукцию ее первичной переработки, произведенную ими из сельскохозяйственного сырья собственного производства, а также от оказания сельскохозяйственным товаропроизводителям услуг, указанных в подп. 1 п. 2 ст. 346.2 НК РФ, составляет не менее 70%.</a:t>
          </a:r>
          <a:endParaRPr lang="ru-RU" b="1">
            <a:solidFill>
              <a:schemeClr val="tx1"/>
            </a:solidFill>
          </a:endParaRPr>
        </a:p>
      </dgm:t>
    </dgm:pt>
    <dgm:pt modelId="{33A1B315-B77B-4B9A-9928-A387A0A9DDDC}" type="parTrans" cxnId="{798E4F7C-F693-4AD8-A66C-CBD8C26AB8F2}">
      <dgm:prSet/>
      <dgm:spPr bwMode="auto"/>
      <dgm:t>
        <a:bodyPr/>
        <a:lstStyle/>
        <a:p>
          <a:pPr>
            <a:defRPr/>
          </a:pPr>
          <a:endParaRPr lang="ru-RU"/>
        </a:p>
      </dgm:t>
    </dgm:pt>
    <dgm:pt modelId="{D2DDD8F1-8772-4546-AFBB-BA45CEA0E447}" type="sibTrans" cxnId="{798E4F7C-F693-4AD8-A66C-CBD8C26AB8F2}">
      <dgm:prSet/>
      <dgm:spPr bwMode="auto"/>
      <dgm:t>
        <a:bodyPr/>
        <a:lstStyle/>
        <a:p>
          <a:pPr>
            <a:defRPr/>
          </a:pPr>
          <a:endParaRPr lang="ru-RU"/>
        </a:p>
      </dgm:t>
    </dgm:pt>
    <dgm:pt modelId="{127F7C65-B863-49F2-A6F5-D2D96BEF03CC}" type="pres">
      <dgm:prSet presAssocID="{D0B39C7F-D9BD-45C0-9B74-CE2B828D01A3}" presName="linear" presStyleCnt="0">
        <dgm:presLayoutVars>
          <dgm:animLvl val="lvl"/>
          <dgm:resizeHandles val="exact"/>
        </dgm:presLayoutVars>
      </dgm:prSet>
      <dgm:spPr bwMode="auto"/>
      <dgm:t>
        <a:bodyPr/>
        <a:lstStyle/>
        <a:p>
          <a:pPr>
            <a:defRPr/>
          </a:pPr>
          <a:endParaRPr lang="ru-RU"/>
        </a:p>
      </dgm:t>
    </dgm:pt>
    <dgm:pt modelId="{17E58C3A-A0D9-4C4E-94A1-784F074C7DB4}" type="pres">
      <dgm:prSet custScaleY="110830" presAssocID="{EBC829A6-C9AE-42DB-8920-FC3C2398BEC0}" presName="parentText" presStyleLbl="node1" presStyleIdx="0" presStyleCnt="1">
        <dgm:presLayoutVars>
          <dgm:chMax val="0"/>
          <dgm:bulletEnabled val="1"/>
        </dgm:presLayoutVars>
      </dgm:prSet>
      <dgm:spPr bwMode="auto"/>
      <dgm:t>
        <a:bodyPr/>
        <a:lstStyle/>
        <a:p>
          <a:pPr>
            <a:defRPr/>
          </a:pPr>
          <a:endParaRPr lang="ru-RU"/>
        </a:p>
      </dgm:t>
    </dgm:pt>
  </dgm:ptLst>
  <dgm:cxnLst>
    <dgm:cxn modelId="{756CAE47-07A5-427E-B62C-2BEA07A706D4}" type="presOf" srcId="{D0B39C7F-D9BD-45C0-9B74-CE2B828D01A3}" destId="{127F7C65-B863-49F2-A6F5-D2D96BEF03CC}" srcOrd="0" destOrd="0" presId="urn:microsoft.com/office/officeart/2005/8/layout/vList2"/>
    <dgm:cxn modelId="{0CD64633-44E1-4828-A8F4-0B1F61B10A4D}" type="presOf" srcId="{EBC829A6-C9AE-42DB-8920-FC3C2398BEC0}" destId="{17E58C3A-A0D9-4C4E-94A1-784F074C7DB4}" srcOrd="0" destOrd="0" presId="urn:microsoft.com/office/officeart/2005/8/layout/vList2"/>
    <dgm:cxn modelId="{798E4F7C-F693-4AD8-A66C-CBD8C26AB8F2}" srcId="{D0B39C7F-D9BD-45C0-9B74-CE2B828D01A3}" destId="{EBC829A6-C9AE-42DB-8920-FC3C2398BEC0}" srcOrd="0" destOrd="0" parTransId="{33A1B315-B77B-4B9A-9928-A387A0A9DDDC}" sibTransId="{D2DDD8F1-8772-4546-AFBB-BA45CEA0E447}"/>
    <dgm:cxn modelId="{BFA999EF-7DCC-4397-BC63-6DDF93EFA92F}" type="presParOf" srcId="{127F7C65-B863-49F2-A6F5-D2D96BEF03CC}" destId="{17E58C3A-A0D9-4C4E-94A1-784F074C7DB4}" srcOrd="0"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17.xml><?xml version="1.0" encoding="utf-8"?>
<dgm:dataModel xmlns:dgm="http://schemas.openxmlformats.org/drawingml/2006/diagram" xmlns:a="http://schemas.openxmlformats.org/drawingml/2006/main" xmlns:r="http://schemas.openxmlformats.org/officeDocument/2006/relationships">
  <dgm:ptLst>
    <dgm:pt modelId="{AB8B870F-A2B2-4345-9FDF-7986B8258495}" type="doc">
      <dgm:prSet loTypeId="urn:microsoft.com/office/officeart/2005/8/layout/lProcess3" loCatId="process" qsTypeId="urn:microsoft.com/office/officeart/2005/8/quickstyle/simple1" qsCatId="simple" csTypeId="urn:microsoft.com/office/officeart/2005/8/colors/colorful1" csCatId="colorful" phldr="1"/>
      <dgm:spPr bwMode="auto"/>
      <dgm:t>
        <a:bodyPr/>
        <a:lstStyle/>
        <a:p>
          <a:pPr>
            <a:defRPr/>
          </a:pPr>
          <a:endParaRPr lang="ru-RU"/>
        </a:p>
      </dgm:t>
    </dgm:pt>
    <dgm:pt modelId="{C996C4D2-0977-4CE8-A406-242DFD852FB3}">
      <dgm:prSet phldrT=""/>
      <dgm:spPr bwMode="auto"/>
      <dgm:t>
        <a:bodyPr/>
        <a:lstStyle/>
        <a:p>
          <a:pPr>
            <a:defRPr/>
          </a:pPr>
          <a:r>
            <a:rPr lang="ru-RU" b="1">
              <a:solidFill>
                <a:schemeClr val="tx1"/>
              </a:solidFill>
            </a:rPr>
            <a:t>продукция растениеводства сельского и лесного хозяйства</a:t>
          </a:r>
          <a:endParaRPr lang="ru-RU" b="1">
            <a:solidFill>
              <a:schemeClr val="tx1"/>
            </a:solidFill>
          </a:endParaRPr>
        </a:p>
      </dgm:t>
    </dgm:pt>
    <dgm:pt modelId="{0923A470-6B53-445F-ACC1-6D9E87E08C7A}" type="parTrans" cxnId="{3CDBC223-5086-40E8-AD8F-C7911D4996C9}">
      <dgm:prSet/>
      <dgm:spPr bwMode="auto"/>
      <dgm:t>
        <a:bodyPr/>
        <a:lstStyle/>
        <a:p>
          <a:pPr>
            <a:defRPr/>
          </a:pPr>
          <a:endParaRPr lang="ru-RU" b="1">
            <a:solidFill>
              <a:schemeClr val="tx1"/>
            </a:solidFill>
          </a:endParaRPr>
        </a:p>
      </dgm:t>
    </dgm:pt>
    <dgm:pt modelId="{404CDFDB-F110-4D09-AF31-966C636175F2}" type="sibTrans" cxnId="{3CDBC223-5086-40E8-AD8F-C7911D4996C9}">
      <dgm:prSet/>
      <dgm:spPr bwMode="auto"/>
      <dgm:t>
        <a:bodyPr/>
        <a:lstStyle/>
        <a:p>
          <a:pPr>
            <a:defRPr/>
          </a:pPr>
          <a:endParaRPr lang="ru-RU" b="1">
            <a:solidFill>
              <a:schemeClr val="tx1"/>
            </a:solidFill>
          </a:endParaRPr>
        </a:p>
      </dgm:t>
    </dgm:pt>
    <dgm:pt modelId="{774F06A0-1AE7-4202-8E88-6C96B9895FBD}">
      <dgm:prSet phldrT=""/>
      <dgm:spPr bwMode="auto"/>
      <dgm:t>
        <a:bodyPr/>
        <a:lstStyle/>
        <a:p>
          <a:pPr>
            <a:defRPr/>
          </a:pPr>
          <a:r>
            <a:rPr lang="ru-RU" b="1">
              <a:solidFill>
                <a:schemeClr val="tx1"/>
              </a:solidFill>
            </a:rPr>
            <a:t>продукция животноводства (в том числе полученная в результате выращивания и </a:t>
          </a:r>
          <a:r>
            <a:rPr lang="ru-RU" b="1">
              <a:solidFill>
                <a:schemeClr val="tx1"/>
              </a:solidFill>
            </a:rPr>
            <a:t>доращивания</a:t>
          </a:r>
          <a:r>
            <a:rPr lang="ru-RU" b="1">
              <a:solidFill>
                <a:schemeClr val="tx1"/>
              </a:solidFill>
            </a:rPr>
            <a:t> рыб и других водных биологических ресурсов)</a:t>
          </a:r>
          <a:endParaRPr lang="ru-RU" b="1">
            <a:solidFill>
              <a:schemeClr val="tx1"/>
            </a:solidFill>
          </a:endParaRPr>
        </a:p>
      </dgm:t>
    </dgm:pt>
    <dgm:pt modelId="{897424B7-7312-4A1D-9794-E1AF889DCAEB}" type="parTrans" cxnId="{2449754B-E98A-4C03-8B5F-94AF441FA90A}">
      <dgm:prSet/>
      <dgm:spPr bwMode="auto"/>
      <dgm:t>
        <a:bodyPr/>
        <a:lstStyle/>
        <a:p>
          <a:pPr>
            <a:defRPr/>
          </a:pPr>
          <a:endParaRPr lang="ru-RU" b="1">
            <a:solidFill>
              <a:schemeClr val="tx1"/>
            </a:solidFill>
          </a:endParaRPr>
        </a:p>
      </dgm:t>
    </dgm:pt>
    <dgm:pt modelId="{294CDED6-3588-4897-8968-7797AC874845}" type="sibTrans" cxnId="{2449754B-E98A-4C03-8B5F-94AF441FA90A}">
      <dgm:prSet/>
      <dgm:spPr bwMode="auto"/>
      <dgm:t>
        <a:bodyPr/>
        <a:lstStyle/>
        <a:p>
          <a:pPr>
            <a:defRPr/>
          </a:pPr>
          <a:endParaRPr lang="ru-RU" b="1">
            <a:solidFill>
              <a:schemeClr val="tx1"/>
            </a:solidFill>
          </a:endParaRPr>
        </a:p>
      </dgm:t>
    </dgm:pt>
    <dgm:pt modelId="{6F6FAFD1-A4B5-4E6E-A1A0-E41DCD34A29E}">
      <dgm:prSet phldrT=""/>
      <dgm:spPr bwMode="auto"/>
      <dgm:t>
        <a:bodyPr/>
        <a:lstStyle/>
        <a:p>
          <a:pPr>
            <a:defRPr/>
          </a:pPr>
          <a:r>
            <a:rPr lang="ru-RU" b="1">
              <a:solidFill>
                <a:schemeClr val="tx1"/>
              </a:solidFill>
            </a:rPr>
            <a:t>Конкретные виды определяются Правительством РФ в соответствии с Общероссийским классификатором продукции по видам экономической деятельности</a:t>
          </a:r>
          <a:endParaRPr lang="ru-RU" b="1">
            <a:solidFill>
              <a:schemeClr val="tx1"/>
            </a:solidFill>
          </a:endParaRPr>
        </a:p>
      </dgm:t>
    </dgm:pt>
    <dgm:pt modelId="{703169C3-2611-4C54-A103-6C10A7607BEB}" type="parTrans" cxnId="{49186EB0-4421-48CD-BF23-C5E146A4A27F}">
      <dgm:prSet/>
      <dgm:spPr bwMode="auto"/>
      <dgm:t>
        <a:bodyPr/>
        <a:lstStyle/>
        <a:p>
          <a:pPr>
            <a:defRPr/>
          </a:pPr>
          <a:endParaRPr lang="ru-RU" b="1">
            <a:solidFill>
              <a:schemeClr val="tx1"/>
            </a:solidFill>
          </a:endParaRPr>
        </a:p>
      </dgm:t>
    </dgm:pt>
    <dgm:pt modelId="{8840C1DE-771F-488C-8D66-42D231DFF417}" type="sibTrans" cxnId="{49186EB0-4421-48CD-BF23-C5E146A4A27F}">
      <dgm:prSet/>
      <dgm:spPr bwMode="auto"/>
      <dgm:t>
        <a:bodyPr/>
        <a:lstStyle/>
        <a:p>
          <a:pPr>
            <a:defRPr/>
          </a:pPr>
          <a:endParaRPr lang="ru-RU" b="1">
            <a:solidFill>
              <a:schemeClr val="tx1"/>
            </a:solidFill>
          </a:endParaRPr>
        </a:p>
      </dgm:t>
    </dgm:pt>
    <dgm:pt modelId="{C4CECBA1-2233-4EDF-9EDD-0C3F48D6C505}" type="pres">
      <dgm:prSet presAssocID="{AB8B870F-A2B2-4345-9FDF-7986B8258495}" presName="Name0" presStyleCnt="0">
        <dgm:presLayoutVars>
          <dgm:chPref val="3"/>
          <dgm:dir val="norm"/>
          <dgm:animLvl val="lvl"/>
          <dgm:resizeHandles val="exact"/>
        </dgm:presLayoutVars>
      </dgm:prSet>
      <dgm:spPr bwMode="auto"/>
      <dgm:t>
        <a:bodyPr/>
        <a:lstStyle/>
        <a:p>
          <a:pPr>
            <a:defRPr/>
          </a:pPr>
          <a:endParaRPr lang="ru-RU"/>
        </a:p>
      </dgm:t>
    </dgm:pt>
    <dgm:pt modelId="{359E8083-AC62-4030-B73B-529191967B6C}" type="pres">
      <dgm:prSet presAssocID="{C996C4D2-0977-4CE8-A406-242DFD852FB3}" presName="horFlow" presStyleCnt="0"/>
      <dgm:spPr bwMode="auto"/>
    </dgm:pt>
    <dgm:pt modelId="{5FF70B5C-11A2-4A0D-BD10-02CEDFD44A52}" type="pres">
      <dgm:prSet custScaleX="278969" presAssocID="{C996C4D2-0977-4CE8-A406-242DFD852FB3}" presName="bigChev" presStyleLbl="node1" presStyleIdx="0" presStyleCnt="3"/>
      <dgm:spPr bwMode="auto"/>
      <dgm:t>
        <a:bodyPr/>
        <a:lstStyle/>
        <a:p>
          <a:pPr>
            <a:defRPr/>
          </a:pPr>
          <a:endParaRPr lang="ru-RU"/>
        </a:p>
      </dgm:t>
    </dgm:pt>
    <dgm:pt modelId="{6764319A-6BDC-4EF1-B797-5E32E3C8DD16}" type="pres">
      <dgm:prSet presAssocID="{C996C4D2-0977-4CE8-A406-242DFD852FB3}" presName="vSp" presStyleCnt="0"/>
      <dgm:spPr bwMode="auto"/>
    </dgm:pt>
    <dgm:pt modelId="{A220CFE3-6F14-4494-9DBF-4E5DA4F1112D}" type="pres">
      <dgm:prSet presAssocID="{774F06A0-1AE7-4202-8E88-6C96B9895FBD}" presName="horFlow" presStyleCnt="0"/>
      <dgm:spPr bwMode="auto"/>
    </dgm:pt>
    <dgm:pt modelId="{300A8983-181A-4653-950E-799F10A4DB1D}" type="pres">
      <dgm:prSet custScaleX="281706" presAssocID="{774F06A0-1AE7-4202-8E88-6C96B9895FBD}" presName="bigChev" presStyleLbl="node1" presStyleIdx="1" presStyleCnt="3"/>
      <dgm:spPr bwMode="auto"/>
      <dgm:t>
        <a:bodyPr/>
        <a:lstStyle/>
        <a:p>
          <a:pPr>
            <a:defRPr/>
          </a:pPr>
          <a:endParaRPr lang="ru-RU"/>
        </a:p>
      </dgm:t>
    </dgm:pt>
    <dgm:pt modelId="{093B696B-77C4-4733-B005-187540CBFA4C}" type="pres">
      <dgm:prSet presAssocID="{774F06A0-1AE7-4202-8E88-6C96B9895FBD}" presName="vSp" presStyleCnt="0"/>
      <dgm:spPr bwMode="auto"/>
    </dgm:pt>
    <dgm:pt modelId="{FE681D2F-3021-436A-83C9-FC18A5744043}" type="pres">
      <dgm:prSet presAssocID="{6F6FAFD1-A4B5-4E6E-A1A0-E41DCD34A29E}" presName="horFlow" presStyleCnt="0"/>
      <dgm:spPr bwMode="auto"/>
    </dgm:pt>
    <dgm:pt modelId="{DC8F3873-5A77-4556-9EE8-B146C92DDC65}" type="pres">
      <dgm:prSet custScaleX="282094" presAssocID="{6F6FAFD1-A4B5-4E6E-A1A0-E41DCD34A29E}" presName="bigChev" presStyleLbl="node1" presStyleIdx="2" presStyleCnt="3"/>
      <dgm:spPr bwMode="auto"/>
      <dgm:t>
        <a:bodyPr/>
        <a:lstStyle/>
        <a:p>
          <a:pPr>
            <a:defRPr/>
          </a:pPr>
          <a:endParaRPr lang="ru-RU"/>
        </a:p>
      </dgm:t>
    </dgm:pt>
  </dgm:ptLst>
  <dgm:cxnLst>
    <dgm:cxn modelId="{49186EB0-4421-48CD-BF23-C5E146A4A27F}" srcId="{AB8B870F-A2B2-4345-9FDF-7986B8258495}" destId="{6F6FAFD1-A4B5-4E6E-A1A0-E41DCD34A29E}" srcOrd="2" destOrd="0" parTransId="{703169C3-2611-4C54-A103-6C10A7607BEB}" sibTransId="{8840C1DE-771F-488C-8D66-42D231DFF417}"/>
    <dgm:cxn modelId="{2449754B-E98A-4C03-8B5F-94AF441FA90A}" srcId="{AB8B870F-A2B2-4345-9FDF-7986B8258495}" destId="{774F06A0-1AE7-4202-8E88-6C96B9895FBD}" srcOrd="1" destOrd="0" parTransId="{897424B7-7312-4A1D-9794-E1AF889DCAEB}" sibTransId="{294CDED6-3588-4897-8968-7797AC874845}"/>
    <dgm:cxn modelId="{8B696B99-8322-4566-9758-00E401FDA53F}" type="presOf" srcId="{AB8B870F-A2B2-4345-9FDF-7986B8258495}" destId="{C4CECBA1-2233-4EDF-9EDD-0C3F48D6C505}" srcOrd="0" destOrd="0" presId="urn:microsoft.com/office/officeart/2005/8/layout/lProcess3"/>
    <dgm:cxn modelId="{7A242074-4726-4F76-B586-311E52265532}" type="presOf" srcId="{C996C4D2-0977-4CE8-A406-242DFD852FB3}" destId="{5FF70B5C-11A2-4A0D-BD10-02CEDFD44A52}" srcOrd="0" destOrd="0" presId="urn:microsoft.com/office/officeart/2005/8/layout/lProcess3"/>
    <dgm:cxn modelId="{37783C50-D855-42B4-AA9D-31522BCD9290}" type="presOf" srcId="{774F06A0-1AE7-4202-8E88-6C96B9895FBD}" destId="{300A8983-181A-4653-950E-799F10A4DB1D}" srcOrd="0" destOrd="0" presId="urn:microsoft.com/office/officeart/2005/8/layout/lProcess3"/>
    <dgm:cxn modelId="{3CDBC223-5086-40E8-AD8F-C7911D4996C9}" srcId="{AB8B870F-A2B2-4345-9FDF-7986B8258495}" destId="{C996C4D2-0977-4CE8-A406-242DFD852FB3}" srcOrd="0" destOrd="0" parTransId="{0923A470-6B53-445F-ACC1-6D9E87E08C7A}" sibTransId="{404CDFDB-F110-4D09-AF31-966C636175F2}"/>
    <dgm:cxn modelId="{4E0192F5-A056-471C-BF32-E27E8837723E}" type="presOf" srcId="{6F6FAFD1-A4B5-4E6E-A1A0-E41DCD34A29E}" destId="{DC8F3873-5A77-4556-9EE8-B146C92DDC65}" srcOrd="0" destOrd="0" presId="urn:microsoft.com/office/officeart/2005/8/layout/lProcess3"/>
    <dgm:cxn modelId="{4FE726CB-ABE9-4266-8B3E-02184B49CD89}" type="presParOf" srcId="{C4CECBA1-2233-4EDF-9EDD-0C3F48D6C505}" destId="{359E8083-AC62-4030-B73B-529191967B6C}" srcOrd="0" destOrd="0" presId="urn:microsoft.com/office/officeart/2005/8/layout/lProcess3"/>
    <dgm:cxn modelId="{A0A9846E-C45A-40D6-8D0A-3DA8ACC77788}" type="presParOf" srcId="{359E8083-AC62-4030-B73B-529191967B6C}" destId="{5FF70B5C-11A2-4A0D-BD10-02CEDFD44A52}" srcOrd="0" destOrd="0" presId="urn:microsoft.com/office/officeart/2005/8/layout/lProcess3"/>
    <dgm:cxn modelId="{ABA37CB7-8445-4142-9D28-0AB6CD41C2EF}" type="presParOf" srcId="{C4CECBA1-2233-4EDF-9EDD-0C3F48D6C505}" destId="{6764319A-6BDC-4EF1-B797-5E32E3C8DD16}" srcOrd="1" destOrd="0" presId="urn:microsoft.com/office/officeart/2005/8/layout/lProcess3"/>
    <dgm:cxn modelId="{4B171C89-679C-483D-87A2-AADC3A914DB1}" type="presParOf" srcId="{C4CECBA1-2233-4EDF-9EDD-0C3F48D6C505}" destId="{A220CFE3-6F14-4494-9DBF-4E5DA4F1112D}" srcOrd="2" destOrd="0" presId="urn:microsoft.com/office/officeart/2005/8/layout/lProcess3"/>
    <dgm:cxn modelId="{41BB5A24-864D-4636-9253-41C27C464CB1}" type="presParOf" srcId="{A220CFE3-6F14-4494-9DBF-4E5DA4F1112D}" destId="{300A8983-181A-4653-950E-799F10A4DB1D}" srcOrd="0" destOrd="0" presId="urn:microsoft.com/office/officeart/2005/8/layout/lProcess3"/>
    <dgm:cxn modelId="{0A6075E4-7ADB-47BE-8697-9C8086C195D1}" type="presParOf" srcId="{C4CECBA1-2233-4EDF-9EDD-0C3F48D6C505}" destId="{093B696B-77C4-4733-B005-187540CBFA4C}" srcOrd="3" destOrd="0" presId="urn:microsoft.com/office/officeart/2005/8/layout/lProcess3"/>
    <dgm:cxn modelId="{FED1119E-0C14-4347-BC57-9AB86CFF655E}" type="presParOf" srcId="{C4CECBA1-2233-4EDF-9EDD-0C3F48D6C505}" destId="{FE681D2F-3021-436A-83C9-FC18A5744043}" srcOrd="4" destOrd="0" presId="urn:microsoft.com/office/officeart/2005/8/layout/lProcess3"/>
    <dgm:cxn modelId="{907211C1-AE47-4BA9-BC53-CBD0BCC8A858}" type="presParOf" srcId="{FE681D2F-3021-436A-83C9-FC18A5744043}" destId="{DC8F3873-5A77-4556-9EE8-B146C92DDC65}" srcOrd="0" destOrd="0" presId="urn:microsoft.com/office/officeart/2005/8/layout/lProcess3"/>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18.xml><?xml version="1.0" encoding="utf-8"?>
<dgm:dataModel xmlns:dgm="http://schemas.openxmlformats.org/drawingml/2006/diagram" xmlns:a="http://schemas.openxmlformats.org/drawingml/2006/main" xmlns:r="http://schemas.openxmlformats.org/officeDocument/2006/relationships">
  <dgm:ptLst>
    <dgm:pt modelId="{0B99E5D7-1632-4B09-8C10-DA94D9D19EDB}" type="doc">
      <dgm:prSet loTypeId="urn:microsoft.com/office/officeart/2005/8/layout/vList2" loCatId="list" qsTypeId="urn:microsoft.com/office/officeart/2005/8/quickstyle/simple1" qsCatId="simple" csTypeId="urn:microsoft.com/office/officeart/2005/8/colors/colorful5" csCatId="colorful"/>
      <dgm:spPr bwMode="auto"/>
      <dgm:t>
        <a:bodyPr/>
        <a:lstStyle/>
        <a:p>
          <a:pPr>
            <a:defRPr/>
          </a:pPr>
          <a:endParaRPr lang="ru-RU"/>
        </a:p>
      </dgm:t>
    </dgm:pt>
    <dgm:pt modelId="{2F290719-092D-4F2D-A7A6-5E7C84201564}">
      <dgm:prSet phldrT=""/>
      <dgm:spPr bwMode="auto"/>
      <dgm:t>
        <a:bodyPr/>
        <a:lstStyle/>
        <a:p>
          <a:pPr>
            <a:defRPr/>
          </a:pPr>
          <a:r>
            <a:rPr lang="ru-RU" b="1" i="0">
              <a:solidFill>
                <a:schemeClr val="tx1"/>
              </a:solidFill>
            </a:rPr>
            <a:t>Существенное значение для целей ЕСХН имеет </a:t>
          </a:r>
          <a:r>
            <a:rPr lang="ru-RU" b="1" i="0" u="sng">
              <a:solidFill>
                <a:schemeClr val="tx1"/>
              </a:solidFill>
            </a:rPr>
            <a:t>самостоятельное производство </a:t>
          </a:r>
          <a:r>
            <a:rPr lang="ru-RU" b="1" i="0">
              <a:solidFill>
                <a:schemeClr val="tx1"/>
              </a:solidFill>
            </a:rPr>
            <a:t>сельскохозяйственной продукции (либо в разумной кооперации с иными лицами) </a:t>
          </a:r>
          <a:endParaRPr lang="ru-RU" b="1" i="0">
            <a:solidFill>
              <a:schemeClr val="tx1"/>
            </a:solidFill>
          </a:endParaRPr>
        </a:p>
      </dgm:t>
    </dgm:pt>
    <dgm:pt modelId="{B8CCB34A-5C70-4DAD-83A0-583CD1DA4894}" type="parTrans" cxnId="{14B438B3-4878-4B86-AF51-B63B85FBA9B2}">
      <dgm:prSet/>
      <dgm:spPr bwMode="auto"/>
      <dgm:t>
        <a:bodyPr/>
        <a:lstStyle/>
        <a:p>
          <a:pPr>
            <a:defRPr/>
          </a:pPr>
          <a:endParaRPr lang="ru-RU"/>
        </a:p>
      </dgm:t>
    </dgm:pt>
    <dgm:pt modelId="{41F6A50A-5ACD-4A43-9443-1E24E519515F}" type="sibTrans" cxnId="{14B438B3-4878-4B86-AF51-B63B85FBA9B2}">
      <dgm:prSet/>
      <dgm:spPr bwMode="auto"/>
      <dgm:t>
        <a:bodyPr/>
        <a:lstStyle/>
        <a:p>
          <a:pPr>
            <a:defRPr/>
          </a:pPr>
          <a:endParaRPr lang="ru-RU"/>
        </a:p>
      </dgm:t>
    </dgm:pt>
    <dgm:pt modelId="{31A14A16-7298-4B2D-9F9B-3E0584C6A72F}" type="pres">
      <dgm:prSet presAssocID="{0B99E5D7-1632-4B09-8C10-DA94D9D19EDB}" presName="linear" presStyleCnt="0">
        <dgm:presLayoutVars>
          <dgm:animLvl val="lvl"/>
          <dgm:resizeHandles val="exact"/>
        </dgm:presLayoutVars>
      </dgm:prSet>
      <dgm:spPr bwMode="auto"/>
      <dgm:t>
        <a:bodyPr/>
        <a:lstStyle/>
        <a:p>
          <a:pPr>
            <a:defRPr/>
          </a:pPr>
          <a:endParaRPr lang="ru-RU"/>
        </a:p>
      </dgm:t>
    </dgm:pt>
    <dgm:pt modelId="{AA450FFA-458E-43AF-963F-71AFA0C2D652}" type="pres">
      <dgm:prSet presAssocID="{2F290719-092D-4F2D-A7A6-5E7C84201564}" presName="parentText" presStyleLbl="node1" presStyleIdx="0" presStyleCnt="1">
        <dgm:presLayoutVars>
          <dgm:chMax val="0"/>
          <dgm:bulletEnabled val="1"/>
        </dgm:presLayoutVars>
      </dgm:prSet>
      <dgm:spPr bwMode="auto"/>
      <dgm:t>
        <a:bodyPr/>
        <a:lstStyle/>
        <a:p>
          <a:pPr>
            <a:defRPr/>
          </a:pPr>
          <a:endParaRPr lang="ru-RU"/>
        </a:p>
      </dgm:t>
    </dgm:pt>
  </dgm:ptLst>
  <dgm:cxnLst>
    <dgm:cxn modelId="{D02E19E6-7F71-4FB4-B091-F389DACC35E9}" type="presOf" srcId="{2F290719-092D-4F2D-A7A6-5E7C84201564}" destId="{AA450FFA-458E-43AF-963F-71AFA0C2D652}" srcOrd="0" destOrd="0" presId="urn:microsoft.com/office/officeart/2005/8/layout/vList2"/>
    <dgm:cxn modelId="{288D28A6-D1A6-4111-B8BC-CB9C89F23E71}" type="presOf" srcId="{0B99E5D7-1632-4B09-8C10-DA94D9D19EDB}" destId="{31A14A16-7298-4B2D-9F9B-3E0584C6A72F}" srcOrd="0" destOrd="0" presId="urn:microsoft.com/office/officeart/2005/8/layout/vList2"/>
    <dgm:cxn modelId="{14B438B3-4878-4B86-AF51-B63B85FBA9B2}" srcId="{0B99E5D7-1632-4B09-8C10-DA94D9D19EDB}" destId="{2F290719-092D-4F2D-A7A6-5E7C84201564}" srcOrd="0" destOrd="0" parTransId="{B8CCB34A-5C70-4DAD-83A0-583CD1DA4894}" sibTransId="{41F6A50A-5ACD-4A43-9443-1E24E519515F}"/>
    <dgm:cxn modelId="{5C888D7A-FE2D-420A-A904-5CD06FA42185}" type="presParOf" srcId="{31A14A16-7298-4B2D-9F9B-3E0584C6A72F}" destId="{AA450FFA-458E-43AF-963F-71AFA0C2D652}" srcOrd="0"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19.xml><?xml version="1.0" encoding="utf-8"?>
<dgm:dataModel xmlns:dgm="http://schemas.openxmlformats.org/drawingml/2006/diagram" xmlns:a="http://schemas.openxmlformats.org/drawingml/2006/main" xmlns:r="http://schemas.openxmlformats.org/officeDocument/2006/relationships">
  <dgm:ptLst>
    <dgm:pt modelId="{94C5C316-2B6E-4779-BFDC-2238CA34FA1D}" type="doc">
      <dgm:prSet loTypeId="urn:microsoft.com/office/officeart/2005/8/layout/vList2" loCatId="list" qsTypeId="urn:microsoft.com/office/officeart/2005/8/quickstyle/simple1" qsCatId="simple" csTypeId="urn:microsoft.com/office/officeart/2005/8/colors/accent3_2" csCatId="accent3"/>
      <dgm:spPr bwMode="auto"/>
      <dgm:t>
        <a:bodyPr/>
        <a:lstStyle/>
        <a:p>
          <a:pPr>
            <a:defRPr/>
          </a:pPr>
          <a:endParaRPr lang="ru-RU"/>
        </a:p>
      </dgm:t>
    </dgm:pt>
    <dgm:pt modelId="{BDCE7781-6E17-4671-8E50-7A1EC093B0B6}">
      <dgm:prSet phldrT=""/>
      <dgm:spPr bwMode="auto"/>
      <dgm:t>
        <a:bodyPr/>
        <a:lstStyle/>
        <a:p>
          <a:pPr>
            <a:defRPr/>
          </a:pPr>
          <a:r>
            <a:rPr lang="ru-RU" b="1">
              <a:solidFill>
                <a:schemeClr val="tx1"/>
              </a:solidFill>
            </a:rPr>
            <a:t>При производстве подакцизных товаров.</a:t>
          </a:r>
          <a:endParaRPr lang="ru-RU" b="1">
            <a:solidFill>
              <a:schemeClr val="tx1"/>
            </a:solidFill>
          </a:endParaRPr>
        </a:p>
      </dgm:t>
    </dgm:pt>
    <dgm:pt modelId="{CC1B0D1A-DCEC-48E6-A522-99BA4C3E3E5C}" type="parTrans" cxnId="{ED4F1129-E96F-4FA7-884F-8B33882609AF}">
      <dgm:prSet/>
      <dgm:spPr bwMode="auto"/>
      <dgm:t>
        <a:bodyPr/>
        <a:lstStyle/>
        <a:p>
          <a:pPr>
            <a:defRPr/>
          </a:pPr>
          <a:endParaRPr lang="ru-RU" b="1">
            <a:solidFill>
              <a:schemeClr val="tx1"/>
            </a:solidFill>
          </a:endParaRPr>
        </a:p>
      </dgm:t>
    </dgm:pt>
    <dgm:pt modelId="{44130D2A-0373-4BB6-92E0-7908EFD06F4B}" type="sibTrans" cxnId="{ED4F1129-E96F-4FA7-884F-8B33882609AF}">
      <dgm:prSet/>
      <dgm:spPr bwMode="auto"/>
      <dgm:t>
        <a:bodyPr/>
        <a:lstStyle/>
        <a:p>
          <a:pPr>
            <a:defRPr/>
          </a:pPr>
          <a:endParaRPr lang="ru-RU" b="1">
            <a:solidFill>
              <a:schemeClr val="tx1"/>
            </a:solidFill>
          </a:endParaRPr>
        </a:p>
      </dgm:t>
    </dgm:pt>
    <dgm:pt modelId="{36AC4730-2D26-4C19-9F00-4808B6374D98}">
      <dgm:prSet phldrT=""/>
      <dgm:spPr bwMode="auto"/>
      <dgm:t>
        <a:bodyPr/>
        <a:lstStyle/>
        <a:p>
          <a:pPr>
            <a:defRPr/>
          </a:pPr>
          <a:r>
            <a:rPr lang="ru-RU" b="1">
              <a:solidFill>
                <a:schemeClr val="tx1"/>
              </a:solidFill>
            </a:rPr>
            <a:t>Доля выручки от реализации сельскохозяйственной продукции должна сохраняться и в периоде применения ЕСХН, а в случае ее снижения налогоплательщик обязан вернуться на общую систему налогообложения (п. 4 ст. 346.3 НК РФ). </a:t>
          </a:r>
          <a:endParaRPr lang="ru-RU" b="1">
            <a:solidFill>
              <a:schemeClr val="tx1"/>
            </a:solidFill>
          </a:endParaRPr>
        </a:p>
      </dgm:t>
    </dgm:pt>
    <dgm:pt modelId="{1599D94D-2876-4C4C-BF47-1E6C11A96AFC}" type="parTrans" cxnId="{A30D18C1-400A-4CE7-8E34-ABCFF9DB2C58}">
      <dgm:prSet/>
      <dgm:spPr bwMode="auto"/>
      <dgm:t>
        <a:bodyPr/>
        <a:lstStyle/>
        <a:p>
          <a:pPr>
            <a:defRPr/>
          </a:pPr>
          <a:endParaRPr lang="ru-RU" b="1">
            <a:solidFill>
              <a:schemeClr val="tx1"/>
            </a:solidFill>
          </a:endParaRPr>
        </a:p>
      </dgm:t>
    </dgm:pt>
    <dgm:pt modelId="{9D68730D-5FF4-4C99-84A1-81D67609B18B}" type="sibTrans" cxnId="{A30D18C1-400A-4CE7-8E34-ABCFF9DB2C58}">
      <dgm:prSet/>
      <dgm:spPr bwMode="auto"/>
      <dgm:t>
        <a:bodyPr/>
        <a:lstStyle/>
        <a:p>
          <a:pPr>
            <a:defRPr/>
          </a:pPr>
          <a:endParaRPr lang="ru-RU" b="1">
            <a:solidFill>
              <a:schemeClr val="tx1"/>
            </a:solidFill>
          </a:endParaRPr>
        </a:p>
      </dgm:t>
    </dgm:pt>
    <dgm:pt modelId="{8824302A-DD34-4EC1-8951-98C0F7BB371D}">
      <dgm:prSet phldrT=""/>
      <dgm:spPr bwMode="auto"/>
      <dgm:t>
        <a:bodyPr/>
        <a:lstStyle/>
        <a:p>
          <a:pPr>
            <a:defRPr/>
          </a:pPr>
          <a:r>
            <a:rPr lang="ru-RU" b="1">
              <a:solidFill>
                <a:schemeClr val="tx1"/>
              </a:solidFill>
            </a:rPr>
            <a:t>Выручка от обусловленной условиями производства разовой продажи основных средств и других материалов не должна учитываться при расчете указанной доли.</a:t>
          </a:r>
          <a:endParaRPr lang="ru-RU" b="1">
            <a:solidFill>
              <a:schemeClr val="tx1"/>
            </a:solidFill>
          </a:endParaRPr>
        </a:p>
      </dgm:t>
    </dgm:pt>
    <dgm:pt modelId="{273B818C-54F2-4884-B3B7-CF96FB4E04CD}" type="parTrans" cxnId="{36663006-1D4E-4850-B340-6655945B920B}">
      <dgm:prSet/>
      <dgm:spPr bwMode="auto"/>
      <dgm:t>
        <a:bodyPr/>
        <a:lstStyle/>
        <a:p>
          <a:pPr>
            <a:defRPr/>
          </a:pPr>
          <a:endParaRPr lang="ru-RU" b="1">
            <a:solidFill>
              <a:schemeClr val="tx1"/>
            </a:solidFill>
          </a:endParaRPr>
        </a:p>
      </dgm:t>
    </dgm:pt>
    <dgm:pt modelId="{9BCD2F31-5594-4E50-9FE1-D248BE7E262B}" type="sibTrans" cxnId="{36663006-1D4E-4850-B340-6655945B920B}">
      <dgm:prSet/>
      <dgm:spPr bwMode="auto"/>
      <dgm:t>
        <a:bodyPr/>
        <a:lstStyle/>
        <a:p>
          <a:pPr>
            <a:defRPr/>
          </a:pPr>
          <a:endParaRPr lang="ru-RU" b="1">
            <a:solidFill>
              <a:schemeClr val="tx1"/>
            </a:solidFill>
          </a:endParaRPr>
        </a:p>
      </dgm:t>
    </dgm:pt>
    <dgm:pt modelId="{7389124E-CD5F-44A8-BCA3-A01B9BD2A8D3}" type="pres">
      <dgm:prSet presAssocID="{94C5C316-2B6E-4779-BFDC-2238CA34FA1D}" presName="linear" presStyleCnt="0">
        <dgm:presLayoutVars>
          <dgm:animLvl val="lvl"/>
          <dgm:resizeHandles val="exact"/>
        </dgm:presLayoutVars>
      </dgm:prSet>
      <dgm:spPr bwMode="auto"/>
      <dgm:t>
        <a:bodyPr/>
        <a:lstStyle/>
        <a:p>
          <a:pPr>
            <a:defRPr/>
          </a:pPr>
          <a:endParaRPr lang="ru-RU"/>
        </a:p>
      </dgm:t>
    </dgm:pt>
    <dgm:pt modelId="{A305D8FC-9FE8-40B8-B177-F298DBCD5060}" type="pres">
      <dgm:prSet presAssocID="{BDCE7781-6E17-4671-8E50-7A1EC093B0B6}" presName="parentText" presStyleLbl="node1" presStyleIdx="0" presStyleCnt="3">
        <dgm:presLayoutVars>
          <dgm:chMax val="0"/>
          <dgm:bulletEnabled val="1"/>
        </dgm:presLayoutVars>
      </dgm:prSet>
      <dgm:spPr bwMode="auto"/>
      <dgm:t>
        <a:bodyPr/>
        <a:lstStyle/>
        <a:p>
          <a:pPr>
            <a:defRPr/>
          </a:pPr>
          <a:endParaRPr lang="ru-RU"/>
        </a:p>
      </dgm:t>
    </dgm:pt>
    <dgm:pt modelId="{94B63D70-0A01-45F3-9F7E-B3DEBCCB3FE0}" type="pres">
      <dgm:prSet presAssocID="{44130D2A-0373-4BB6-92E0-7908EFD06F4B}" presName="spacer" presStyleCnt="0"/>
      <dgm:spPr bwMode="auto"/>
    </dgm:pt>
    <dgm:pt modelId="{380DF147-3E61-4E4A-AEE9-DD9D6BF1F9B9}" type="pres">
      <dgm:prSet presAssocID="{36AC4730-2D26-4C19-9F00-4808B6374D98}" presName="parentText" presStyleLbl="node1" presStyleIdx="1" presStyleCnt="3">
        <dgm:presLayoutVars>
          <dgm:chMax val="0"/>
          <dgm:bulletEnabled val="1"/>
        </dgm:presLayoutVars>
      </dgm:prSet>
      <dgm:spPr bwMode="auto"/>
      <dgm:t>
        <a:bodyPr/>
        <a:lstStyle/>
        <a:p>
          <a:pPr>
            <a:defRPr/>
          </a:pPr>
          <a:endParaRPr lang="ru-RU"/>
        </a:p>
      </dgm:t>
    </dgm:pt>
    <dgm:pt modelId="{6A1C08A3-4968-4A72-AFEE-807F72EE3D72}" type="pres">
      <dgm:prSet presAssocID="{9D68730D-5FF4-4C99-84A1-81D67609B18B}" presName="spacer" presStyleCnt="0"/>
      <dgm:spPr bwMode="auto"/>
    </dgm:pt>
    <dgm:pt modelId="{0F5EFAD8-7FA5-4CF6-BD47-86F8FB2A61B1}" type="pres">
      <dgm:prSet presAssocID="{8824302A-DD34-4EC1-8951-98C0F7BB371D}" presName="parentText" presStyleLbl="node1" presStyleIdx="2" presStyleCnt="3">
        <dgm:presLayoutVars>
          <dgm:chMax val="0"/>
          <dgm:bulletEnabled val="1"/>
        </dgm:presLayoutVars>
      </dgm:prSet>
      <dgm:spPr bwMode="auto"/>
      <dgm:t>
        <a:bodyPr/>
        <a:lstStyle/>
        <a:p>
          <a:pPr>
            <a:defRPr/>
          </a:pPr>
          <a:endParaRPr lang="ru-RU"/>
        </a:p>
      </dgm:t>
    </dgm:pt>
  </dgm:ptLst>
  <dgm:cxnLst>
    <dgm:cxn modelId="{D2AC2E52-696F-4D99-BB67-88E9CC9B1266}" type="presOf" srcId="{BDCE7781-6E17-4671-8E50-7A1EC093B0B6}" destId="{A305D8FC-9FE8-40B8-B177-F298DBCD5060}" srcOrd="0" destOrd="0" presId="urn:microsoft.com/office/officeart/2005/8/layout/vList2"/>
    <dgm:cxn modelId="{ED4F1129-E96F-4FA7-884F-8B33882609AF}" srcId="{94C5C316-2B6E-4779-BFDC-2238CA34FA1D}" destId="{BDCE7781-6E17-4671-8E50-7A1EC093B0B6}" srcOrd="0" destOrd="0" parTransId="{CC1B0D1A-DCEC-48E6-A522-99BA4C3E3E5C}" sibTransId="{44130D2A-0373-4BB6-92E0-7908EFD06F4B}"/>
    <dgm:cxn modelId="{36663006-1D4E-4850-B340-6655945B920B}" srcId="{94C5C316-2B6E-4779-BFDC-2238CA34FA1D}" destId="{8824302A-DD34-4EC1-8951-98C0F7BB371D}" srcOrd="2" destOrd="0" parTransId="{273B818C-54F2-4884-B3B7-CF96FB4E04CD}" sibTransId="{9BCD2F31-5594-4E50-9FE1-D248BE7E262B}"/>
    <dgm:cxn modelId="{A30D18C1-400A-4CE7-8E34-ABCFF9DB2C58}" srcId="{94C5C316-2B6E-4779-BFDC-2238CA34FA1D}" destId="{36AC4730-2D26-4C19-9F00-4808B6374D98}" srcOrd="1" destOrd="0" parTransId="{1599D94D-2876-4C4C-BF47-1E6C11A96AFC}" sibTransId="{9D68730D-5FF4-4C99-84A1-81D67609B18B}"/>
    <dgm:cxn modelId="{E7399C5A-3B6C-4605-BD9B-5C96384B7C00}" type="presOf" srcId="{94C5C316-2B6E-4779-BFDC-2238CA34FA1D}" destId="{7389124E-CD5F-44A8-BCA3-A01B9BD2A8D3}" srcOrd="0" destOrd="0" presId="urn:microsoft.com/office/officeart/2005/8/layout/vList2"/>
    <dgm:cxn modelId="{62738FC0-27D4-403F-A9D2-C1D2616EEC47}" type="presOf" srcId="{36AC4730-2D26-4C19-9F00-4808B6374D98}" destId="{380DF147-3E61-4E4A-AEE9-DD9D6BF1F9B9}" srcOrd="0" destOrd="0" presId="urn:microsoft.com/office/officeart/2005/8/layout/vList2"/>
    <dgm:cxn modelId="{8B26565A-4B33-41DA-A49E-B32D62B165CF}" type="presOf" srcId="{8824302A-DD34-4EC1-8951-98C0F7BB371D}" destId="{0F5EFAD8-7FA5-4CF6-BD47-86F8FB2A61B1}" srcOrd="0" destOrd="0" presId="urn:microsoft.com/office/officeart/2005/8/layout/vList2"/>
    <dgm:cxn modelId="{B2DD754F-B1DB-494A-934A-7AC8E7029FF8}" type="presParOf" srcId="{7389124E-CD5F-44A8-BCA3-A01B9BD2A8D3}" destId="{A305D8FC-9FE8-40B8-B177-F298DBCD5060}" srcOrd="0" destOrd="0" presId="urn:microsoft.com/office/officeart/2005/8/layout/vList2"/>
    <dgm:cxn modelId="{EFA67BA2-8C16-434F-B3A1-E3574A38F2B3}" type="presParOf" srcId="{7389124E-CD5F-44A8-BCA3-A01B9BD2A8D3}" destId="{94B63D70-0A01-45F3-9F7E-B3DEBCCB3FE0}" srcOrd="1" destOrd="0" presId="urn:microsoft.com/office/officeart/2005/8/layout/vList2"/>
    <dgm:cxn modelId="{D9517794-8C6C-4031-AA8A-F60D3FB83A0C}" type="presParOf" srcId="{7389124E-CD5F-44A8-BCA3-A01B9BD2A8D3}" destId="{380DF147-3E61-4E4A-AEE9-DD9D6BF1F9B9}" srcOrd="2" destOrd="0" presId="urn:microsoft.com/office/officeart/2005/8/layout/vList2"/>
    <dgm:cxn modelId="{934AA005-2570-4F3F-88EC-2D284953D426}" type="presParOf" srcId="{7389124E-CD5F-44A8-BCA3-A01B9BD2A8D3}" destId="{6A1C08A3-4968-4A72-AFEE-807F72EE3D72}" srcOrd="3" destOrd="0" presId="urn:microsoft.com/office/officeart/2005/8/layout/vList2"/>
    <dgm:cxn modelId="{986475BA-3D35-4CCE-BA2E-C172BBC056EB}" type="presParOf" srcId="{7389124E-CD5F-44A8-BCA3-A01B9BD2A8D3}" destId="{0F5EFAD8-7FA5-4CF6-BD47-86F8FB2A61B1}" srcOrd="4"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xml><?xml version="1.0" encoding="utf-8"?>
<dgm:dataModel xmlns:dgm="http://schemas.openxmlformats.org/drawingml/2006/diagram" xmlns:a="http://schemas.openxmlformats.org/drawingml/2006/main" xmlns:r="http://schemas.openxmlformats.org/officeDocument/2006/relationships">
  <dgm:ptLst>
    <dgm:pt modelId="{3BA50238-BF4F-4AA5-87FE-EFEB3908BAA3}" type="doc">
      <dgm:prSet loTypeId="urn:microsoft.com/office/officeart/2005/8/layout/vList2" loCatId="list" qsTypeId="urn:microsoft.com/office/officeart/2005/8/quickstyle/simple1" qsCatId="simple" csTypeId="urn:microsoft.com/office/officeart/2005/8/colors/colorful1" csCatId="colorful" phldr="1"/>
      <dgm:spPr bwMode="auto"/>
      <dgm:t>
        <a:bodyPr/>
        <a:lstStyle/>
        <a:p>
          <a:pPr>
            <a:defRPr/>
          </a:pPr>
          <a:endParaRPr lang="ru-RU"/>
        </a:p>
      </dgm:t>
    </dgm:pt>
    <dgm:pt modelId="{07B3D7A3-EE88-4AD4-9144-4DC73FBAF9C8}">
      <dgm:prSet phldrT=""/>
      <dgm:spPr bwMode="auto"/>
      <dgm:t>
        <a:bodyPr/>
        <a:lstStyle/>
        <a:p>
          <a:pPr>
            <a:defRPr/>
          </a:pPr>
          <a:r>
            <a:rPr lang="ru-RU" b="1">
              <a:solidFill>
                <a:schemeClr val="tx1"/>
              </a:solidFill>
            </a:rPr>
            <a:t>система налогообложения для сельскохозяйственных товаропроизводителей (единый сельскохозяйственный налог)</a:t>
          </a:r>
          <a:endParaRPr lang="ru-RU" b="1">
            <a:solidFill>
              <a:schemeClr val="tx1"/>
            </a:solidFill>
          </a:endParaRPr>
        </a:p>
      </dgm:t>
    </dgm:pt>
    <dgm:pt modelId="{242A15BF-F2F0-4D08-B017-154710FED4E7}" type="parTrans" cxnId="{F3478CEE-A15B-4E25-A0F3-7D683A23B0C9}">
      <dgm:prSet/>
      <dgm:spPr bwMode="auto"/>
      <dgm:t>
        <a:bodyPr/>
        <a:lstStyle/>
        <a:p>
          <a:pPr>
            <a:defRPr/>
          </a:pPr>
          <a:endParaRPr lang="ru-RU" b="1">
            <a:solidFill>
              <a:schemeClr val="tx1"/>
            </a:solidFill>
          </a:endParaRPr>
        </a:p>
      </dgm:t>
    </dgm:pt>
    <dgm:pt modelId="{C09B8026-2850-41F0-819E-246BC9A231D2}" type="sibTrans" cxnId="{F3478CEE-A15B-4E25-A0F3-7D683A23B0C9}">
      <dgm:prSet/>
      <dgm:spPr bwMode="auto"/>
      <dgm:t>
        <a:bodyPr/>
        <a:lstStyle/>
        <a:p>
          <a:pPr>
            <a:defRPr/>
          </a:pPr>
          <a:endParaRPr lang="ru-RU" b="1">
            <a:solidFill>
              <a:schemeClr val="tx1"/>
            </a:solidFill>
          </a:endParaRPr>
        </a:p>
      </dgm:t>
    </dgm:pt>
    <dgm:pt modelId="{C463F08F-7A69-4F8E-8078-78C9534B1E49}">
      <dgm:prSet phldrT=""/>
      <dgm:spPr bwMode="auto"/>
      <dgm:t>
        <a:bodyPr/>
        <a:lstStyle/>
        <a:p>
          <a:pPr>
            <a:defRPr/>
          </a:pPr>
          <a:r>
            <a:rPr lang="ru-RU" b="1">
              <a:solidFill>
                <a:schemeClr val="tx1"/>
              </a:solidFill>
            </a:rPr>
            <a:t>упрощенная система налогообложения</a:t>
          </a:r>
          <a:endParaRPr lang="ru-RU" b="1">
            <a:solidFill>
              <a:schemeClr val="tx1"/>
            </a:solidFill>
          </a:endParaRPr>
        </a:p>
      </dgm:t>
    </dgm:pt>
    <dgm:pt modelId="{D32D549C-C188-46D7-8887-1D29DF63DBB8}" type="parTrans" cxnId="{D6E59EC3-652E-4257-A3E5-A44B1656F7CA}">
      <dgm:prSet/>
      <dgm:spPr bwMode="auto"/>
      <dgm:t>
        <a:bodyPr/>
        <a:lstStyle/>
        <a:p>
          <a:pPr>
            <a:defRPr/>
          </a:pPr>
          <a:endParaRPr lang="ru-RU" b="1">
            <a:solidFill>
              <a:schemeClr val="tx1"/>
            </a:solidFill>
          </a:endParaRPr>
        </a:p>
      </dgm:t>
    </dgm:pt>
    <dgm:pt modelId="{73798C48-6393-4ABB-95E3-B2FFC8BACDED}" type="sibTrans" cxnId="{D6E59EC3-652E-4257-A3E5-A44B1656F7CA}">
      <dgm:prSet/>
      <dgm:spPr bwMode="auto"/>
      <dgm:t>
        <a:bodyPr/>
        <a:lstStyle/>
        <a:p>
          <a:pPr>
            <a:defRPr/>
          </a:pPr>
          <a:endParaRPr lang="ru-RU" b="1">
            <a:solidFill>
              <a:schemeClr val="tx1"/>
            </a:solidFill>
          </a:endParaRPr>
        </a:p>
      </dgm:t>
    </dgm:pt>
    <dgm:pt modelId="{A77FFA7C-09F7-45A6-9747-BFA00B78F86B}">
      <dgm:prSet phldrT=""/>
      <dgm:spPr bwMode="auto"/>
      <dgm:t>
        <a:bodyPr/>
        <a:lstStyle/>
        <a:p>
          <a:pPr>
            <a:defRPr/>
          </a:pPr>
          <a:r>
            <a:rPr lang="ru-RU" b="1">
              <a:solidFill>
                <a:schemeClr val="tx1"/>
              </a:solidFill>
            </a:rPr>
            <a:t>система налогообложения при выполнении соглашений о разделе продукции</a:t>
          </a:r>
          <a:endParaRPr/>
        </a:p>
        <a:p>
          <a:pPr defTabSz="933450">
            <a:lnSpc>
              <a:spcPct val="90000"/>
            </a:lnSpc>
            <a:spcBef>
              <a:spcPts val="0"/>
            </a:spcBef>
            <a:spcAft>
              <a:spcPts val="0"/>
            </a:spcAft>
            <a:defRPr/>
          </a:pPr>
          <a:endParaRPr lang="ru-RU" b="1">
            <a:solidFill>
              <a:schemeClr val="tx1"/>
            </a:solidFill>
          </a:endParaRPr>
        </a:p>
      </dgm:t>
    </dgm:pt>
    <dgm:pt modelId="{F1AF3193-014D-4817-8DD6-B1F4627BCAE3}" type="parTrans" cxnId="{231248A5-7FFF-47C9-A91A-7D8881BD938A}">
      <dgm:prSet/>
      <dgm:spPr bwMode="auto"/>
      <dgm:t>
        <a:bodyPr/>
        <a:lstStyle/>
        <a:p>
          <a:pPr>
            <a:defRPr/>
          </a:pPr>
          <a:endParaRPr lang="ru-RU" b="1">
            <a:solidFill>
              <a:schemeClr val="tx1"/>
            </a:solidFill>
          </a:endParaRPr>
        </a:p>
      </dgm:t>
    </dgm:pt>
    <dgm:pt modelId="{8F015E92-7A4F-4AD3-9C0A-26C756C46467}" type="sibTrans" cxnId="{231248A5-7FFF-47C9-A91A-7D8881BD938A}">
      <dgm:prSet/>
      <dgm:spPr bwMode="auto"/>
      <dgm:t>
        <a:bodyPr/>
        <a:lstStyle/>
        <a:p>
          <a:pPr>
            <a:defRPr/>
          </a:pPr>
          <a:endParaRPr lang="ru-RU" b="1">
            <a:solidFill>
              <a:schemeClr val="tx1"/>
            </a:solidFill>
          </a:endParaRPr>
        </a:p>
      </dgm:t>
    </dgm:pt>
    <dgm:pt modelId="{DEFEA397-59C5-4F0D-B0B0-614A992CED7B}">
      <dgm:prSet phldrT=""/>
      <dgm:spPr bwMode="auto"/>
      <dgm:t>
        <a:bodyPr/>
        <a:lstStyle/>
        <a:p>
          <a:pPr>
            <a:defRPr/>
          </a:pPr>
          <a:r>
            <a:rPr lang="ru-RU" b="1">
              <a:solidFill>
                <a:schemeClr val="tx1"/>
              </a:solidFill>
            </a:rPr>
            <a:t>патентная система налогообложения</a:t>
          </a:r>
          <a:endParaRPr lang="ru-RU" b="1">
            <a:solidFill>
              <a:schemeClr val="tx1"/>
            </a:solidFill>
          </a:endParaRPr>
        </a:p>
      </dgm:t>
    </dgm:pt>
    <dgm:pt modelId="{135961E5-C230-4BD9-ABDF-746212FB1704}" type="parTrans" cxnId="{4168B209-A429-4CE1-B68D-33292AE84686}">
      <dgm:prSet/>
      <dgm:spPr bwMode="auto"/>
      <dgm:t>
        <a:bodyPr/>
        <a:lstStyle/>
        <a:p>
          <a:pPr>
            <a:defRPr/>
          </a:pPr>
          <a:endParaRPr lang="ru-RU" b="1">
            <a:solidFill>
              <a:schemeClr val="tx1"/>
            </a:solidFill>
          </a:endParaRPr>
        </a:p>
      </dgm:t>
    </dgm:pt>
    <dgm:pt modelId="{BF4B733C-0783-4002-AE06-5935D4AC5E7D}" type="sibTrans" cxnId="{4168B209-A429-4CE1-B68D-33292AE84686}">
      <dgm:prSet/>
      <dgm:spPr bwMode="auto"/>
      <dgm:t>
        <a:bodyPr/>
        <a:lstStyle/>
        <a:p>
          <a:pPr>
            <a:defRPr/>
          </a:pPr>
          <a:endParaRPr lang="ru-RU" b="1">
            <a:solidFill>
              <a:schemeClr val="tx1"/>
            </a:solidFill>
          </a:endParaRPr>
        </a:p>
      </dgm:t>
    </dgm:pt>
    <dgm:pt modelId="{C8F35DB4-646B-41E2-8829-BC320D00A7EC}">
      <dgm:prSet phldrT=""/>
      <dgm:spPr bwMode="auto"/>
      <dgm:t>
        <a:bodyPr/>
        <a:lstStyle/>
        <a:p>
          <a:pPr>
            <a:defRPr/>
          </a:pPr>
          <a:r>
            <a:rPr lang="ru-RU" b="1">
              <a:solidFill>
                <a:schemeClr val="tx1"/>
              </a:solidFill>
            </a:rPr>
            <a:t>налог на профессиональный доход (в порядке эксперимента)</a:t>
          </a:r>
          <a:endParaRPr lang="ru-RU" b="1">
            <a:solidFill>
              <a:schemeClr val="tx1"/>
            </a:solidFill>
          </a:endParaRPr>
        </a:p>
      </dgm:t>
    </dgm:pt>
    <dgm:pt modelId="{4CABFDA6-7599-4EAB-B0E3-E38D853C4F10}" type="parTrans" cxnId="{7F567C67-894B-482C-88EC-4E25C25CAC29}">
      <dgm:prSet/>
      <dgm:spPr bwMode="auto"/>
      <dgm:t>
        <a:bodyPr/>
        <a:lstStyle/>
        <a:p>
          <a:pPr>
            <a:defRPr/>
          </a:pPr>
          <a:endParaRPr lang="ru-RU"/>
        </a:p>
      </dgm:t>
    </dgm:pt>
    <dgm:pt modelId="{D5043251-AF17-44F2-8446-CF0DC2E22D3D}" type="sibTrans" cxnId="{7F567C67-894B-482C-88EC-4E25C25CAC29}">
      <dgm:prSet/>
      <dgm:spPr bwMode="auto"/>
      <dgm:t>
        <a:bodyPr/>
        <a:lstStyle/>
        <a:p>
          <a:pPr>
            <a:defRPr/>
          </a:pPr>
          <a:endParaRPr lang="ru-RU"/>
        </a:p>
      </dgm:t>
    </dgm:pt>
    <dgm:pt modelId="{2EDC2D25-D3D4-4316-8371-D7E8AAC7E13B}">
      <dgm:prSet phldrT=""/>
      <dgm:spPr bwMode="auto"/>
      <dgm:t>
        <a:bodyPr/>
        <a:lstStyle/>
        <a:p>
          <a:pPr>
            <a:defRPr/>
          </a:pPr>
          <a:r>
            <a:rPr lang="ru-RU">
              <a:solidFill>
                <a:schemeClr val="tx1"/>
              </a:solidFill>
            </a:rPr>
            <a:t>«а</a:t>
          </a:r>
          <a:r>
            <a:rPr lang="ru-RU" b="1">
              <a:solidFill>
                <a:schemeClr val="tx1"/>
              </a:solidFill>
            </a:rPr>
            <a:t>втоматизированная упрощенная система налогообложения" (в порядке эксперимента).</a:t>
          </a:r>
          <a:endParaRPr lang="ru-RU" b="1">
            <a:solidFill>
              <a:schemeClr val="tx1"/>
            </a:solidFill>
          </a:endParaRPr>
        </a:p>
      </dgm:t>
    </dgm:pt>
    <dgm:pt modelId="{B50AD92F-6C0B-4DE9-9BFE-356731F36DCC}" type="sibTrans" cxnId="{D9DC8DC3-C298-4A05-856E-DB24C332B6A1}">
      <dgm:prSet/>
      <dgm:spPr bwMode="auto"/>
      <dgm:t>
        <a:bodyPr/>
        <a:lstStyle/>
        <a:p>
          <a:pPr>
            <a:defRPr/>
          </a:pPr>
          <a:endParaRPr lang="ru-RU"/>
        </a:p>
      </dgm:t>
    </dgm:pt>
    <dgm:pt modelId="{1041AB60-D2E9-4D11-B8FF-C8E04A523078}" type="parTrans" cxnId="{D9DC8DC3-C298-4A05-856E-DB24C332B6A1}">
      <dgm:prSet/>
      <dgm:spPr bwMode="auto"/>
      <dgm:t>
        <a:bodyPr/>
        <a:lstStyle/>
        <a:p>
          <a:pPr>
            <a:defRPr/>
          </a:pPr>
          <a:endParaRPr lang="ru-RU"/>
        </a:p>
      </dgm:t>
    </dgm:pt>
    <dgm:pt modelId="{7746D722-2449-41A3-8A17-A197363CC648}" type="pres">
      <dgm:prSet presAssocID="{3BA50238-BF4F-4AA5-87FE-EFEB3908BAA3}" presName="linear" presStyleCnt="0">
        <dgm:presLayoutVars>
          <dgm:animLvl val="lvl"/>
          <dgm:resizeHandles val="exact"/>
        </dgm:presLayoutVars>
      </dgm:prSet>
      <dgm:spPr bwMode="auto"/>
      <dgm:t>
        <a:bodyPr/>
        <a:lstStyle/>
        <a:p>
          <a:pPr>
            <a:defRPr/>
          </a:pPr>
          <a:endParaRPr lang="ru-RU"/>
        </a:p>
      </dgm:t>
    </dgm:pt>
    <dgm:pt modelId="{ADFC7D93-9D0E-4FBF-9C72-C7DE9FE3407F}" type="pres">
      <dgm:prSet presAssocID="{07B3D7A3-EE88-4AD4-9144-4DC73FBAF9C8}" presName="parentText" presStyleLbl="node1" presStyleIdx="0" presStyleCnt="6">
        <dgm:presLayoutVars>
          <dgm:chMax val="0"/>
          <dgm:bulletEnabled val="1"/>
        </dgm:presLayoutVars>
      </dgm:prSet>
      <dgm:spPr bwMode="auto"/>
      <dgm:t>
        <a:bodyPr/>
        <a:lstStyle/>
        <a:p>
          <a:pPr>
            <a:defRPr/>
          </a:pPr>
          <a:endParaRPr lang="ru-RU"/>
        </a:p>
      </dgm:t>
    </dgm:pt>
    <dgm:pt modelId="{EBE26ABD-DEB4-4C8E-82E4-A8E0CBD83F82}" type="pres">
      <dgm:prSet presAssocID="{C09B8026-2850-41F0-819E-246BC9A231D2}" presName="spacer" presStyleCnt="0"/>
      <dgm:spPr bwMode="auto"/>
    </dgm:pt>
    <dgm:pt modelId="{705342F4-746A-457E-864D-FB0C3290599C}" type="pres">
      <dgm:prSet presAssocID="{C463F08F-7A69-4F8E-8078-78C9534B1E49}" presName="parentText" presStyleLbl="node1" presStyleIdx="1" presStyleCnt="6">
        <dgm:presLayoutVars>
          <dgm:chMax val="0"/>
          <dgm:bulletEnabled val="1"/>
        </dgm:presLayoutVars>
      </dgm:prSet>
      <dgm:spPr bwMode="auto"/>
      <dgm:t>
        <a:bodyPr/>
        <a:lstStyle/>
        <a:p>
          <a:pPr>
            <a:defRPr/>
          </a:pPr>
          <a:endParaRPr lang="ru-RU"/>
        </a:p>
      </dgm:t>
    </dgm:pt>
    <dgm:pt modelId="{151EEA71-B5B4-44DA-B98F-AAF11C6886F0}" type="pres">
      <dgm:prSet presAssocID="{73798C48-6393-4ABB-95E3-B2FFC8BACDED}" presName="spacer" presStyleCnt="0"/>
      <dgm:spPr bwMode="auto"/>
    </dgm:pt>
    <dgm:pt modelId="{3129B5FC-1221-405C-A33B-2F88974993E7}" type="pres">
      <dgm:prSet custLinFactNeighborX="20833" custLinFactNeighborY="46828" presAssocID="{A77FFA7C-09F7-45A6-9747-BFA00B78F86B}" presName="parentText" presStyleLbl="node1" presStyleIdx="2" presStyleCnt="6">
        <dgm:presLayoutVars>
          <dgm:chMax val="0"/>
          <dgm:bulletEnabled val="1"/>
        </dgm:presLayoutVars>
      </dgm:prSet>
      <dgm:spPr bwMode="auto"/>
      <dgm:t>
        <a:bodyPr/>
        <a:lstStyle/>
        <a:p>
          <a:pPr>
            <a:defRPr/>
          </a:pPr>
          <a:endParaRPr lang="ru-RU"/>
        </a:p>
      </dgm:t>
    </dgm:pt>
    <dgm:pt modelId="{AC8EB73B-135F-4FDB-939C-19411AE82D87}" type="pres">
      <dgm:prSet presAssocID="{8F015E92-7A4F-4AD3-9C0A-26C756C46467}" presName="spacer" presStyleCnt="0"/>
      <dgm:spPr bwMode="auto"/>
    </dgm:pt>
    <dgm:pt modelId="{D4857FCE-461C-46DE-82FE-FCDD649F83C9}" type="pres">
      <dgm:prSet presAssocID="{DEFEA397-59C5-4F0D-B0B0-614A992CED7B}" presName="parentText" presStyleLbl="node1" presStyleIdx="3" presStyleCnt="6">
        <dgm:presLayoutVars>
          <dgm:chMax val="0"/>
          <dgm:bulletEnabled val="1"/>
        </dgm:presLayoutVars>
      </dgm:prSet>
      <dgm:spPr bwMode="auto"/>
      <dgm:t>
        <a:bodyPr/>
        <a:lstStyle/>
        <a:p>
          <a:pPr>
            <a:defRPr/>
          </a:pPr>
          <a:endParaRPr lang="ru-RU"/>
        </a:p>
      </dgm:t>
    </dgm:pt>
    <dgm:pt modelId="{BBB18D3E-3243-47C7-BD85-D015470517CB}" type="pres">
      <dgm:prSet presAssocID="{BF4B733C-0783-4002-AE06-5935D4AC5E7D}" presName="spacer" presStyleCnt="0"/>
      <dgm:spPr bwMode="auto"/>
    </dgm:pt>
    <dgm:pt modelId="{4A9C0556-D0F0-4E91-BECC-9EA966B8496B}" type="pres">
      <dgm:prSet presAssocID="{C8F35DB4-646B-41E2-8829-BC320D00A7EC}" presName="parentText" presStyleLbl="node1" presStyleIdx="4" presStyleCnt="6">
        <dgm:presLayoutVars>
          <dgm:chMax val="0"/>
          <dgm:bulletEnabled val="1"/>
        </dgm:presLayoutVars>
      </dgm:prSet>
      <dgm:spPr bwMode="auto"/>
    </dgm:pt>
    <dgm:pt modelId="{DBD149A2-9585-4CC6-8132-9D60E58CE94B}" type="pres">
      <dgm:prSet presAssocID="{D5043251-AF17-44F2-8446-CF0DC2E22D3D}" presName="spacer" presStyleCnt="0"/>
      <dgm:spPr bwMode="auto"/>
    </dgm:pt>
    <dgm:pt modelId="{0851C175-CE56-4A67-B412-94BF03BE8DBF}" type="pres">
      <dgm:prSet custLinFactNeighborX="2709" custLinFactNeighborY="50498" presAssocID="{2EDC2D25-D3D4-4316-8371-D7E8AAC7E13B}" presName="parentText" presStyleLbl="node1" presStyleIdx="5" presStyleCnt="6">
        <dgm:presLayoutVars>
          <dgm:chMax val="0"/>
          <dgm:bulletEnabled val="1"/>
        </dgm:presLayoutVars>
      </dgm:prSet>
      <dgm:spPr bwMode="auto"/>
      <dgm:t>
        <a:bodyPr/>
        <a:lstStyle/>
        <a:p>
          <a:pPr>
            <a:defRPr/>
          </a:pPr>
          <a:endParaRPr lang="ru-RU"/>
        </a:p>
      </dgm:t>
    </dgm:pt>
  </dgm:ptLst>
  <dgm:cxnLst>
    <dgm:cxn modelId="{7F567C67-894B-482C-88EC-4E25C25CAC29}" srcId="{3BA50238-BF4F-4AA5-87FE-EFEB3908BAA3}" destId="{C8F35DB4-646B-41E2-8829-BC320D00A7EC}" srcOrd="4" destOrd="0" parTransId="{4CABFDA6-7599-4EAB-B0E3-E38D853C4F10}" sibTransId="{D5043251-AF17-44F2-8446-CF0DC2E22D3D}"/>
    <dgm:cxn modelId="{D9DC8DC3-C298-4A05-856E-DB24C332B6A1}" srcId="{3BA50238-BF4F-4AA5-87FE-EFEB3908BAA3}" destId="{2EDC2D25-D3D4-4316-8371-D7E8AAC7E13B}" srcOrd="5" destOrd="0" parTransId="{1041AB60-D2E9-4D11-B8FF-C8E04A523078}" sibTransId="{B50AD92F-6C0B-4DE9-9BFE-356731F36DCC}"/>
    <dgm:cxn modelId="{6BF065BE-E59F-41FB-8D6E-615D0F066E11}" type="presOf" srcId="{3BA50238-BF4F-4AA5-87FE-EFEB3908BAA3}" destId="{7746D722-2449-41A3-8A17-A197363CC648}" srcOrd="0" destOrd="0" presId="urn:microsoft.com/office/officeart/2005/8/layout/vList2"/>
    <dgm:cxn modelId="{CFE930E1-EE73-4756-8A6A-434E4AFB171F}" type="presOf" srcId="{07B3D7A3-EE88-4AD4-9144-4DC73FBAF9C8}" destId="{ADFC7D93-9D0E-4FBF-9C72-C7DE9FE3407F}" srcOrd="0" destOrd="0" presId="urn:microsoft.com/office/officeart/2005/8/layout/vList2"/>
    <dgm:cxn modelId="{633A19ED-1510-44AF-9693-D7330C083D0A}" type="presOf" srcId="{A77FFA7C-09F7-45A6-9747-BFA00B78F86B}" destId="{3129B5FC-1221-405C-A33B-2F88974993E7}" srcOrd="0" destOrd="0" presId="urn:microsoft.com/office/officeart/2005/8/layout/vList2"/>
    <dgm:cxn modelId="{4315D4F5-47E8-4AE7-BBAB-714098EC8418}" type="presOf" srcId="{C463F08F-7A69-4F8E-8078-78C9534B1E49}" destId="{705342F4-746A-457E-864D-FB0C3290599C}" srcOrd="0" destOrd="0" presId="urn:microsoft.com/office/officeart/2005/8/layout/vList2"/>
    <dgm:cxn modelId="{F3478CEE-A15B-4E25-A0F3-7D683A23B0C9}" srcId="{3BA50238-BF4F-4AA5-87FE-EFEB3908BAA3}" destId="{07B3D7A3-EE88-4AD4-9144-4DC73FBAF9C8}" srcOrd="0" destOrd="0" parTransId="{242A15BF-F2F0-4D08-B017-154710FED4E7}" sibTransId="{C09B8026-2850-41F0-819E-246BC9A231D2}"/>
    <dgm:cxn modelId="{E4766F2E-55F7-4A1D-88C1-0B55EAC3E49C}" type="presOf" srcId="{DEFEA397-59C5-4F0D-B0B0-614A992CED7B}" destId="{D4857FCE-461C-46DE-82FE-FCDD649F83C9}" srcOrd="0" destOrd="0" presId="urn:microsoft.com/office/officeart/2005/8/layout/vList2"/>
    <dgm:cxn modelId="{4168B209-A429-4CE1-B68D-33292AE84686}" srcId="{3BA50238-BF4F-4AA5-87FE-EFEB3908BAA3}" destId="{DEFEA397-59C5-4F0D-B0B0-614A992CED7B}" srcOrd="3" destOrd="0" parTransId="{135961E5-C230-4BD9-ABDF-746212FB1704}" sibTransId="{BF4B733C-0783-4002-AE06-5935D4AC5E7D}"/>
    <dgm:cxn modelId="{300E2CE0-5001-4D41-B8D3-92042DF118E9}" type="presOf" srcId="{2EDC2D25-D3D4-4316-8371-D7E8AAC7E13B}" destId="{0851C175-CE56-4A67-B412-94BF03BE8DBF}" srcOrd="0" destOrd="0" presId="urn:microsoft.com/office/officeart/2005/8/layout/vList2"/>
    <dgm:cxn modelId="{413666BD-DDC1-4A3D-B675-34E1215A53D6}" type="presOf" srcId="{C8F35DB4-646B-41E2-8829-BC320D00A7EC}" destId="{4A9C0556-D0F0-4E91-BECC-9EA966B8496B}" srcOrd="0" destOrd="0" presId="urn:microsoft.com/office/officeart/2005/8/layout/vList2"/>
    <dgm:cxn modelId="{231248A5-7FFF-47C9-A91A-7D8881BD938A}" srcId="{3BA50238-BF4F-4AA5-87FE-EFEB3908BAA3}" destId="{A77FFA7C-09F7-45A6-9747-BFA00B78F86B}" srcOrd="2" destOrd="0" parTransId="{F1AF3193-014D-4817-8DD6-B1F4627BCAE3}" sibTransId="{8F015E92-7A4F-4AD3-9C0A-26C756C46467}"/>
    <dgm:cxn modelId="{D6E59EC3-652E-4257-A3E5-A44B1656F7CA}" srcId="{3BA50238-BF4F-4AA5-87FE-EFEB3908BAA3}" destId="{C463F08F-7A69-4F8E-8078-78C9534B1E49}" srcOrd="1" destOrd="0" parTransId="{D32D549C-C188-46D7-8887-1D29DF63DBB8}" sibTransId="{73798C48-6393-4ABB-95E3-B2FFC8BACDED}"/>
    <dgm:cxn modelId="{1AF65439-0B1A-4E93-AB36-71FCE0D6171F}" type="presParOf" srcId="{7746D722-2449-41A3-8A17-A197363CC648}" destId="{ADFC7D93-9D0E-4FBF-9C72-C7DE9FE3407F}" srcOrd="0" destOrd="0" presId="urn:microsoft.com/office/officeart/2005/8/layout/vList2"/>
    <dgm:cxn modelId="{F4765195-2F95-4C01-BE9B-577C8BE0A3A3}" type="presParOf" srcId="{7746D722-2449-41A3-8A17-A197363CC648}" destId="{EBE26ABD-DEB4-4C8E-82E4-A8E0CBD83F82}" srcOrd="1" destOrd="0" presId="urn:microsoft.com/office/officeart/2005/8/layout/vList2"/>
    <dgm:cxn modelId="{D0174F07-3072-4963-BD6F-341B6FFDE9CD}" type="presParOf" srcId="{7746D722-2449-41A3-8A17-A197363CC648}" destId="{705342F4-746A-457E-864D-FB0C3290599C}" srcOrd="2" destOrd="0" presId="urn:microsoft.com/office/officeart/2005/8/layout/vList2"/>
    <dgm:cxn modelId="{4C9CA556-CB08-4276-898E-5A795C6281F3}" type="presParOf" srcId="{7746D722-2449-41A3-8A17-A197363CC648}" destId="{151EEA71-B5B4-44DA-B98F-AAF11C6886F0}" srcOrd="3" destOrd="0" presId="urn:microsoft.com/office/officeart/2005/8/layout/vList2"/>
    <dgm:cxn modelId="{029D151A-105C-4DBB-9C1F-DAA6506F5CD9}" type="presParOf" srcId="{7746D722-2449-41A3-8A17-A197363CC648}" destId="{3129B5FC-1221-405C-A33B-2F88974993E7}" srcOrd="4" destOrd="0" presId="urn:microsoft.com/office/officeart/2005/8/layout/vList2"/>
    <dgm:cxn modelId="{ABF3391A-897C-43F2-9AF7-9815130E0FCD}" type="presParOf" srcId="{7746D722-2449-41A3-8A17-A197363CC648}" destId="{AC8EB73B-135F-4FDB-939C-19411AE82D87}" srcOrd="5" destOrd="0" presId="urn:microsoft.com/office/officeart/2005/8/layout/vList2"/>
    <dgm:cxn modelId="{309B0EDD-FA3B-4C65-B7BD-CC1C8166AD0B}" type="presParOf" srcId="{7746D722-2449-41A3-8A17-A197363CC648}" destId="{D4857FCE-461C-46DE-82FE-FCDD649F83C9}" srcOrd="6" destOrd="0" presId="urn:microsoft.com/office/officeart/2005/8/layout/vList2"/>
    <dgm:cxn modelId="{A934750E-EACB-486B-BEBE-245E18273907}" type="presParOf" srcId="{7746D722-2449-41A3-8A17-A197363CC648}" destId="{BBB18D3E-3243-47C7-BD85-D015470517CB}" srcOrd="7" destOrd="0" presId="urn:microsoft.com/office/officeart/2005/8/layout/vList2"/>
    <dgm:cxn modelId="{38F3ABC7-8CE6-44B6-8411-79E5F4EA77A4}" type="presParOf" srcId="{7746D722-2449-41A3-8A17-A197363CC648}" destId="{4A9C0556-D0F0-4E91-BECC-9EA966B8496B}" srcOrd="8" destOrd="0" presId="urn:microsoft.com/office/officeart/2005/8/layout/vList2"/>
    <dgm:cxn modelId="{F7F3EAD8-B326-48F4-B8A6-24160CCA5032}" type="presParOf" srcId="{7746D722-2449-41A3-8A17-A197363CC648}" destId="{DBD149A2-9585-4CC6-8132-9D60E58CE94B}" srcOrd="9" destOrd="0" presId="urn:microsoft.com/office/officeart/2005/8/layout/vList2"/>
    <dgm:cxn modelId="{464D8801-CB07-42AE-BDE7-5F253B7EE0A0}" type="presParOf" srcId="{7746D722-2449-41A3-8A17-A197363CC648}" destId="{0851C175-CE56-4A67-B412-94BF03BE8DBF}" srcOrd="10"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0.xml><?xml version="1.0" encoding="utf-8"?>
<dgm:dataModel xmlns:dgm="http://schemas.openxmlformats.org/drawingml/2006/diagram" xmlns:a="http://schemas.openxmlformats.org/drawingml/2006/main" xmlns:r="http://schemas.openxmlformats.org/officeDocument/2006/relationships">
  <dgm:ptLst>
    <dgm:pt modelId="{2B7E35A0-C80A-42E7-91EF-FD24885843FC}" type="doc">
      <dgm:prSet loTypeId="urn:microsoft.com/office/officeart/2005/8/layout/vList2" loCatId="list" qsTypeId="urn:microsoft.com/office/officeart/2005/8/quickstyle/simple1" qsCatId="simple" csTypeId="urn:microsoft.com/office/officeart/2005/8/colors/colorful5" csCatId="colorful" phldr="1"/>
      <dgm:spPr bwMode="auto"/>
      <dgm:t>
        <a:bodyPr/>
        <a:lstStyle/>
        <a:p>
          <a:pPr>
            <a:defRPr/>
          </a:pPr>
          <a:endParaRPr lang="ru-RU"/>
        </a:p>
      </dgm:t>
    </dgm:pt>
    <dgm:pt modelId="{F70A1F9B-C9E6-4D1E-92DA-8E34FC8F3E91}">
      <dgm:prSet phldrT=""/>
      <dgm:spPr bwMode="auto"/>
      <dgm:t>
        <a:bodyPr/>
        <a:lstStyle/>
        <a:p>
          <a:pPr>
            <a:defRPr/>
          </a:pPr>
          <a:r>
            <a:rPr lang="ru-RU" b="1">
              <a:solidFill>
                <a:schemeClr val="tx1"/>
              </a:solidFill>
            </a:rPr>
            <a:t>Особенность ЕСХН как специального налогового режима предусмотрена в п. 3 ст. 346.1 НК РФ. </a:t>
          </a:r>
          <a:endParaRPr lang="ru-RU" b="1">
            <a:solidFill>
              <a:schemeClr val="tx1"/>
            </a:solidFill>
          </a:endParaRPr>
        </a:p>
      </dgm:t>
    </dgm:pt>
    <dgm:pt modelId="{59E8FA2C-0D9E-4F8C-8871-8540EF16C03A}" type="parTrans" cxnId="{FE177CC6-1073-42D5-A00C-9FB256EF20F3}">
      <dgm:prSet/>
      <dgm:spPr bwMode="auto"/>
      <dgm:t>
        <a:bodyPr/>
        <a:lstStyle/>
        <a:p>
          <a:pPr>
            <a:defRPr/>
          </a:pPr>
          <a:endParaRPr lang="ru-RU" b="1">
            <a:solidFill>
              <a:schemeClr val="tx1"/>
            </a:solidFill>
          </a:endParaRPr>
        </a:p>
      </dgm:t>
    </dgm:pt>
    <dgm:pt modelId="{27FC6C95-CA56-4050-8FEB-F9CAB8BF2535}" type="sibTrans" cxnId="{FE177CC6-1073-42D5-A00C-9FB256EF20F3}">
      <dgm:prSet/>
      <dgm:spPr bwMode="auto"/>
      <dgm:t>
        <a:bodyPr/>
        <a:lstStyle/>
        <a:p>
          <a:pPr>
            <a:defRPr/>
          </a:pPr>
          <a:endParaRPr lang="ru-RU" b="1">
            <a:solidFill>
              <a:schemeClr val="tx1"/>
            </a:solidFill>
          </a:endParaRPr>
        </a:p>
      </dgm:t>
    </dgm:pt>
    <dgm:pt modelId="{D3F2F6F9-C302-4FEE-8027-90AB9FCF376F}">
      <dgm:prSet phldrT=""/>
      <dgm:spPr bwMode="auto"/>
      <dgm:t>
        <a:bodyPr/>
        <a:lstStyle/>
        <a:p>
          <a:pPr>
            <a:defRPr/>
          </a:pPr>
          <a:r>
            <a:rPr lang="ru-RU" b="1" u="sng">
              <a:solidFill>
                <a:schemeClr val="tx1"/>
              </a:solidFill>
            </a:rPr>
            <a:t>Лица, перешедшие на уплату данного налога, в общем случае </a:t>
          </a:r>
          <a:r>
            <a:rPr lang="ru-RU" b="1" i="1" u="sng">
              <a:solidFill>
                <a:schemeClr val="tx1"/>
              </a:solidFill>
            </a:rPr>
            <a:t>освобождаются </a:t>
          </a:r>
          <a:r>
            <a:rPr lang="ru-RU" b="1" u="sng">
              <a:solidFill>
                <a:schemeClr val="tx1"/>
              </a:solidFill>
            </a:rPr>
            <a:t>от обязанности по уплате налога на прибыль организаций (НДФЛ), налога на имущество организаций (налога на имущество физических лиц</a:t>
          </a:r>
          <a:r>
            <a:rPr lang="ru-RU" b="1" u="sng">
              <a:solidFill>
                <a:schemeClr val="tx1"/>
              </a:solidFill>
            </a:rPr>
            <a:t>) в части имущества, используемого при производстве сельскохозяйственной продукции, первичной и последующей (промышленной) переработке и реализации этой продукции, а также при оказании услуг сельскохозяйственными товаропроизводителями.</a:t>
          </a:r>
          <a:endParaRPr/>
        </a:p>
      </dgm:t>
    </dgm:pt>
    <dgm:pt modelId="{6ADC01AA-E280-4137-B05C-A19D5464CC9D}" type="parTrans" cxnId="{4D130AA7-FBE0-4A00-BA97-57EC448430AC}">
      <dgm:prSet/>
      <dgm:spPr bwMode="auto"/>
      <dgm:t>
        <a:bodyPr/>
        <a:lstStyle/>
        <a:p>
          <a:pPr>
            <a:defRPr/>
          </a:pPr>
          <a:endParaRPr lang="ru-RU" b="1">
            <a:solidFill>
              <a:schemeClr val="tx1"/>
            </a:solidFill>
          </a:endParaRPr>
        </a:p>
      </dgm:t>
    </dgm:pt>
    <dgm:pt modelId="{43ACAE84-2B4A-4619-9CC9-6C7DC30A9DCA}" type="sibTrans" cxnId="{4D130AA7-FBE0-4A00-BA97-57EC448430AC}">
      <dgm:prSet/>
      <dgm:spPr bwMode="auto"/>
      <dgm:t>
        <a:bodyPr/>
        <a:lstStyle/>
        <a:p>
          <a:pPr>
            <a:defRPr/>
          </a:pPr>
          <a:endParaRPr lang="ru-RU" b="1">
            <a:solidFill>
              <a:schemeClr val="tx1"/>
            </a:solidFill>
          </a:endParaRPr>
        </a:p>
      </dgm:t>
    </dgm:pt>
    <dgm:pt modelId="{718A3B7E-C34E-4188-8FCD-D19C6CF2AFDA}">
      <dgm:prSet phldrT=""/>
      <dgm:spPr bwMode="auto"/>
      <dgm:t>
        <a:bodyPr/>
        <a:lstStyle/>
        <a:p>
          <a:pPr marL="0" marR="0" indent="0" defTabSz="914400">
            <a:lnSpc>
              <a:spcPct val="100000"/>
            </a:lnSpc>
            <a:spcBef>
              <a:spcPts val="0"/>
            </a:spcBef>
            <a:spcAft>
              <a:spcPts val="0"/>
            </a:spcAft>
            <a:buClrTx/>
            <a:buSzTx/>
            <a:buFontTx/>
            <a:buNone/>
            <a:defRPr/>
          </a:pPr>
          <a:r>
            <a:rPr lang="ru-RU" b="1" u="sng">
              <a:solidFill>
                <a:schemeClr val="tx1"/>
              </a:solidFill>
            </a:rPr>
            <a:t>Налогоплательщики, применяющие ЕСХН, имеют право на освобождение от исполнения обязанностей налогоплательщика НДС </a:t>
          </a:r>
          <a:r>
            <a:rPr lang="ru-RU" b="1">
              <a:solidFill>
                <a:schemeClr val="tx1"/>
              </a:solidFill>
            </a:rPr>
            <a:t>в соответствии с </a:t>
          </a:r>
          <a:r>
            <a:rPr lang="ru-RU" b="1">
              <a:solidFill>
                <a:schemeClr val="tx1"/>
              </a:solidFill>
            </a:rPr>
            <a:t>абз</a:t>
          </a:r>
          <a:r>
            <a:rPr lang="ru-RU" b="1">
              <a:solidFill>
                <a:schemeClr val="tx1"/>
              </a:solidFill>
            </a:rPr>
            <a:t>. 2 п. 1 ст. 145 НК РФ (сумма доходов не превысила определенной величины, например, в 2024 г. – 60 млн. руб.)</a:t>
          </a:r>
          <a:endParaRPr lang="ru-RU"/>
        </a:p>
      </dgm:t>
    </dgm:pt>
    <dgm:pt modelId="{BE655608-CEB7-422C-9325-5F0F50B5A229}" type="parTrans" cxnId="{3A52AB45-9E75-4311-899C-D7F08EE70F9E}">
      <dgm:prSet/>
      <dgm:spPr bwMode="auto"/>
      <dgm:t>
        <a:bodyPr/>
        <a:lstStyle/>
        <a:p>
          <a:pPr>
            <a:defRPr/>
          </a:pPr>
          <a:endParaRPr lang="ru-RU"/>
        </a:p>
      </dgm:t>
    </dgm:pt>
    <dgm:pt modelId="{230F3D9B-0C7B-4A98-8793-9200B51010F5}" type="sibTrans" cxnId="{3A52AB45-9E75-4311-899C-D7F08EE70F9E}">
      <dgm:prSet/>
      <dgm:spPr bwMode="auto"/>
      <dgm:t>
        <a:bodyPr/>
        <a:lstStyle/>
        <a:p>
          <a:pPr>
            <a:defRPr/>
          </a:pPr>
          <a:endParaRPr lang="ru-RU"/>
        </a:p>
      </dgm:t>
    </dgm:pt>
    <dgm:pt modelId="{7DB5376D-EBE3-4920-9D14-454008CCC517}" type="pres">
      <dgm:prSet presAssocID="{2B7E35A0-C80A-42E7-91EF-FD24885843FC}" presName="linear" presStyleCnt="0">
        <dgm:presLayoutVars>
          <dgm:animLvl val="lvl"/>
          <dgm:resizeHandles val="exact"/>
        </dgm:presLayoutVars>
      </dgm:prSet>
      <dgm:spPr bwMode="auto"/>
      <dgm:t>
        <a:bodyPr/>
        <a:lstStyle/>
        <a:p>
          <a:pPr>
            <a:defRPr/>
          </a:pPr>
          <a:endParaRPr lang="ru-RU"/>
        </a:p>
      </dgm:t>
    </dgm:pt>
    <dgm:pt modelId="{57F63247-913A-4BD5-A203-4F969EB8EC19}" type="pres">
      <dgm:prSet presAssocID="{F70A1F9B-C9E6-4D1E-92DA-8E34FC8F3E91}" presName="parentText" presStyleLbl="node1" presStyleIdx="0" presStyleCnt="3">
        <dgm:presLayoutVars>
          <dgm:chMax val="0"/>
          <dgm:bulletEnabled val="1"/>
        </dgm:presLayoutVars>
      </dgm:prSet>
      <dgm:spPr bwMode="auto"/>
      <dgm:t>
        <a:bodyPr/>
        <a:lstStyle/>
        <a:p>
          <a:pPr>
            <a:defRPr/>
          </a:pPr>
          <a:endParaRPr lang="ru-RU"/>
        </a:p>
      </dgm:t>
    </dgm:pt>
    <dgm:pt modelId="{C9947402-2170-40A8-AAAD-9EFD08822301}" type="pres">
      <dgm:prSet presAssocID="{27FC6C95-CA56-4050-8FEB-F9CAB8BF2535}" presName="spacer" presStyleCnt="0"/>
      <dgm:spPr bwMode="auto"/>
    </dgm:pt>
    <dgm:pt modelId="{1636B997-2B90-405B-BF1E-3ABC10AC2119}" type="pres">
      <dgm:prSet presAssocID="{D3F2F6F9-C302-4FEE-8027-90AB9FCF376F}" presName="parentText" presStyleLbl="node1" presStyleIdx="1" presStyleCnt="3">
        <dgm:presLayoutVars>
          <dgm:chMax val="0"/>
          <dgm:bulletEnabled val="1"/>
        </dgm:presLayoutVars>
      </dgm:prSet>
      <dgm:spPr bwMode="auto"/>
      <dgm:t>
        <a:bodyPr/>
        <a:lstStyle/>
        <a:p>
          <a:pPr>
            <a:defRPr/>
          </a:pPr>
          <a:endParaRPr lang="ru-RU"/>
        </a:p>
      </dgm:t>
    </dgm:pt>
    <dgm:pt modelId="{E3C7FB02-DCC8-454E-B51C-320B2BE25617}" type="pres">
      <dgm:prSet presAssocID="{43ACAE84-2B4A-4619-9CC9-6C7DC30A9DCA}" presName="spacer" presStyleCnt="0"/>
      <dgm:spPr bwMode="auto"/>
    </dgm:pt>
    <dgm:pt modelId="{A98DFCC9-2B16-434F-95C8-FDEFBC915F21}" type="pres">
      <dgm:prSet presAssocID="{718A3B7E-C34E-4188-8FCD-D19C6CF2AFDA}" presName="parentText" presStyleLbl="node1" presStyleIdx="2" presStyleCnt="3">
        <dgm:presLayoutVars>
          <dgm:chMax val="0"/>
          <dgm:bulletEnabled val="1"/>
        </dgm:presLayoutVars>
      </dgm:prSet>
      <dgm:spPr bwMode="auto"/>
      <dgm:t>
        <a:bodyPr/>
        <a:lstStyle/>
        <a:p>
          <a:pPr>
            <a:defRPr/>
          </a:pPr>
          <a:endParaRPr lang="ru-RU"/>
        </a:p>
      </dgm:t>
    </dgm:pt>
  </dgm:ptLst>
  <dgm:cxnLst>
    <dgm:cxn modelId="{471AB7B4-02EB-41AE-B34A-00B07413F707}" type="presOf" srcId="{2B7E35A0-C80A-42E7-91EF-FD24885843FC}" destId="{7DB5376D-EBE3-4920-9D14-454008CCC517}" srcOrd="0" destOrd="0" presId="urn:microsoft.com/office/officeart/2005/8/layout/vList2"/>
    <dgm:cxn modelId="{C0A06DE4-42F1-4647-AAFB-8FAA8F67CF6A}" type="presOf" srcId="{F70A1F9B-C9E6-4D1E-92DA-8E34FC8F3E91}" destId="{57F63247-913A-4BD5-A203-4F969EB8EC19}" srcOrd="0" destOrd="0" presId="urn:microsoft.com/office/officeart/2005/8/layout/vList2"/>
    <dgm:cxn modelId="{FE177CC6-1073-42D5-A00C-9FB256EF20F3}" srcId="{2B7E35A0-C80A-42E7-91EF-FD24885843FC}" destId="{F70A1F9B-C9E6-4D1E-92DA-8E34FC8F3E91}" srcOrd="0" destOrd="0" parTransId="{59E8FA2C-0D9E-4F8C-8871-8540EF16C03A}" sibTransId="{27FC6C95-CA56-4050-8FEB-F9CAB8BF2535}"/>
    <dgm:cxn modelId="{4D130AA7-FBE0-4A00-BA97-57EC448430AC}" srcId="{2B7E35A0-C80A-42E7-91EF-FD24885843FC}" destId="{D3F2F6F9-C302-4FEE-8027-90AB9FCF376F}" srcOrd="1" destOrd="0" parTransId="{6ADC01AA-E280-4137-B05C-A19D5464CC9D}" sibTransId="{43ACAE84-2B4A-4619-9CC9-6C7DC30A9DCA}"/>
    <dgm:cxn modelId="{3A52AB45-9E75-4311-899C-D7F08EE70F9E}" srcId="{2B7E35A0-C80A-42E7-91EF-FD24885843FC}" destId="{718A3B7E-C34E-4188-8FCD-D19C6CF2AFDA}" srcOrd="2" destOrd="0" parTransId="{BE655608-CEB7-422C-9325-5F0F50B5A229}" sibTransId="{230F3D9B-0C7B-4A98-8793-9200B51010F5}"/>
    <dgm:cxn modelId="{64A9FC29-CCB5-4918-B029-1A78E416CD8D}" type="presOf" srcId="{D3F2F6F9-C302-4FEE-8027-90AB9FCF376F}" destId="{1636B997-2B90-405B-BF1E-3ABC10AC2119}" srcOrd="0" destOrd="0" presId="urn:microsoft.com/office/officeart/2005/8/layout/vList2"/>
    <dgm:cxn modelId="{76E78FB1-4479-42CC-8BE6-79B6D1538FCD}" type="presOf" srcId="{718A3B7E-C34E-4188-8FCD-D19C6CF2AFDA}" destId="{A98DFCC9-2B16-434F-95C8-FDEFBC915F21}" srcOrd="0" destOrd="0" presId="urn:microsoft.com/office/officeart/2005/8/layout/vList2"/>
    <dgm:cxn modelId="{47E17196-6F22-425E-AC34-003AD5E24589}" type="presParOf" srcId="{7DB5376D-EBE3-4920-9D14-454008CCC517}" destId="{57F63247-913A-4BD5-A203-4F969EB8EC19}" srcOrd="0" destOrd="0" presId="urn:microsoft.com/office/officeart/2005/8/layout/vList2"/>
    <dgm:cxn modelId="{361057AE-CA25-400F-8229-AA1376DB3D74}" type="presParOf" srcId="{7DB5376D-EBE3-4920-9D14-454008CCC517}" destId="{C9947402-2170-40A8-AAAD-9EFD08822301}" srcOrd="1" destOrd="0" presId="urn:microsoft.com/office/officeart/2005/8/layout/vList2"/>
    <dgm:cxn modelId="{4F5D97C1-31FB-47DD-A5A7-1E9E2E997202}" type="presParOf" srcId="{7DB5376D-EBE3-4920-9D14-454008CCC517}" destId="{1636B997-2B90-405B-BF1E-3ABC10AC2119}" srcOrd="2" destOrd="0" presId="urn:microsoft.com/office/officeart/2005/8/layout/vList2"/>
    <dgm:cxn modelId="{119A8454-22CE-44F3-81EF-EF2459CC4B4A}" type="presParOf" srcId="{7DB5376D-EBE3-4920-9D14-454008CCC517}" destId="{E3C7FB02-DCC8-454E-B51C-320B2BE25617}" srcOrd="3" destOrd="0" presId="urn:microsoft.com/office/officeart/2005/8/layout/vList2"/>
    <dgm:cxn modelId="{575D84B5-E714-4845-8B79-C1AF3709A7C5}" type="presParOf" srcId="{7DB5376D-EBE3-4920-9D14-454008CCC517}" destId="{A98DFCC9-2B16-434F-95C8-FDEFBC915F21}" srcOrd="4"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1.xml><?xml version="1.0" encoding="utf-8"?>
<dgm:dataModel xmlns:dgm="http://schemas.openxmlformats.org/drawingml/2006/diagram" xmlns:a="http://schemas.openxmlformats.org/drawingml/2006/main" xmlns:r="http://schemas.openxmlformats.org/officeDocument/2006/relationships">
  <dgm:ptLst>
    <dgm:pt modelId="{72CD778D-00EB-43AB-ADC1-A1E0DC329DFB}" type="doc">
      <dgm:prSet loTypeId="urn:microsoft.com/office/officeart/2005/8/layout/vList2" loCatId="list" qsTypeId="urn:microsoft.com/office/officeart/2005/8/quickstyle/simple1" qsCatId="simple" csTypeId="urn:microsoft.com/office/officeart/2005/8/colors/colorful4" csCatId="colorful"/>
      <dgm:spPr bwMode="auto"/>
      <dgm:t>
        <a:bodyPr/>
        <a:lstStyle/>
        <a:p>
          <a:pPr>
            <a:defRPr/>
          </a:pPr>
          <a:endParaRPr lang="ru-RU"/>
        </a:p>
      </dgm:t>
    </dgm:pt>
    <dgm:pt modelId="{CB3836E6-FFB2-427C-86BD-F551CE4B02C9}">
      <dgm:prSet phldrT=""/>
      <dgm:spPr bwMode="auto"/>
      <dgm:t>
        <a:bodyPr/>
        <a:lstStyle/>
        <a:p>
          <a:pPr>
            <a:defRPr/>
          </a:pPr>
          <a:r>
            <a:rPr lang="ru-RU" b="1">
              <a:solidFill>
                <a:schemeClr val="tx1"/>
              </a:solidFill>
            </a:rPr>
            <a:t>Для налогоплательщика </a:t>
          </a:r>
          <a:r>
            <a:rPr lang="ru-RU" b="1" i="1">
              <a:solidFill>
                <a:schemeClr val="tx1"/>
              </a:solidFill>
            </a:rPr>
            <a:t>переход на уплату ЕСХН</a:t>
          </a:r>
          <a:r>
            <a:rPr lang="ru-RU" b="1">
              <a:solidFill>
                <a:schemeClr val="tx1"/>
              </a:solidFill>
            </a:rPr>
            <a:t>, при условии соответствия сельскохозяйственного производителя всем критериям, </a:t>
          </a:r>
          <a:r>
            <a:rPr lang="ru-RU" b="1" i="1">
              <a:solidFill>
                <a:schemeClr val="tx1"/>
              </a:solidFill>
            </a:rPr>
            <a:t>является добровольным</a:t>
          </a:r>
          <a:r>
            <a:rPr lang="ru-RU" b="1">
              <a:solidFill>
                <a:schemeClr val="tx1"/>
              </a:solidFill>
            </a:rPr>
            <a:t> (п. 2 ст. 346.1 НК РФ). </a:t>
          </a:r>
          <a:endParaRPr lang="ru-RU" b="1">
            <a:solidFill>
              <a:schemeClr val="tx1"/>
            </a:solidFill>
          </a:endParaRPr>
        </a:p>
      </dgm:t>
    </dgm:pt>
    <dgm:pt modelId="{85BFBB9E-5D38-403D-A776-3DD9009C771A}" type="parTrans" cxnId="{F55C81EA-4708-4F22-BAD0-E43B8A9BDEDB}">
      <dgm:prSet/>
      <dgm:spPr bwMode="auto"/>
      <dgm:t>
        <a:bodyPr/>
        <a:lstStyle/>
        <a:p>
          <a:pPr>
            <a:defRPr/>
          </a:pPr>
          <a:endParaRPr lang="ru-RU" b="1">
            <a:solidFill>
              <a:schemeClr val="tx1"/>
            </a:solidFill>
          </a:endParaRPr>
        </a:p>
      </dgm:t>
    </dgm:pt>
    <dgm:pt modelId="{CF279F61-4352-4C12-8937-C42FAE2D7689}" type="sibTrans" cxnId="{F55C81EA-4708-4F22-BAD0-E43B8A9BDEDB}">
      <dgm:prSet/>
      <dgm:spPr bwMode="auto"/>
      <dgm:t>
        <a:bodyPr/>
        <a:lstStyle/>
        <a:p>
          <a:pPr>
            <a:defRPr/>
          </a:pPr>
          <a:endParaRPr lang="ru-RU" b="1">
            <a:solidFill>
              <a:schemeClr val="tx1"/>
            </a:solidFill>
          </a:endParaRPr>
        </a:p>
      </dgm:t>
    </dgm:pt>
    <dgm:pt modelId="{0BE8E8B7-4278-4F40-9072-90D82EE34537}">
      <dgm:prSet phldrT=""/>
      <dgm:spPr bwMode="auto"/>
      <dgm:t>
        <a:bodyPr/>
        <a:lstStyle/>
        <a:p>
          <a:pPr>
            <a:defRPr/>
          </a:pPr>
          <a:r>
            <a:rPr lang="ru-RU" b="1">
              <a:solidFill>
                <a:schemeClr val="tx1"/>
              </a:solidFill>
            </a:rPr>
            <a:t>Порядок и условия начала и прекращения применения ЕСХН регламентируются в ст. 346.3 НК РФ. В частности, организации и индивидуальные предприниматели, изъявившие желание перейти на уплату ЕСХН со следующего календарного года, уведомляют об этом налоговый орган по месту нахождения организации или месту жительства индивидуального предпринимателя не позднее 31 декабря календарного года, предшествующего календарному году, начиная с которого они переходят на уплату ЕСХН (п. 1 ст. 346.3 НК РФ). </a:t>
          </a:r>
          <a:endParaRPr lang="ru-RU" b="1">
            <a:solidFill>
              <a:schemeClr val="tx1"/>
            </a:solidFill>
          </a:endParaRPr>
        </a:p>
      </dgm:t>
    </dgm:pt>
    <dgm:pt modelId="{EC00674D-CBBA-4307-92C5-05358572A82B}" type="parTrans" cxnId="{F7F65821-8F48-40B7-B080-8EB94A82D5D7}">
      <dgm:prSet/>
      <dgm:spPr bwMode="auto"/>
      <dgm:t>
        <a:bodyPr/>
        <a:lstStyle/>
        <a:p>
          <a:pPr>
            <a:defRPr/>
          </a:pPr>
          <a:endParaRPr lang="ru-RU" b="1">
            <a:solidFill>
              <a:schemeClr val="tx1"/>
            </a:solidFill>
          </a:endParaRPr>
        </a:p>
      </dgm:t>
    </dgm:pt>
    <dgm:pt modelId="{AFCD5D8A-1374-463A-97C5-12A9561A1360}" type="sibTrans" cxnId="{F7F65821-8F48-40B7-B080-8EB94A82D5D7}">
      <dgm:prSet/>
      <dgm:spPr bwMode="auto"/>
      <dgm:t>
        <a:bodyPr/>
        <a:lstStyle/>
        <a:p>
          <a:pPr>
            <a:defRPr/>
          </a:pPr>
          <a:endParaRPr lang="ru-RU" b="1">
            <a:solidFill>
              <a:schemeClr val="tx1"/>
            </a:solidFill>
          </a:endParaRPr>
        </a:p>
      </dgm:t>
    </dgm:pt>
    <dgm:pt modelId="{5C89F385-66D8-4833-BBEC-962985CF90EF}">
      <dgm:prSet phldrT=""/>
      <dgm:spPr bwMode="auto"/>
      <dgm:t>
        <a:bodyPr/>
        <a:lstStyle/>
        <a:p>
          <a:pPr>
            <a:defRPr/>
          </a:pPr>
          <a:r>
            <a:rPr lang="ru-RU" b="1">
              <a:solidFill>
                <a:schemeClr val="tx1"/>
              </a:solidFill>
            </a:rPr>
            <a:t>Поскольку никакого особого разрешения налоговый орган при этом не выдает, переход на уплату ЕСХН является уведомительным.</a:t>
          </a:r>
          <a:endParaRPr lang="ru-RU" b="1">
            <a:solidFill>
              <a:schemeClr val="tx1"/>
            </a:solidFill>
          </a:endParaRPr>
        </a:p>
      </dgm:t>
    </dgm:pt>
    <dgm:pt modelId="{EFD36B37-3E07-4D30-86B4-EAABD576E67B}" type="parTrans" cxnId="{AEC7BA51-1192-4A91-9725-3B717B18F196}">
      <dgm:prSet/>
      <dgm:spPr bwMode="auto"/>
      <dgm:t>
        <a:bodyPr/>
        <a:lstStyle/>
        <a:p>
          <a:pPr>
            <a:defRPr/>
          </a:pPr>
          <a:endParaRPr lang="ru-RU" b="1">
            <a:solidFill>
              <a:schemeClr val="tx1"/>
            </a:solidFill>
          </a:endParaRPr>
        </a:p>
      </dgm:t>
    </dgm:pt>
    <dgm:pt modelId="{6A9AFDC8-18E9-4B8C-91F8-F56982BEF725}" type="sibTrans" cxnId="{AEC7BA51-1192-4A91-9725-3B717B18F196}">
      <dgm:prSet/>
      <dgm:spPr bwMode="auto"/>
      <dgm:t>
        <a:bodyPr/>
        <a:lstStyle/>
        <a:p>
          <a:pPr>
            <a:defRPr/>
          </a:pPr>
          <a:endParaRPr lang="ru-RU" b="1">
            <a:solidFill>
              <a:schemeClr val="tx1"/>
            </a:solidFill>
          </a:endParaRPr>
        </a:p>
      </dgm:t>
    </dgm:pt>
    <dgm:pt modelId="{83B9AC77-73C6-4621-A818-1123BF3891DE}" type="pres">
      <dgm:prSet presAssocID="{72CD778D-00EB-43AB-ADC1-A1E0DC329DFB}" presName="linear" presStyleCnt="0">
        <dgm:presLayoutVars>
          <dgm:animLvl val="lvl"/>
          <dgm:resizeHandles val="exact"/>
        </dgm:presLayoutVars>
      </dgm:prSet>
      <dgm:spPr bwMode="auto"/>
      <dgm:t>
        <a:bodyPr/>
        <a:lstStyle/>
        <a:p>
          <a:pPr>
            <a:defRPr/>
          </a:pPr>
          <a:endParaRPr lang="ru-RU"/>
        </a:p>
      </dgm:t>
    </dgm:pt>
    <dgm:pt modelId="{234FFAD0-64A4-49C3-9092-20E3B617CBC8}" type="pres">
      <dgm:prSet presAssocID="{CB3836E6-FFB2-427C-86BD-F551CE4B02C9}" presName="parentText" presStyleLbl="node1" presStyleIdx="0" presStyleCnt="3">
        <dgm:presLayoutVars>
          <dgm:chMax val="0"/>
          <dgm:bulletEnabled val="1"/>
        </dgm:presLayoutVars>
      </dgm:prSet>
      <dgm:spPr bwMode="auto"/>
      <dgm:t>
        <a:bodyPr/>
        <a:lstStyle/>
        <a:p>
          <a:pPr>
            <a:defRPr/>
          </a:pPr>
          <a:endParaRPr lang="ru-RU"/>
        </a:p>
      </dgm:t>
    </dgm:pt>
    <dgm:pt modelId="{064F1478-A180-47C8-BD34-4DAF5C09E06A}" type="pres">
      <dgm:prSet presAssocID="{CF279F61-4352-4C12-8937-C42FAE2D7689}" presName="spacer" presStyleCnt="0"/>
      <dgm:spPr bwMode="auto"/>
    </dgm:pt>
    <dgm:pt modelId="{FEE14426-99E7-47A1-845E-3A6B622AAE49}" type="pres">
      <dgm:prSet presAssocID="{0BE8E8B7-4278-4F40-9072-90D82EE34537}" presName="parentText" presStyleLbl="node1" presStyleIdx="1" presStyleCnt="3">
        <dgm:presLayoutVars>
          <dgm:chMax val="0"/>
          <dgm:bulletEnabled val="1"/>
        </dgm:presLayoutVars>
      </dgm:prSet>
      <dgm:spPr bwMode="auto"/>
      <dgm:t>
        <a:bodyPr/>
        <a:lstStyle/>
        <a:p>
          <a:pPr>
            <a:defRPr/>
          </a:pPr>
          <a:endParaRPr lang="ru-RU"/>
        </a:p>
      </dgm:t>
    </dgm:pt>
    <dgm:pt modelId="{D460B414-8D14-45D6-9FA6-0B5E65270B3F}" type="pres">
      <dgm:prSet presAssocID="{AFCD5D8A-1374-463A-97C5-12A9561A1360}" presName="spacer" presStyleCnt="0"/>
      <dgm:spPr bwMode="auto"/>
    </dgm:pt>
    <dgm:pt modelId="{FE776E0A-A13F-4490-8D2C-22B7FE3E6785}" type="pres">
      <dgm:prSet presAssocID="{5C89F385-66D8-4833-BBEC-962985CF90EF}" presName="parentText" presStyleLbl="node1" presStyleIdx="2" presStyleCnt="3">
        <dgm:presLayoutVars>
          <dgm:chMax val="0"/>
          <dgm:bulletEnabled val="1"/>
        </dgm:presLayoutVars>
      </dgm:prSet>
      <dgm:spPr bwMode="auto"/>
      <dgm:t>
        <a:bodyPr/>
        <a:lstStyle/>
        <a:p>
          <a:pPr>
            <a:defRPr/>
          </a:pPr>
          <a:endParaRPr lang="ru-RU"/>
        </a:p>
      </dgm:t>
    </dgm:pt>
  </dgm:ptLst>
  <dgm:cxnLst>
    <dgm:cxn modelId="{F55C81EA-4708-4F22-BAD0-E43B8A9BDEDB}" srcId="{72CD778D-00EB-43AB-ADC1-A1E0DC329DFB}" destId="{CB3836E6-FFB2-427C-86BD-F551CE4B02C9}" srcOrd="0" destOrd="0" parTransId="{85BFBB9E-5D38-403D-A776-3DD9009C771A}" sibTransId="{CF279F61-4352-4C12-8937-C42FAE2D7689}"/>
    <dgm:cxn modelId="{AEC7BA51-1192-4A91-9725-3B717B18F196}" srcId="{72CD778D-00EB-43AB-ADC1-A1E0DC329DFB}" destId="{5C89F385-66D8-4833-BBEC-962985CF90EF}" srcOrd="2" destOrd="0" parTransId="{EFD36B37-3E07-4D30-86B4-EAABD576E67B}" sibTransId="{6A9AFDC8-18E9-4B8C-91F8-F56982BEF725}"/>
    <dgm:cxn modelId="{DE2C8CBB-3BB4-42C9-8482-AB5F563DBD14}" type="presOf" srcId="{CB3836E6-FFB2-427C-86BD-F551CE4B02C9}" destId="{234FFAD0-64A4-49C3-9092-20E3B617CBC8}" srcOrd="0" destOrd="0" presId="urn:microsoft.com/office/officeart/2005/8/layout/vList2"/>
    <dgm:cxn modelId="{F7F65821-8F48-40B7-B080-8EB94A82D5D7}" srcId="{72CD778D-00EB-43AB-ADC1-A1E0DC329DFB}" destId="{0BE8E8B7-4278-4F40-9072-90D82EE34537}" srcOrd="1" destOrd="0" parTransId="{EC00674D-CBBA-4307-92C5-05358572A82B}" sibTransId="{AFCD5D8A-1374-463A-97C5-12A9561A1360}"/>
    <dgm:cxn modelId="{A71C1FBB-A8FB-437A-A755-4710601CAF2C}" type="presOf" srcId="{5C89F385-66D8-4833-BBEC-962985CF90EF}" destId="{FE776E0A-A13F-4490-8D2C-22B7FE3E6785}" srcOrd="0" destOrd="0" presId="urn:microsoft.com/office/officeart/2005/8/layout/vList2"/>
    <dgm:cxn modelId="{930F63B4-D264-447F-AC01-4251E6770F36}" type="presOf" srcId="{72CD778D-00EB-43AB-ADC1-A1E0DC329DFB}" destId="{83B9AC77-73C6-4621-A818-1123BF3891DE}" srcOrd="0" destOrd="0" presId="urn:microsoft.com/office/officeart/2005/8/layout/vList2"/>
    <dgm:cxn modelId="{63F3E236-A79C-4714-806F-D45729B33E5F}" type="presOf" srcId="{0BE8E8B7-4278-4F40-9072-90D82EE34537}" destId="{FEE14426-99E7-47A1-845E-3A6B622AAE49}" srcOrd="0" destOrd="0" presId="urn:microsoft.com/office/officeart/2005/8/layout/vList2"/>
    <dgm:cxn modelId="{06289505-C40A-4901-8B1F-3A05E727C77F}" type="presParOf" srcId="{83B9AC77-73C6-4621-A818-1123BF3891DE}" destId="{234FFAD0-64A4-49C3-9092-20E3B617CBC8}" srcOrd="0" destOrd="0" presId="urn:microsoft.com/office/officeart/2005/8/layout/vList2"/>
    <dgm:cxn modelId="{1BBE4A88-4553-4397-8A22-2F5934F087A5}" type="presParOf" srcId="{83B9AC77-73C6-4621-A818-1123BF3891DE}" destId="{064F1478-A180-47C8-BD34-4DAF5C09E06A}" srcOrd="1" destOrd="0" presId="urn:microsoft.com/office/officeart/2005/8/layout/vList2"/>
    <dgm:cxn modelId="{43E8F115-BEA5-4705-9E8D-E5166C734BD9}" type="presParOf" srcId="{83B9AC77-73C6-4621-A818-1123BF3891DE}" destId="{FEE14426-99E7-47A1-845E-3A6B622AAE49}" srcOrd="2" destOrd="0" presId="urn:microsoft.com/office/officeart/2005/8/layout/vList2"/>
    <dgm:cxn modelId="{63734375-8B3B-44D8-A7D5-ACF7295976B7}" type="presParOf" srcId="{83B9AC77-73C6-4621-A818-1123BF3891DE}" destId="{D460B414-8D14-45D6-9FA6-0B5E65270B3F}" srcOrd="3" destOrd="0" presId="urn:microsoft.com/office/officeart/2005/8/layout/vList2"/>
    <dgm:cxn modelId="{1B053587-16B3-456C-91B8-21A63A3E710B}" type="presParOf" srcId="{83B9AC77-73C6-4621-A818-1123BF3891DE}" destId="{FE776E0A-A13F-4490-8D2C-22B7FE3E6785}" srcOrd="4"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2.xml><?xml version="1.0" encoding="utf-8"?>
<dgm:dataModel xmlns:dgm="http://schemas.openxmlformats.org/drawingml/2006/diagram" xmlns:a="http://schemas.openxmlformats.org/drawingml/2006/main" xmlns:r="http://schemas.openxmlformats.org/officeDocument/2006/relationships">
  <dgm:ptLst>
    <dgm:pt modelId="{13AFCE01-DFA1-4355-8F2F-15F36469E676}" type="doc">
      <dgm:prSet loTypeId="urn:microsoft.com/office/officeart/2005/8/layout/venn1" loCatId="relationship" qsTypeId="urn:microsoft.com/office/officeart/2005/8/quickstyle/simple2" qsCatId="simple" csTypeId="urn:microsoft.com/office/officeart/2005/8/colors/accent3_5" csCatId="accent3"/>
      <dgm:spPr bwMode="auto"/>
      <dgm:t>
        <a:bodyPr/>
        <a:lstStyle/>
        <a:p>
          <a:pPr>
            <a:defRPr/>
          </a:pPr>
          <a:endParaRPr lang="ru-RU"/>
        </a:p>
      </dgm:t>
    </dgm:pt>
    <dgm:pt modelId="{E453D5CF-A0CD-445E-8404-2B839E7B132E}">
      <dgm:prSet phldrT=""/>
      <dgm:spPr bwMode="auto"/>
      <dgm:t>
        <a:bodyPr/>
        <a:lstStyle/>
        <a:p>
          <a:pPr>
            <a:defRPr/>
          </a:pPr>
          <a:r>
            <a:rPr lang="ru-RU" b="1" u="sng"/>
            <a:t>признаются доходы, уменьшенные на величину расходов </a:t>
          </a:r>
          <a:r>
            <a:rPr lang="ru-RU" b="1"/>
            <a:t>(ст. 346.4 НК РФ). </a:t>
          </a:r>
          <a:endParaRPr lang="ru-RU" b="1"/>
        </a:p>
      </dgm:t>
    </dgm:pt>
    <dgm:pt modelId="{A612611B-2236-49E9-8A34-FB353FEBC635}" type="parTrans" cxnId="{6F071574-6083-49A2-941C-CD957237A056}">
      <dgm:prSet/>
      <dgm:spPr bwMode="auto"/>
      <dgm:t>
        <a:bodyPr/>
        <a:lstStyle/>
        <a:p>
          <a:pPr>
            <a:defRPr/>
          </a:pPr>
          <a:endParaRPr lang="ru-RU" b="1"/>
        </a:p>
      </dgm:t>
    </dgm:pt>
    <dgm:pt modelId="{D98AC112-8DED-4079-A1AC-B83E573C0679}" type="sibTrans" cxnId="{6F071574-6083-49A2-941C-CD957237A056}">
      <dgm:prSet/>
      <dgm:spPr bwMode="auto"/>
      <dgm:t>
        <a:bodyPr/>
        <a:lstStyle/>
        <a:p>
          <a:pPr>
            <a:defRPr/>
          </a:pPr>
          <a:endParaRPr lang="ru-RU" b="1"/>
        </a:p>
      </dgm:t>
    </dgm:pt>
    <dgm:pt modelId="{4CC2C64E-1359-4C83-9D2F-B818BE48063D}">
      <dgm:prSet phldrT=""/>
      <dgm:spPr bwMode="auto"/>
      <dgm:t>
        <a:bodyPr/>
        <a:lstStyle/>
        <a:p>
          <a:pPr>
            <a:defRPr/>
          </a:pPr>
          <a:r>
            <a:rPr lang="ru-RU" b="1"/>
            <a:t>При этом ст. 346.5 НК РФ предусматривает порядок определения и признания доходов и расходов, устанавливая субсидиарное применение норм гл. 25 НК РФ "Налог на прибыль организаций" и гл. 23 НК РФ "Налог на доходы физических лиц".</a:t>
          </a:r>
          <a:endParaRPr lang="ru-RU" b="1"/>
        </a:p>
      </dgm:t>
    </dgm:pt>
    <dgm:pt modelId="{66E991DA-1515-4298-AEEF-47009E428D48}" type="parTrans" cxnId="{3D4267C2-3970-46C8-9930-9513A949F0FE}">
      <dgm:prSet/>
      <dgm:spPr bwMode="auto"/>
      <dgm:t>
        <a:bodyPr/>
        <a:lstStyle/>
        <a:p>
          <a:pPr>
            <a:defRPr/>
          </a:pPr>
          <a:endParaRPr lang="ru-RU" b="1"/>
        </a:p>
      </dgm:t>
    </dgm:pt>
    <dgm:pt modelId="{7E7BD934-0C59-4C9C-B6D7-EAD047CBDFCD}" type="sibTrans" cxnId="{3D4267C2-3970-46C8-9930-9513A949F0FE}">
      <dgm:prSet/>
      <dgm:spPr bwMode="auto"/>
      <dgm:t>
        <a:bodyPr/>
        <a:lstStyle/>
        <a:p>
          <a:pPr>
            <a:defRPr/>
          </a:pPr>
          <a:endParaRPr lang="ru-RU" b="1"/>
        </a:p>
      </dgm:t>
    </dgm:pt>
    <dgm:pt modelId="{93304B5F-7214-48EC-951F-EBC9B04CB41F}" type="pres">
      <dgm:prSet presAssocID="{13AFCE01-DFA1-4355-8F2F-15F36469E676}" presName="compositeShape" presStyleCnt="0">
        <dgm:presLayoutVars>
          <dgm:chMax val="7"/>
          <dgm:dir val="norm"/>
          <dgm:resizeHandles val="exact"/>
        </dgm:presLayoutVars>
      </dgm:prSet>
      <dgm:spPr bwMode="auto"/>
      <dgm:t>
        <a:bodyPr/>
        <a:lstStyle/>
        <a:p>
          <a:pPr>
            <a:defRPr/>
          </a:pPr>
          <a:endParaRPr lang="ru-RU"/>
        </a:p>
      </dgm:t>
    </dgm:pt>
    <dgm:pt modelId="{896A2BBE-49B9-4FFB-A921-9E57BC8F8D33}" type="pres">
      <dgm:prSet presAssocID="{E453D5CF-A0CD-445E-8404-2B839E7B132E}" presName="circ1" presStyleLbl="vennNode1" presStyleIdx="0" presStyleCnt="2"/>
      <dgm:spPr bwMode="auto"/>
      <dgm:t>
        <a:bodyPr/>
        <a:lstStyle/>
        <a:p>
          <a:pPr>
            <a:defRPr/>
          </a:pPr>
          <a:endParaRPr lang="ru-RU"/>
        </a:p>
      </dgm:t>
    </dgm:pt>
    <dgm:pt modelId="{7E324E8F-F8BD-43A6-B75B-26EED71EF26F}" type="pres">
      <dgm:prSet presAssocID="{E453D5CF-A0CD-445E-8404-2B839E7B132E}" presName="circ1Tx" presStyleLbl="revTx" presStyleIdx="0" presStyleCnt="0">
        <dgm:presLayoutVars>
          <dgm:chMax val="0"/>
          <dgm:chPref val="0"/>
          <dgm:bulletEnabled val="1"/>
        </dgm:presLayoutVars>
      </dgm:prSet>
      <dgm:spPr bwMode="auto"/>
      <dgm:t>
        <a:bodyPr/>
        <a:lstStyle/>
        <a:p>
          <a:pPr>
            <a:defRPr/>
          </a:pPr>
          <a:endParaRPr lang="ru-RU"/>
        </a:p>
      </dgm:t>
    </dgm:pt>
    <dgm:pt modelId="{7AEA02FA-F204-4DA4-BD1E-9B2BFAFD28D8}" type="pres">
      <dgm:prSet presAssocID="{4CC2C64E-1359-4C83-9D2F-B818BE48063D}" presName="circ2" presStyleLbl="vennNode1" presStyleIdx="1" presStyleCnt="2"/>
      <dgm:spPr bwMode="auto"/>
      <dgm:t>
        <a:bodyPr/>
        <a:lstStyle/>
        <a:p>
          <a:pPr>
            <a:defRPr/>
          </a:pPr>
          <a:endParaRPr lang="ru-RU"/>
        </a:p>
      </dgm:t>
    </dgm:pt>
    <dgm:pt modelId="{8862BA31-D613-4A10-A0BC-7156D3D32F5C}" type="pres">
      <dgm:prSet presAssocID="{4CC2C64E-1359-4C83-9D2F-B818BE48063D}" presName="circ2Tx" presStyleLbl="revTx" presStyleIdx="0" presStyleCnt="0">
        <dgm:presLayoutVars>
          <dgm:chMax val="0"/>
          <dgm:chPref val="0"/>
          <dgm:bulletEnabled val="1"/>
        </dgm:presLayoutVars>
      </dgm:prSet>
      <dgm:spPr bwMode="auto"/>
      <dgm:t>
        <a:bodyPr/>
        <a:lstStyle/>
        <a:p>
          <a:pPr>
            <a:defRPr/>
          </a:pPr>
          <a:endParaRPr lang="ru-RU"/>
        </a:p>
      </dgm:t>
    </dgm:pt>
  </dgm:ptLst>
  <dgm:cxnLst>
    <dgm:cxn modelId="{A9907AC0-AE1B-4777-A1FC-2BEF9CCF395C}" type="presOf" srcId="{E453D5CF-A0CD-445E-8404-2B839E7B132E}" destId="{896A2BBE-49B9-4FFB-A921-9E57BC8F8D33}" srcOrd="0" destOrd="0" presId="urn:microsoft.com/office/officeart/2005/8/layout/venn1"/>
    <dgm:cxn modelId="{1BCDFBB6-5D10-44ED-A003-24CA0BE423BB}" type="presOf" srcId="{4CC2C64E-1359-4C83-9D2F-B818BE48063D}" destId="{7AEA02FA-F204-4DA4-BD1E-9B2BFAFD28D8}" srcOrd="0" destOrd="0" presId="urn:microsoft.com/office/officeart/2005/8/layout/venn1"/>
    <dgm:cxn modelId="{CD5C540D-AFC7-4079-A51E-06DBAE5D7E6D}" type="presOf" srcId="{4CC2C64E-1359-4C83-9D2F-B818BE48063D}" destId="{8862BA31-D613-4A10-A0BC-7156D3D32F5C}" srcOrd="1" destOrd="0" presId="urn:microsoft.com/office/officeart/2005/8/layout/venn1"/>
    <dgm:cxn modelId="{A2073AAB-3CAA-436F-BEAE-5FEA80C74D06}" type="presOf" srcId="{13AFCE01-DFA1-4355-8F2F-15F36469E676}" destId="{93304B5F-7214-48EC-951F-EBC9B04CB41F}" srcOrd="0" destOrd="0" presId="urn:microsoft.com/office/officeart/2005/8/layout/venn1"/>
    <dgm:cxn modelId="{244C4114-E875-4FA7-9AD8-F5D47B33AE52}" type="presOf" srcId="{E453D5CF-A0CD-445E-8404-2B839E7B132E}" destId="{7E324E8F-F8BD-43A6-B75B-26EED71EF26F}" srcOrd="1" destOrd="0" presId="urn:microsoft.com/office/officeart/2005/8/layout/venn1"/>
    <dgm:cxn modelId="{3D4267C2-3970-46C8-9930-9513A949F0FE}" srcId="{13AFCE01-DFA1-4355-8F2F-15F36469E676}" destId="{4CC2C64E-1359-4C83-9D2F-B818BE48063D}" srcOrd="1" destOrd="0" parTransId="{66E991DA-1515-4298-AEEF-47009E428D48}" sibTransId="{7E7BD934-0C59-4C9C-B6D7-EAD047CBDFCD}"/>
    <dgm:cxn modelId="{6F071574-6083-49A2-941C-CD957237A056}" srcId="{13AFCE01-DFA1-4355-8F2F-15F36469E676}" destId="{E453D5CF-A0CD-445E-8404-2B839E7B132E}" srcOrd="0" destOrd="0" parTransId="{A612611B-2236-49E9-8A34-FB353FEBC635}" sibTransId="{D98AC112-8DED-4079-A1AC-B83E573C0679}"/>
    <dgm:cxn modelId="{D187A94B-8758-42EF-A2FF-8A5CB32EDB07}" type="presParOf" srcId="{93304B5F-7214-48EC-951F-EBC9B04CB41F}" destId="{896A2BBE-49B9-4FFB-A921-9E57BC8F8D33}" srcOrd="0" destOrd="0" presId="urn:microsoft.com/office/officeart/2005/8/layout/venn1"/>
    <dgm:cxn modelId="{9E4EE62E-1E1A-4D82-A3E6-BB1FB6C78ECC}" type="presParOf" srcId="{93304B5F-7214-48EC-951F-EBC9B04CB41F}" destId="{7E324E8F-F8BD-43A6-B75B-26EED71EF26F}" srcOrd="1" destOrd="0" presId="urn:microsoft.com/office/officeart/2005/8/layout/venn1"/>
    <dgm:cxn modelId="{DEFCE213-3ABD-46D9-BF36-553C6E34ED43}" type="presParOf" srcId="{93304B5F-7214-48EC-951F-EBC9B04CB41F}" destId="{7AEA02FA-F204-4DA4-BD1E-9B2BFAFD28D8}" srcOrd="2" destOrd="0" presId="urn:microsoft.com/office/officeart/2005/8/layout/venn1"/>
    <dgm:cxn modelId="{AE9FA51D-55E4-49B9-AE4F-CF9043039DA6}" type="presParOf" srcId="{93304B5F-7214-48EC-951F-EBC9B04CB41F}" destId="{8862BA31-D613-4A10-A0BC-7156D3D32F5C}" srcOrd="3" destOrd="0" presId="urn:microsoft.com/office/officeart/2005/8/layout/venn1"/>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3.xml><?xml version="1.0" encoding="utf-8"?>
<dgm:dataModel xmlns:dgm="http://schemas.openxmlformats.org/drawingml/2006/diagram" xmlns:a="http://schemas.openxmlformats.org/drawingml/2006/main" xmlns:r="http://schemas.openxmlformats.org/officeDocument/2006/relationships">
  <dgm:ptLst>
    <dgm:pt modelId="{49D62CEA-B1C4-47A7-BFAF-EC51DAC53EBE}" type="doc">
      <dgm:prSet loTypeId="urn:microsoft.com/office/officeart/2005/8/layout/vList2" loCatId="list" qsTypeId="urn:microsoft.com/office/officeart/2005/8/quickstyle/simple1" qsCatId="simple" csTypeId="urn:microsoft.com/office/officeart/2005/8/colors/accent1_2" csCatId="accent1"/>
      <dgm:spPr bwMode="auto"/>
      <dgm:t>
        <a:bodyPr/>
        <a:lstStyle/>
        <a:p>
          <a:pPr>
            <a:defRPr/>
          </a:pPr>
          <a:endParaRPr lang="ru-RU"/>
        </a:p>
      </dgm:t>
    </dgm:pt>
    <dgm:pt modelId="{79C69FFD-065A-4ACC-AFA8-F6519295778F}">
      <dgm:prSet phldrT=""/>
      <dgm:spPr bwMode="auto"/>
      <dgm:t>
        <a:bodyPr/>
        <a:lstStyle/>
        <a:p>
          <a:pPr>
            <a:defRPr/>
          </a:pPr>
          <a:r>
            <a:rPr lang="ru-RU">
              <a:solidFill>
                <a:schemeClr val="tx1"/>
              </a:solidFill>
            </a:rPr>
            <a:t>признается денежное выражение доходов, уменьшенных на величину расходов (п. 1 ст. 346.6 НК РФ).</a:t>
          </a:r>
          <a:endParaRPr lang="ru-RU">
            <a:solidFill>
              <a:schemeClr val="tx1"/>
            </a:solidFill>
          </a:endParaRPr>
        </a:p>
      </dgm:t>
    </dgm:pt>
    <dgm:pt modelId="{5CF89B99-7B1C-44B9-ADF4-9EA0E0134CD3}" type="parTrans" cxnId="{57E62226-B1A9-4549-9065-EC57D0BC7829}">
      <dgm:prSet/>
      <dgm:spPr bwMode="auto"/>
      <dgm:t>
        <a:bodyPr/>
        <a:lstStyle/>
        <a:p>
          <a:pPr>
            <a:defRPr/>
          </a:pPr>
          <a:endParaRPr lang="ru-RU"/>
        </a:p>
      </dgm:t>
    </dgm:pt>
    <dgm:pt modelId="{056F2A95-0E04-4C60-87DA-CE171A4028D4}" type="sibTrans" cxnId="{57E62226-B1A9-4549-9065-EC57D0BC7829}">
      <dgm:prSet/>
      <dgm:spPr bwMode="auto"/>
      <dgm:t>
        <a:bodyPr/>
        <a:lstStyle/>
        <a:p>
          <a:pPr>
            <a:defRPr/>
          </a:pPr>
          <a:endParaRPr lang="ru-RU"/>
        </a:p>
      </dgm:t>
    </dgm:pt>
    <dgm:pt modelId="{D5D3FDC0-06F5-4F94-991D-9CE6119FC49D}" type="pres">
      <dgm:prSet presAssocID="{49D62CEA-B1C4-47A7-BFAF-EC51DAC53EBE}" presName="linear" presStyleCnt="0">
        <dgm:presLayoutVars>
          <dgm:animLvl val="lvl"/>
          <dgm:resizeHandles val="exact"/>
        </dgm:presLayoutVars>
      </dgm:prSet>
      <dgm:spPr bwMode="auto"/>
      <dgm:t>
        <a:bodyPr/>
        <a:lstStyle/>
        <a:p>
          <a:pPr>
            <a:defRPr/>
          </a:pPr>
          <a:endParaRPr lang="ru-RU"/>
        </a:p>
      </dgm:t>
    </dgm:pt>
    <dgm:pt modelId="{33EEFF50-5BE9-4D09-9C15-DFB805ADDA0C}" type="pres">
      <dgm:prSet presAssocID="{79C69FFD-065A-4ACC-AFA8-F6519295778F}" presName="parentText" presStyleLbl="node1" presStyleIdx="0" presStyleCnt="1">
        <dgm:presLayoutVars>
          <dgm:chMax val="0"/>
          <dgm:bulletEnabled val="1"/>
        </dgm:presLayoutVars>
      </dgm:prSet>
      <dgm:spPr bwMode="auto"/>
      <dgm:t>
        <a:bodyPr/>
        <a:lstStyle/>
        <a:p>
          <a:pPr>
            <a:defRPr/>
          </a:pPr>
          <a:endParaRPr lang="ru-RU"/>
        </a:p>
      </dgm:t>
    </dgm:pt>
  </dgm:ptLst>
  <dgm:cxnLst>
    <dgm:cxn modelId="{57E62226-B1A9-4549-9065-EC57D0BC7829}" srcId="{49D62CEA-B1C4-47A7-BFAF-EC51DAC53EBE}" destId="{79C69FFD-065A-4ACC-AFA8-F6519295778F}" srcOrd="0" destOrd="0" parTransId="{5CF89B99-7B1C-44B9-ADF4-9EA0E0134CD3}" sibTransId="{056F2A95-0E04-4C60-87DA-CE171A4028D4}"/>
    <dgm:cxn modelId="{21BE8CE2-E1DD-46E8-B80F-7A62F16820EA}" type="presOf" srcId="{79C69FFD-065A-4ACC-AFA8-F6519295778F}" destId="{33EEFF50-5BE9-4D09-9C15-DFB805ADDA0C}" srcOrd="0" destOrd="0" presId="urn:microsoft.com/office/officeart/2005/8/layout/vList2"/>
    <dgm:cxn modelId="{AD4D34E6-8A5C-4E3E-BE86-66853017317E}" type="presOf" srcId="{49D62CEA-B1C4-47A7-BFAF-EC51DAC53EBE}" destId="{D5D3FDC0-06F5-4F94-991D-9CE6119FC49D}" srcOrd="0" destOrd="0" presId="urn:microsoft.com/office/officeart/2005/8/layout/vList2"/>
    <dgm:cxn modelId="{F8D92CFB-53F5-4B35-97CB-90054EB108AF}" type="presParOf" srcId="{D5D3FDC0-06F5-4F94-991D-9CE6119FC49D}" destId="{33EEFF50-5BE9-4D09-9C15-DFB805ADDA0C}" srcOrd="0"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4.xml><?xml version="1.0" encoding="utf-8"?>
<dgm:dataModel xmlns:dgm="http://schemas.openxmlformats.org/drawingml/2006/diagram" xmlns:a="http://schemas.openxmlformats.org/drawingml/2006/main" xmlns:r="http://schemas.openxmlformats.org/officeDocument/2006/relationships">
  <dgm:ptLst>
    <dgm:pt modelId="{E4FA0796-EEFF-497B-AF4F-2D0CD6B8DEF4}" type="doc">
      <dgm:prSet loTypeId="urn:microsoft.com/office/officeart/2005/8/layout/vList2" loCatId="list" qsTypeId="urn:microsoft.com/office/officeart/2005/8/quickstyle/simple1" qsCatId="simple" csTypeId="urn:microsoft.com/office/officeart/2005/8/colors/colorful5" csCatId="colorful"/>
      <dgm:spPr bwMode="auto"/>
      <dgm:t>
        <a:bodyPr/>
        <a:lstStyle/>
        <a:p>
          <a:pPr>
            <a:defRPr/>
          </a:pPr>
          <a:endParaRPr lang="ru-RU"/>
        </a:p>
      </dgm:t>
    </dgm:pt>
    <dgm:pt modelId="{04247298-03C7-4892-975D-8A9E97317793}">
      <dgm:prSet phldrT=""/>
      <dgm:spPr bwMode="auto"/>
      <dgm:t>
        <a:bodyPr/>
        <a:lstStyle/>
        <a:p>
          <a:pPr>
            <a:defRPr/>
          </a:pPr>
          <a:r>
            <a:rPr lang="ru-RU" b="1" u="sng">
              <a:solidFill>
                <a:schemeClr val="tx1"/>
              </a:solidFill>
            </a:rPr>
            <a:t>предусмотрена в размере 6%</a:t>
          </a:r>
          <a:r>
            <a:rPr lang="ru-RU" b="1">
              <a:solidFill>
                <a:schemeClr val="tx1"/>
              </a:solidFill>
            </a:rPr>
            <a:t> (п. 1 ст. 346.8 НК РФ). </a:t>
          </a:r>
          <a:endParaRPr lang="ru-RU" b="1">
            <a:solidFill>
              <a:schemeClr val="tx1"/>
            </a:solidFill>
          </a:endParaRPr>
        </a:p>
      </dgm:t>
    </dgm:pt>
    <dgm:pt modelId="{62DAB98E-3BE6-4645-926F-E2372BE1C121}" type="parTrans" cxnId="{8CEC76CE-C5E4-4C13-8151-8AF2B01ADBF8}">
      <dgm:prSet/>
      <dgm:spPr bwMode="auto"/>
      <dgm:t>
        <a:bodyPr/>
        <a:lstStyle/>
        <a:p>
          <a:pPr>
            <a:defRPr/>
          </a:pPr>
          <a:endParaRPr lang="ru-RU"/>
        </a:p>
      </dgm:t>
    </dgm:pt>
    <dgm:pt modelId="{FAA9060B-C022-47A5-9F2F-6FBF21BA8B4D}" type="sibTrans" cxnId="{8CEC76CE-C5E4-4C13-8151-8AF2B01ADBF8}">
      <dgm:prSet/>
      <dgm:spPr bwMode="auto"/>
      <dgm:t>
        <a:bodyPr/>
        <a:lstStyle/>
        <a:p>
          <a:pPr>
            <a:defRPr/>
          </a:pPr>
          <a:endParaRPr lang="ru-RU"/>
        </a:p>
      </dgm:t>
    </dgm:pt>
    <dgm:pt modelId="{55AEC54B-0DE7-448D-B2B1-CA58FF7EEE6E}">
      <dgm:prSet phldrT=""/>
      <dgm:spPr bwMode="auto"/>
      <dgm:t>
        <a:bodyPr/>
        <a:lstStyle/>
        <a:p>
          <a:pPr>
            <a:defRPr/>
          </a:pPr>
          <a:r>
            <a:rPr lang="ru-RU" b="1">
              <a:solidFill>
                <a:schemeClr val="tx1"/>
              </a:solidFill>
            </a:rPr>
            <a:t>Соответственно, ЕСХН имеет определенное сходство с налогом на прибыль организаций (НДФЛ с доходов индивидуальных предпринимателей), но отличается пониженной налоговой ставкой.</a:t>
          </a:r>
          <a:endParaRPr lang="ru-RU" b="1">
            <a:solidFill>
              <a:schemeClr val="tx1"/>
            </a:solidFill>
          </a:endParaRPr>
        </a:p>
      </dgm:t>
    </dgm:pt>
    <dgm:pt modelId="{81744447-70F6-4253-84BE-5C6DAE242E85}" type="parTrans" cxnId="{6D4F6D25-E2C1-4321-A15F-AA4F8985E365}">
      <dgm:prSet/>
      <dgm:spPr bwMode="auto"/>
      <dgm:t>
        <a:bodyPr/>
        <a:lstStyle/>
        <a:p>
          <a:pPr>
            <a:defRPr/>
          </a:pPr>
          <a:endParaRPr lang="ru-RU"/>
        </a:p>
      </dgm:t>
    </dgm:pt>
    <dgm:pt modelId="{5157D33A-9D1F-4D80-9416-0FBA9C9ACDAD}" type="sibTrans" cxnId="{6D4F6D25-E2C1-4321-A15F-AA4F8985E365}">
      <dgm:prSet/>
      <dgm:spPr bwMode="auto"/>
      <dgm:t>
        <a:bodyPr/>
        <a:lstStyle/>
        <a:p>
          <a:pPr>
            <a:defRPr/>
          </a:pPr>
          <a:endParaRPr lang="ru-RU"/>
        </a:p>
      </dgm:t>
    </dgm:pt>
    <dgm:pt modelId="{EB8A7E7C-C7F5-4343-8A30-0AB89C046027}" type="pres">
      <dgm:prSet presAssocID="{E4FA0796-EEFF-497B-AF4F-2D0CD6B8DEF4}" presName="linear" presStyleCnt="0">
        <dgm:presLayoutVars>
          <dgm:animLvl val="lvl"/>
          <dgm:resizeHandles val="exact"/>
        </dgm:presLayoutVars>
      </dgm:prSet>
      <dgm:spPr bwMode="auto"/>
      <dgm:t>
        <a:bodyPr/>
        <a:lstStyle/>
        <a:p>
          <a:pPr>
            <a:defRPr/>
          </a:pPr>
          <a:endParaRPr lang="ru-RU"/>
        </a:p>
      </dgm:t>
    </dgm:pt>
    <dgm:pt modelId="{06F44EA9-6E99-49C7-88CC-14681F46340A}" type="pres">
      <dgm:prSet presAssocID="{04247298-03C7-4892-975D-8A9E97317793}" presName="parentText" presStyleLbl="node1" presStyleIdx="0" presStyleCnt="2">
        <dgm:presLayoutVars>
          <dgm:chMax val="0"/>
          <dgm:bulletEnabled val="1"/>
        </dgm:presLayoutVars>
      </dgm:prSet>
      <dgm:spPr bwMode="auto"/>
      <dgm:t>
        <a:bodyPr/>
        <a:lstStyle/>
        <a:p>
          <a:pPr>
            <a:defRPr/>
          </a:pPr>
          <a:endParaRPr lang="ru-RU"/>
        </a:p>
      </dgm:t>
    </dgm:pt>
    <dgm:pt modelId="{0C812F83-1D6C-4D92-8831-F564ED4692BA}" type="pres">
      <dgm:prSet presAssocID="{FAA9060B-C022-47A5-9F2F-6FBF21BA8B4D}" presName="spacer" presStyleCnt="0"/>
      <dgm:spPr bwMode="auto"/>
    </dgm:pt>
    <dgm:pt modelId="{6F174E02-9DB5-4CE2-8F4A-1D0416B4F64A}" type="pres">
      <dgm:prSet presAssocID="{55AEC54B-0DE7-448D-B2B1-CA58FF7EEE6E}" presName="parentText" presStyleLbl="node1" presStyleIdx="1" presStyleCnt="2">
        <dgm:presLayoutVars>
          <dgm:chMax val="0"/>
          <dgm:bulletEnabled val="1"/>
        </dgm:presLayoutVars>
      </dgm:prSet>
      <dgm:spPr bwMode="auto"/>
      <dgm:t>
        <a:bodyPr/>
        <a:lstStyle/>
        <a:p>
          <a:pPr>
            <a:defRPr/>
          </a:pPr>
          <a:endParaRPr lang="ru-RU"/>
        </a:p>
      </dgm:t>
    </dgm:pt>
  </dgm:ptLst>
  <dgm:cxnLst>
    <dgm:cxn modelId="{8CEC76CE-C5E4-4C13-8151-8AF2B01ADBF8}" srcId="{E4FA0796-EEFF-497B-AF4F-2D0CD6B8DEF4}" destId="{04247298-03C7-4892-975D-8A9E97317793}" srcOrd="0" destOrd="0" parTransId="{62DAB98E-3BE6-4645-926F-E2372BE1C121}" sibTransId="{FAA9060B-C022-47A5-9F2F-6FBF21BA8B4D}"/>
    <dgm:cxn modelId="{2BDC1492-0328-4995-B980-C6FCA7CA16D3}" type="presOf" srcId="{E4FA0796-EEFF-497B-AF4F-2D0CD6B8DEF4}" destId="{EB8A7E7C-C7F5-4343-8A30-0AB89C046027}" srcOrd="0" destOrd="0" presId="urn:microsoft.com/office/officeart/2005/8/layout/vList2"/>
    <dgm:cxn modelId="{2B2D6BCD-05E2-4924-BE73-03CBF125ADCB}" type="presOf" srcId="{55AEC54B-0DE7-448D-B2B1-CA58FF7EEE6E}" destId="{6F174E02-9DB5-4CE2-8F4A-1D0416B4F64A}" srcOrd="0" destOrd="0" presId="urn:microsoft.com/office/officeart/2005/8/layout/vList2"/>
    <dgm:cxn modelId="{1FD30761-94D4-4883-B817-DA7DFA58F9DB}" type="presOf" srcId="{04247298-03C7-4892-975D-8A9E97317793}" destId="{06F44EA9-6E99-49C7-88CC-14681F46340A}" srcOrd="0" destOrd="0" presId="urn:microsoft.com/office/officeart/2005/8/layout/vList2"/>
    <dgm:cxn modelId="{6D4F6D25-E2C1-4321-A15F-AA4F8985E365}" srcId="{E4FA0796-EEFF-497B-AF4F-2D0CD6B8DEF4}" destId="{55AEC54B-0DE7-448D-B2B1-CA58FF7EEE6E}" srcOrd="1" destOrd="0" parTransId="{81744447-70F6-4253-84BE-5C6DAE242E85}" sibTransId="{5157D33A-9D1F-4D80-9416-0FBA9C9ACDAD}"/>
    <dgm:cxn modelId="{7CB94E4C-EF10-4FC6-A3AB-F155C6444033}" type="presParOf" srcId="{EB8A7E7C-C7F5-4343-8A30-0AB89C046027}" destId="{06F44EA9-6E99-49C7-88CC-14681F46340A}" srcOrd="0" destOrd="0" presId="urn:microsoft.com/office/officeart/2005/8/layout/vList2"/>
    <dgm:cxn modelId="{7BE988E8-69C9-4377-80EC-4C369CB5E166}" type="presParOf" srcId="{EB8A7E7C-C7F5-4343-8A30-0AB89C046027}" destId="{0C812F83-1D6C-4D92-8831-F564ED4692BA}" srcOrd="1" destOrd="0" presId="urn:microsoft.com/office/officeart/2005/8/layout/vList2"/>
    <dgm:cxn modelId="{152B97DC-2E46-4CA4-87D2-2A9B63FF04D8}" type="presParOf" srcId="{EB8A7E7C-C7F5-4343-8A30-0AB89C046027}" destId="{6F174E02-9DB5-4CE2-8F4A-1D0416B4F64A}" srcOrd="2"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5.xml><?xml version="1.0" encoding="utf-8"?>
<dgm:dataModel xmlns:dgm="http://schemas.openxmlformats.org/drawingml/2006/diagram" xmlns:a="http://schemas.openxmlformats.org/drawingml/2006/main" xmlns:r="http://schemas.openxmlformats.org/officeDocument/2006/relationships">
  <dgm:ptLst>
    <dgm:pt modelId="{6D3780CC-F790-43CD-A633-EEDEDDF8457D}" type="doc">
      <dgm:prSet loTypeId="urn:microsoft.com/office/officeart/2005/8/layout/vList2" loCatId="list" qsTypeId="urn:microsoft.com/office/officeart/2005/8/quickstyle/simple1" qsCatId="simple" csTypeId="urn:microsoft.com/office/officeart/2005/8/colors/colorful3" csCatId="colorful"/>
      <dgm:spPr bwMode="auto"/>
      <dgm:t>
        <a:bodyPr/>
        <a:lstStyle/>
        <a:p>
          <a:pPr>
            <a:defRPr/>
          </a:pPr>
          <a:endParaRPr lang="ru-RU"/>
        </a:p>
      </dgm:t>
    </dgm:pt>
    <dgm:pt modelId="{3A45685E-233C-411F-8BC3-D343AF6989DC}">
      <dgm:prSet phldrT=""/>
      <dgm:spPr bwMode="auto"/>
      <dgm:t>
        <a:bodyPr/>
        <a:lstStyle/>
        <a:p>
          <a:pPr>
            <a:defRPr/>
          </a:pPr>
          <a:r>
            <a:rPr lang="ru-RU" b="1" i="1" u="sng">
              <a:solidFill>
                <a:schemeClr val="tx1"/>
              </a:solidFill>
            </a:rPr>
            <a:t>Налоговым периодом</a:t>
          </a:r>
          <a:r>
            <a:rPr lang="ru-RU" b="1" u="sng">
              <a:solidFill>
                <a:schemeClr val="tx1"/>
              </a:solidFill>
            </a:rPr>
            <a:t> по ЕСХН является календарный год.</a:t>
          </a:r>
          <a:endParaRPr lang="ru-RU" b="1" u="sng">
            <a:solidFill>
              <a:schemeClr val="tx1"/>
            </a:solidFill>
          </a:endParaRPr>
        </a:p>
      </dgm:t>
    </dgm:pt>
    <dgm:pt modelId="{9A52161F-BD72-4167-AA89-9634D9AE724D}" type="parTrans" cxnId="{88CAE0B1-B4B5-4BDE-A81A-17D6B02E431E}">
      <dgm:prSet/>
      <dgm:spPr bwMode="auto"/>
      <dgm:t>
        <a:bodyPr/>
        <a:lstStyle/>
        <a:p>
          <a:pPr>
            <a:defRPr/>
          </a:pPr>
          <a:endParaRPr lang="ru-RU" b="1">
            <a:solidFill>
              <a:schemeClr val="tx1"/>
            </a:solidFill>
          </a:endParaRPr>
        </a:p>
      </dgm:t>
    </dgm:pt>
    <dgm:pt modelId="{3279FF45-A9B6-4A03-9E5E-2E481024F4E2}" type="sibTrans" cxnId="{88CAE0B1-B4B5-4BDE-A81A-17D6B02E431E}">
      <dgm:prSet/>
      <dgm:spPr bwMode="auto"/>
      <dgm:t>
        <a:bodyPr/>
        <a:lstStyle/>
        <a:p>
          <a:pPr>
            <a:defRPr/>
          </a:pPr>
          <a:endParaRPr lang="ru-RU" b="1">
            <a:solidFill>
              <a:schemeClr val="tx1"/>
            </a:solidFill>
          </a:endParaRPr>
        </a:p>
      </dgm:t>
    </dgm:pt>
    <dgm:pt modelId="{B4F25F9E-8A29-4DA8-8D50-982C0C9E75CA}">
      <dgm:prSet phldrT=""/>
      <dgm:spPr bwMode="auto"/>
      <dgm:t>
        <a:bodyPr/>
        <a:lstStyle/>
        <a:p>
          <a:pPr>
            <a:defRPr/>
          </a:pPr>
          <a:r>
            <a:rPr lang="ru-RU" b="1" i="1" u="sng">
              <a:solidFill>
                <a:schemeClr val="tx1"/>
              </a:solidFill>
            </a:rPr>
            <a:t>Отчетным периодом </a:t>
          </a:r>
          <a:r>
            <a:rPr lang="ru-RU" b="1" u="sng">
              <a:solidFill>
                <a:schemeClr val="tx1"/>
              </a:solidFill>
            </a:rPr>
            <a:t>- полугодие (ст. 346.7 НК РФ).</a:t>
          </a:r>
          <a:endParaRPr lang="ru-RU" b="1" u="sng">
            <a:solidFill>
              <a:schemeClr val="tx1"/>
            </a:solidFill>
          </a:endParaRPr>
        </a:p>
      </dgm:t>
    </dgm:pt>
    <dgm:pt modelId="{DE49C645-64B9-48CD-9568-CCCD5D96B4D3}" type="parTrans" cxnId="{CD655399-B609-4711-941A-737F8CEDE4BE}">
      <dgm:prSet/>
      <dgm:spPr bwMode="auto"/>
      <dgm:t>
        <a:bodyPr/>
        <a:lstStyle/>
        <a:p>
          <a:pPr>
            <a:defRPr/>
          </a:pPr>
          <a:endParaRPr lang="ru-RU" b="1">
            <a:solidFill>
              <a:schemeClr val="tx1"/>
            </a:solidFill>
          </a:endParaRPr>
        </a:p>
      </dgm:t>
    </dgm:pt>
    <dgm:pt modelId="{9E941A5B-B44C-4B62-8306-28468D793CDA}" type="sibTrans" cxnId="{CD655399-B609-4711-941A-737F8CEDE4BE}">
      <dgm:prSet/>
      <dgm:spPr bwMode="auto"/>
      <dgm:t>
        <a:bodyPr/>
        <a:lstStyle/>
        <a:p>
          <a:pPr>
            <a:defRPr/>
          </a:pPr>
          <a:endParaRPr lang="ru-RU" b="1">
            <a:solidFill>
              <a:schemeClr val="tx1"/>
            </a:solidFill>
          </a:endParaRPr>
        </a:p>
      </dgm:t>
    </dgm:pt>
    <dgm:pt modelId="{C94F90B3-0A85-4A5B-9C2B-D6F993F60BBB}" type="pres">
      <dgm:prSet presAssocID="{6D3780CC-F790-43CD-A633-EEDEDDF8457D}" presName="linear" presStyleCnt="0">
        <dgm:presLayoutVars>
          <dgm:animLvl val="lvl"/>
          <dgm:resizeHandles val="exact"/>
        </dgm:presLayoutVars>
      </dgm:prSet>
      <dgm:spPr bwMode="auto"/>
      <dgm:t>
        <a:bodyPr/>
        <a:lstStyle/>
        <a:p>
          <a:pPr>
            <a:defRPr/>
          </a:pPr>
          <a:endParaRPr lang="ru-RU"/>
        </a:p>
      </dgm:t>
    </dgm:pt>
    <dgm:pt modelId="{AFA84FC7-FE68-4D75-A47E-F6E0FB423E8D}" type="pres">
      <dgm:prSet presAssocID="{3A45685E-233C-411F-8BC3-D343AF6989DC}" presName="parentText" presStyleLbl="node1" presStyleIdx="0" presStyleCnt="2">
        <dgm:presLayoutVars>
          <dgm:chMax val="0"/>
          <dgm:bulletEnabled val="1"/>
        </dgm:presLayoutVars>
      </dgm:prSet>
      <dgm:spPr bwMode="auto"/>
      <dgm:t>
        <a:bodyPr/>
        <a:lstStyle/>
        <a:p>
          <a:pPr>
            <a:defRPr/>
          </a:pPr>
          <a:endParaRPr lang="ru-RU"/>
        </a:p>
      </dgm:t>
    </dgm:pt>
    <dgm:pt modelId="{864A76B2-65D7-44F2-B69D-3DB04FCD05C1}" type="pres">
      <dgm:prSet presAssocID="{3279FF45-A9B6-4A03-9E5E-2E481024F4E2}" presName="spacer" presStyleCnt="0"/>
      <dgm:spPr bwMode="auto"/>
    </dgm:pt>
    <dgm:pt modelId="{242390A8-E15E-4C1B-909D-958AF3B31B1C}" type="pres">
      <dgm:prSet presAssocID="{B4F25F9E-8A29-4DA8-8D50-982C0C9E75CA}" presName="parentText" presStyleLbl="node1" presStyleIdx="1" presStyleCnt="2">
        <dgm:presLayoutVars>
          <dgm:chMax val="0"/>
          <dgm:bulletEnabled val="1"/>
        </dgm:presLayoutVars>
      </dgm:prSet>
      <dgm:spPr bwMode="auto"/>
      <dgm:t>
        <a:bodyPr/>
        <a:lstStyle/>
        <a:p>
          <a:pPr>
            <a:defRPr/>
          </a:pPr>
          <a:endParaRPr lang="ru-RU"/>
        </a:p>
      </dgm:t>
    </dgm:pt>
  </dgm:ptLst>
  <dgm:cxnLst>
    <dgm:cxn modelId="{764CA1CE-2BB1-4EF9-82A2-B9E37FD85046}" type="presOf" srcId="{3A45685E-233C-411F-8BC3-D343AF6989DC}" destId="{AFA84FC7-FE68-4D75-A47E-F6E0FB423E8D}" srcOrd="0" destOrd="0" presId="urn:microsoft.com/office/officeart/2005/8/layout/vList2"/>
    <dgm:cxn modelId="{88CAE0B1-B4B5-4BDE-A81A-17D6B02E431E}" srcId="{6D3780CC-F790-43CD-A633-EEDEDDF8457D}" destId="{3A45685E-233C-411F-8BC3-D343AF6989DC}" srcOrd="0" destOrd="0" parTransId="{9A52161F-BD72-4167-AA89-9634D9AE724D}" sibTransId="{3279FF45-A9B6-4A03-9E5E-2E481024F4E2}"/>
    <dgm:cxn modelId="{CD655399-B609-4711-941A-737F8CEDE4BE}" srcId="{6D3780CC-F790-43CD-A633-EEDEDDF8457D}" destId="{B4F25F9E-8A29-4DA8-8D50-982C0C9E75CA}" srcOrd="1" destOrd="0" parTransId="{DE49C645-64B9-48CD-9568-CCCD5D96B4D3}" sibTransId="{9E941A5B-B44C-4B62-8306-28468D793CDA}"/>
    <dgm:cxn modelId="{0C26DB13-4941-42F3-854C-AEB500638F26}" type="presOf" srcId="{B4F25F9E-8A29-4DA8-8D50-982C0C9E75CA}" destId="{242390A8-E15E-4C1B-909D-958AF3B31B1C}" srcOrd="0" destOrd="0" presId="urn:microsoft.com/office/officeart/2005/8/layout/vList2"/>
    <dgm:cxn modelId="{005B282F-69B0-4499-8CAF-43C9FBB1AD60}" type="presOf" srcId="{6D3780CC-F790-43CD-A633-EEDEDDF8457D}" destId="{C94F90B3-0A85-4A5B-9C2B-D6F993F60BBB}" srcOrd="0" destOrd="0" presId="urn:microsoft.com/office/officeart/2005/8/layout/vList2"/>
    <dgm:cxn modelId="{47263D87-1EA6-4546-85D5-AB6F4B777096}" type="presParOf" srcId="{C94F90B3-0A85-4A5B-9C2B-D6F993F60BBB}" destId="{AFA84FC7-FE68-4D75-A47E-F6E0FB423E8D}" srcOrd="0" destOrd="0" presId="urn:microsoft.com/office/officeart/2005/8/layout/vList2"/>
    <dgm:cxn modelId="{A8CAEF86-C624-46AA-B726-88653ED1C58C}" type="presParOf" srcId="{C94F90B3-0A85-4A5B-9C2B-D6F993F60BBB}" destId="{864A76B2-65D7-44F2-B69D-3DB04FCD05C1}" srcOrd="1" destOrd="0" presId="urn:microsoft.com/office/officeart/2005/8/layout/vList2"/>
    <dgm:cxn modelId="{2657DB29-89C3-41D9-A592-11F5AB0A3B29}" type="presParOf" srcId="{C94F90B3-0A85-4A5B-9C2B-D6F993F60BBB}" destId="{242390A8-E15E-4C1B-909D-958AF3B31B1C}" srcOrd="2"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6.xml><?xml version="1.0" encoding="utf-8"?>
<dgm:dataModel xmlns:dgm="http://schemas.openxmlformats.org/drawingml/2006/diagram" xmlns:a="http://schemas.openxmlformats.org/drawingml/2006/main" xmlns:r="http://schemas.openxmlformats.org/officeDocument/2006/relationships">
  <dgm:ptLst>
    <dgm:pt modelId="{7B398301-540A-4107-987F-4B3226AA9277}" type="doc">
      <dgm:prSet loTypeId="urn:microsoft.com/office/officeart/2005/8/layout/process1" loCatId="process" qsTypeId="urn:microsoft.com/office/officeart/2005/8/quickstyle/simple1" qsCatId="simple" csTypeId="urn:microsoft.com/office/officeart/2005/8/colors/accent1_2" csCatId="accent1" phldr="1"/>
      <dgm:spPr bwMode="auto"/>
      <dgm:t>
        <a:bodyPr/>
        <a:lstStyle/>
        <a:p>
          <a:pPr>
            <a:defRPr/>
          </a:pPr>
          <a:endParaRPr lang="ru-RU"/>
        </a:p>
      </dgm:t>
    </dgm:pt>
    <dgm:pt modelId="{79FF6EDE-03D5-4219-B702-5D4B3949CFE6}">
      <dgm:prSet phldrT=""/>
      <dgm:spPr bwMode="auto"/>
      <dgm:t>
        <a:bodyPr/>
        <a:lstStyle/>
        <a:p>
          <a:pPr>
            <a:defRPr/>
          </a:pPr>
          <a:r>
            <a:rPr lang="ru-RU" b="1">
              <a:solidFill>
                <a:schemeClr val="tx1"/>
              </a:solidFill>
            </a:rPr>
            <a:t>Срок уплаты ЕСХН по итогам налогового периода - в общем случае не позднее </a:t>
          </a:r>
          <a:r>
            <a:rPr lang="ru-RU" b="1">
              <a:solidFill>
                <a:schemeClr val="tx1"/>
              </a:solidFill>
            </a:rPr>
            <a:t>28 </a:t>
          </a:r>
          <a:r>
            <a:rPr lang="ru-RU" b="1">
              <a:solidFill>
                <a:schemeClr val="tx1"/>
              </a:solidFill>
            </a:rPr>
            <a:t>марта года, следующего за истекшим налоговым </a:t>
          </a:r>
          <a:r>
            <a:rPr lang="ru-RU" b="1">
              <a:solidFill>
                <a:schemeClr val="tx1"/>
              </a:solidFill>
            </a:rPr>
            <a:t>периодом. </a:t>
          </a:r>
          <a:endParaRPr lang="ru-RU" b="1">
            <a:solidFill>
              <a:schemeClr val="tx1"/>
            </a:solidFill>
          </a:endParaRPr>
        </a:p>
      </dgm:t>
    </dgm:pt>
    <dgm:pt modelId="{16CCFE5E-7974-4EB1-A377-916F0D39B98A}" type="parTrans" cxnId="{8D3607C7-C209-44DB-9CDF-0CA3F26CA2CD}">
      <dgm:prSet/>
      <dgm:spPr bwMode="auto"/>
      <dgm:t>
        <a:bodyPr/>
        <a:lstStyle/>
        <a:p>
          <a:pPr>
            <a:defRPr/>
          </a:pPr>
          <a:endParaRPr lang="ru-RU" b="1">
            <a:solidFill>
              <a:schemeClr val="tx1"/>
            </a:solidFill>
          </a:endParaRPr>
        </a:p>
      </dgm:t>
    </dgm:pt>
    <dgm:pt modelId="{48C767FD-C86F-4F0B-BF5F-8BDDA6B0C2E3}" type="sibTrans" cxnId="{8D3607C7-C209-44DB-9CDF-0CA3F26CA2CD}">
      <dgm:prSet/>
      <dgm:spPr bwMode="auto"/>
      <dgm:t>
        <a:bodyPr/>
        <a:lstStyle/>
        <a:p>
          <a:pPr>
            <a:defRPr/>
          </a:pPr>
          <a:endParaRPr lang="ru-RU" b="1">
            <a:solidFill>
              <a:schemeClr val="tx1"/>
            </a:solidFill>
          </a:endParaRPr>
        </a:p>
      </dgm:t>
    </dgm:pt>
    <dgm:pt modelId="{87B5C980-644C-427D-9187-702A25300516}">
      <dgm:prSet phldrT=""/>
      <dgm:spPr bwMode="auto"/>
      <dgm:t>
        <a:bodyPr/>
        <a:lstStyle/>
        <a:p>
          <a:pPr>
            <a:defRPr/>
          </a:pPr>
          <a:r>
            <a:rPr lang="ru-RU" b="1">
              <a:solidFill>
                <a:schemeClr val="tx1"/>
              </a:solidFill>
            </a:rPr>
            <a:t>По итогам отчетного периода авансовый платеж по ЕСХН должен быть уплачен не позднее </a:t>
          </a:r>
          <a:r>
            <a:rPr lang="ru-RU" b="1">
              <a:solidFill>
                <a:schemeClr val="tx1"/>
              </a:solidFill>
            </a:rPr>
            <a:t>28 </a:t>
          </a:r>
          <a:r>
            <a:rPr lang="ru-RU" b="1">
              <a:solidFill>
                <a:schemeClr val="tx1"/>
              </a:solidFill>
            </a:rPr>
            <a:t>календарных дней со дня окончания отчетного </a:t>
          </a:r>
          <a:r>
            <a:rPr lang="ru-RU" b="1">
              <a:solidFill>
                <a:schemeClr val="tx1"/>
              </a:solidFill>
            </a:rPr>
            <a:t>периода.</a:t>
          </a:r>
          <a:endParaRPr lang="ru-RU" b="1">
            <a:solidFill>
              <a:schemeClr val="tx1"/>
            </a:solidFill>
          </a:endParaRPr>
        </a:p>
      </dgm:t>
    </dgm:pt>
    <dgm:pt modelId="{E55DCB39-093C-4CDB-A4E7-436FFAE654AF}" type="parTrans" cxnId="{8EB2B32D-6478-470B-A080-A4FB7D5C4074}">
      <dgm:prSet/>
      <dgm:spPr bwMode="auto"/>
      <dgm:t>
        <a:bodyPr/>
        <a:lstStyle/>
        <a:p>
          <a:pPr>
            <a:defRPr/>
          </a:pPr>
          <a:endParaRPr lang="ru-RU" b="1">
            <a:solidFill>
              <a:schemeClr val="tx1"/>
            </a:solidFill>
          </a:endParaRPr>
        </a:p>
      </dgm:t>
    </dgm:pt>
    <dgm:pt modelId="{41AB406D-043E-4FF9-886E-C905101570B8}" type="sibTrans" cxnId="{8EB2B32D-6478-470B-A080-A4FB7D5C4074}">
      <dgm:prSet/>
      <dgm:spPr bwMode="auto"/>
      <dgm:t>
        <a:bodyPr/>
        <a:lstStyle/>
        <a:p>
          <a:pPr>
            <a:defRPr/>
          </a:pPr>
          <a:endParaRPr lang="ru-RU" b="1">
            <a:solidFill>
              <a:schemeClr val="tx1"/>
            </a:solidFill>
          </a:endParaRPr>
        </a:p>
      </dgm:t>
    </dgm:pt>
    <dgm:pt modelId="{4C41D5AE-B690-4A05-9BE1-6DD63489E300}" type="pres">
      <dgm:prSet presAssocID="{7B398301-540A-4107-987F-4B3226AA9277}" presName="Name0" presStyleCnt="0">
        <dgm:presLayoutVars>
          <dgm:dir val="norm"/>
          <dgm:resizeHandles val="exact"/>
        </dgm:presLayoutVars>
      </dgm:prSet>
      <dgm:spPr bwMode="auto"/>
      <dgm:t>
        <a:bodyPr/>
        <a:lstStyle/>
        <a:p>
          <a:pPr>
            <a:defRPr/>
          </a:pPr>
          <a:endParaRPr lang="ru-RU"/>
        </a:p>
      </dgm:t>
    </dgm:pt>
    <dgm:pt modelId="{26790BAF-35DB-4575-B9FE-D63CD91B3152}" type="pres">
      <dgm:prSet presAssocID="{79FF6EDE-03D5-4219-B702-5D4B3949CFE6}" presName="node" presStyleLbl="node1" presStyleIdx="0" presStyleCnt="2">
        <dgm:presLayoutVars>
          <dgm:bulletEnabled val="1"/>
        </dgm:presLayoutVars>
      </dgm:prSet>
      <dgm:spPr bwMode="auto"/>
      <dgm:t>
        <a:bodyPr/>
        <a:lstStyle/>
        <a:p>
          <a:pPr>
            <a:defRPr/>
          </a:pPr>
          <a:endParaRPr lang="ru-RU"/>
        </a:p>
      </dgm:t>
    </dgm:pt>
    <dgm:pt modelId="{1B84C259-27E0-4331-8829-35B09E9B7FD0}" type="pres">
      <dgm:prSet presAssocID="{48C767FD-C86F-4F0B-BF5F-8BDDA6B0C2E3}" presName="sibTrans" presStyleLbl="sibTrans2D1" presStyleIdx="0" presStyleCnt="1"/>
      <dgm:spPr bwMode="auto"/>
      <dgm:t>
        <a:bodyPr/>
        <a:lstStyle/>
        <a:p>
          <a:pPr>
            <a:defRPr/>
          </a:pPr>
          <a:endParaRPr lang="ru-RU"/>
        </a:p>
      </dgm:t>
    </dgm:pt>
    <dgm:pt modelId="{D67B3805-9682-4D67-B93F-DD9A55619936}" type="pres">
      <dgm:prSet presAssocID="{48C767FD-C86F-4F0B-BF5F-8BDDA6B0C2E3}" presName="connectorText" presStyleLbl="sibTrans2D1" presStyleIdx="0" presStyleCnt="1"/>
      <dgm:spPr bwMode="auto"/>
      <dgm:t>
        <a:bodyPr/>
        <a:lstStyle/>
        <a:p>
          <a:pPr>
            <a:defRPr/>
          </a:pPr>
          <a:endParaRPr lang="ru-RU"/>
        </a:p>
      </dgm:t>
    </dgm:pt>
    <dgm:pt modelId="{683C73C4-5D30-4F3E-A4DC-144531AE4251}" type="pres">
      <dgm:prSet presAssocID="{87B5C980-644C-427D-9187-702A25300516}" presName="node" presStyleLbl="node1" presStyleIdx="1" presStyleCnt="2">
        <dgm:presLayoutVars>
          <dgm:bulletEnabled val="1"/>
        </dgm:presLayoutVars>
      </dgm:prSet>
      <dgm:spPr bwMode="auto"/>
      <dgm:t>
        <a:bodyPr/>
        <a:lstStyle/>
        <a:p>
          <a:pPr>
            <a:defRPr/>
          </a:pPr>
          <a:endParaRPr lang="ru-RU"/>
        </a:p>
      </dgm:t>
    </dgm:pt>
  </dgm:ptLst>
  <dgm:cxnLst>
    <dgm:cxn modelId="{8EB2B32D-6478-470B-A080-A4FB7D5C4074}" srcId="{7B398301-540A-4107-987F-4B3226AA9277}" destId="{87B5C980-644C-427D-9187-702A25300516}" srcOrd="1" destOrd="0" parTransId="{E55DCB39-093C-4CDB-A4E7-436FFAE654AF}" sibTransId="{41AB406D-043E-4FF9-886E-C905101570B8}"/>
    <dgm:cxn modelId="{816F5D85-440C-4F5D-A494-0A8E4C21FE77}" type="presOf" srcId="{48C767FD-C86F-4F0B-BF5F-8BDDA6B0C2E3}" destId="{D67B3805-9682-4D67-B93F-DD9A55619936}" srcOrd="1" destOrd="0" presId="urn:microsoft.com/office/officeart/2005/8/layout/process1"/>
    <dgm:cxn modelId="{8D3607C7-C209-44DB-9CDF-0CA3F26CA2CD}" srcId="{7B398301-540A-4107-987F-4B3226AA9277}" destId="{79FF6EDE-03D5-4219-B702-5D4B3949CFE6}" srcOrd="0" destOrd="0" parTransId="{16CCFE5E-7974-4EB1-A377-916F0D39B98A}" sibTransId="{48C767FD-C86F-4F0B-BF5F-8BDDA6B0C2E3}"/>
    <dgm:cxn modelId="{48E36CAD-0668-400C-9FF9-403E61037C50}" type="presOf" srcId="{87B5C980-644C-427D-9187-702A25300516}" destId="{683C73C4-5D30-4F3E-A4DC-144531AE4251}" srcOrd="0" destOrd="0" presId="urn:microsoft.com/office/officeart/2005/8/layout/process1"/>
    <dgm:cxn modelId="{1AC1C921-AF3A-4396-AECD-E82AF6EF4AFB}" type="presOf" srcId="{79FF6EDE-03D5-4219-B702-5D4B3949CFE6}" destId="{26790BAF-35DB-4575-B9FE-D63CD91B3152}" srcOrd="0" destOrd="0" presId="urn:microsoft.com/office/officeart/2005/8/layout/process1"/>
    <dgm:cxn modelId="{AAC0AB66-30F8-46D7-8FB2-56761BD85A30}" type="presOf" srcId="{7B398301-540A-4107-987F-4B3226AA9277}" destId="{4C41D5AE-B690-4A05-9BE1-6DD63489E300}" srcOrd="0" destOrd="0" presId="urn:microsoft.com/office/officeart/2005/8/layout/process1"/>
    <dgm:cxn modelId="{3A3B56A8-7F62-4DFE-A204-8869E8DBF4B4}" type="presOf" srcId="{48C767FD-C86F-4F0B-BF5F-8BDDA6B0C2E3}" destId="{1B84C259-27E0-4331-8829-35B09E9B7FD0}" srcOrd="0" destOrd="0" presId="urn:microsoft.com/office/officeart/2005/8/layout/process1"/>
    <dgm:cxn modelId="{034EDB0F-8A12-4C81-BE99-18D732CFC1F2}" type="presParOf" srcId="{4C41D5AE-B690-4A05-9BE1-6DD63489E300}" destId="{26790BAF-35DB-4575-B9FE-D63CD91B3152}" srcOrd="0" destOrd="0" presId="urn:microsoft.com/office/officeart/2005/8/layout/process1"/>
    <dgm:cxn modelId="{028D3A6A-D6FD-4188-9E76-B8BE172F1E28}" type="presParOf" srcId="{4C41D5AE-B690-4A05-9BE1-6DD63489E300}" destId="{1B84C259-27E0-4331-8829-35B09E9B7FD0}" srcOrd="1" destOrd="0" presId="urn:microsoft.com/office/officeart/2005/8/layout/process1"/>
    <dgm:cxn modelId="{D17E9978-5FD6-4166-A48A-1F5F191E007C}" type="presParOf" srcId="{1B84C259-27E0-4331-8829-35B09E9B7FD0}" destId="{D67B3805-9682-4D67-B93F-DD9A55619936}" srcOrd="0" destOrd="0" presId="urn:microsoft.com/office/officeart/2005/8/layout/process1"/>
    <dgm:cxn modelId="{0FDEAA64-92DA-48AC-B44A-1D557428E6B5}" type="presParOf" srcId="{4C41D5AE-B690-4A05-9BE1-6DD63489E300}" destId="{683C73C4-5D30-4F3E-A4DC-144531AE4251}" srcOrd="2" destOrd="0" presId="urn:microsoft.com/office/officeart/2005/8/layout/process1"/>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7.xml><?xml version="1.0" encoding="utf-8"?>
<dgm:dataModel xmlns:dgm="http://schemas.openxmlformats.org/drawingml/2006/diagram" xmlns:a="http://schemas.openxmlformats.org/drawingml/2006/main" xmlns:r="http://schemas.openxmlformats.org/officeDocument/2006/relationships">
  <dgm:ptLst>
    <dgm:pt modelId="{530A06F4-AA59-42C0-8F09-F89B4CE767AB}" type="doc">
      <dgm:prSet loTypeId="urn:microsoft.com/office/officeart/2005/8/layout/lProcess3" loCatId="process" qsTypeId="urn:microsoft.com/office/officeart/2005/8/quickstyle/simple1" qsCatId="simple" csTypeId="urn:microsoft.com/office/officeart/2005/8/colors/colorful2" csCatId="colorful" phldr="1"/>
      <dgm:spPr bwMode="auto"/>
      <dgm:t>
        <a:bodyPr/>
        <a:lstStyle/>
        <a:p>
          <a:pPr>
            <a:defRPr/>
          </a:pPr>
          <a:endParaRPr lang="ru-RU"/>
        </a:p>
      </dgm:t>
    </dgm:pt>
    <dgm:pt modelId="{C0536C19-2A14-4C1D-8616-FBE9DED00A19}">
      <dgm:prSet phldrT=""/>
      <dgm:spPr bwMode="auto"/>
      <dgm:t>
        <a:bodyPr/>
        <a:lstStyle/>
        <a:p>
          <a:pPr>
            <a:defRPr/>
          </a:pPr>
          <a:r>
            <a:rPr lang="ru-RU" b="1">
              <a:solidFill>
                <a:schemeClr val="tx1"/>
              </a:solidFill>
            </a:rPr>
            <a:t>по итогам налогового периода в общем случае должна быть представлена не позднее </a:t>
          </a:r>
          <a:r>
            <a:rPr lang="ru-RU" b="1">
              <a:solidFill>
                <a:schemeClr val="tx1"/>
              </a:solidFill>
            </a:rPr>
            <a:t>25 </a:t>
          </a:r>
          <a:r>
            <a:rPr lang="ru-RU" b="1">
              <a:solidFill>
                <a:schemeClr val="tx1"/>
              </a:solidFill>
            </a:rPr>
            <a:t>марта года, следующего за истекшим налоговым </a:t>
          </a:r>
          <a:r>
            <a:rPr lang="ru-RU" b="1">
              <a:solidFill>
                <a:schemeClr val="tx1"/>
              </a:solidFill>
            </a:rPr>
            <a:t>периодом. </a:t>
          </a:r>
          <a:endParaRPr lang="ru-RU" b="1">
            <a:solidFill>
              <a:schemeClr val="tx1"/>
            </a:solidFill>
          </a:endParaRPr>
        </a:p>
      </dgm:t>
    </dgm:pt>
    <dgm:pt modelId="{1F378E99-EF42-40D1-9058-7C8072F1E04A}" type="parTrans" cxnId="{0B5347F2-27C1-4583-8012-330AED425562}">
      <dgm:prSet/>
      <dgm:spPr bwMode="auto"/>
      <dgm:t>
        <a:bodyPr/>
        <a:lstStyle/>
        <a:p>
          <a:pPr>
            <a:defRPr/>
          </a:pPr>
          <a:endParaRPr lang="ru-RU"/>
        </a:p>
      </dgm:t>
    </dgm:pt>
    <dgm:pt modelId="{8DDB27AA-3705-48EE-8A04-12D3258F1B38}" type="sibTrans" cxnId="{0B5347F2-27C1-4583-8012-330AED425562}">
      <dgm:prSet/>
      <dgm:spPr bwMode="auto"/>
      <dgm:t>
        <a:bodyPr/>
        <a:lstStyle/>
        <a:p>
          <a:pPr>
            <a:defRPr/>
          </a:pPr>
          <a:endParaRPr lang="ru-RU"/>
        </a:p>
      </dgm:t>
    </dgm:pt>
    <dgm:pt modelId="{FD10840E-0D28-4C86-BEAA-1C0B1BFD0761}" type="pres">
      <dgm:prSet presAssocID="{530A06F4-AA59-42C0-8F09-F89B4CE767AB}" presName="Name0" presStyleCnt="0">
        <dgm:presLayoutVars>
          <dgm:chPref val="3"/>
          <dgm:dir val="norm"/>
          <dgm:animLvl val="lvl"/>
          <dgm:resizeHandles val="exact"/>
        </dgm:presLayoutVars>
      </dgm:prSet>
      <dgm:spPr bwMode="auto"/>
      <dgm:t>
        <a:bodyPr/>
        <a:lstStyle/>
        <a:p>
          <a:pPr>
            <a:defRPr/>
          </a:pPr>
          <a:endParaRPr lang="ru-RU"/>
        </a:p>
      </dgm:t>
    </dgm:pt>
    <dgm:pt modelId="{52DCC0B5-B842-42A2-827D-3E7EB6966D03}" type="pres">
      <dgm:prSet presAssocID="{C0536C19-2A14-4C1D-8616-FBE9DED00A19}" presName="horFlow" presStyleCnt="0"/>
      <dgm:spPr bwMode="auto"/>
    </dgm:pt>
    <dgm:pt modelId="{3E4E3251-B266-45DB-A5B0-41F45D9C522F}" type="pres">
      <dgm:prSet presAssocID="{C0536C19-2A14-4C1D-8616-FBE9DED00A19}" presName="bigChev" presStyleLbl="node1" presStyleIdx="0" presStyleCnt="1"/>
      <dgm:spPr bwMode="auto"/>
      <dgm:t>
        <a:bodyPr/>
        <a:lstStyle/>
        <a:p>
          <a:pPr>
            <a:defRPr/>
          </a:pPr>
          <a:endParaRPr lang="ru-RU"/>
        </a:p>
      </dgm:t>
    </dgm:pt>
  </dgm:ptLst>
  <dgm:cxnLst>
    <dgm:cxn modelId="{0B5347F2-27C1-4583-8012-330AED425562}" srcId="{530A06F4-AA59-42C0-8F09-F89B4CE767AB}" destId="{C0536C19-2A14-4C1D-8616-FBE9DED00A19}" srcOrd="0" destOrd="0" parTransId="{1F378E99-EF42-40D1-9058-7C8072F1E04A}" sibTransId="{8DDB27AA-3705-48EE-8A04-12D3258F1B38}"/>
    <dgm:cxn modelId="{1CFD5823-E444-46A9-9A1B-8CF3FA50B475}" type="presOf" srcId="{C0536C19-2A14-4C1D-8616-FBE9DED00A19}" destId="{3E4E3251-B266-45DB-A5B0-41F45D9C522F}" srcOrd="0" destOrd="0" presId="urn:microsoft.com/office/officeart/2005/8/layout/lProcess3"/>
    <dgm:cxn modelId="{81C37059-DE9B-4272-8476-1F762B018207}" type="presOf" srcId="{530A06F4-AA59-42C0-8F09-F89B4CE767AB}" destId="{FD10840E-0D28-4C86-BEAA-1C0B1BFD0761}" srcOrd="0" destOrd="0" presId="urn:microsoft.com/office/officeart/2005/8/layout/lProcess3"/>
    <dgm:cxn modelId="{3AF84852-E4E2-4A22-8C23-A0D2D46DA42B}" type="presParOf" srcId="{FD10840E-0D28-4C86-BEAA-1C0B1BFD0761}" destId="{52DCC0B5-B842-42A2-827D-3E7EB6966D03}" srcOrd="0" destOrd="0" presId="urn:microsoft.com/office/officeart/2005/8/layout/lProcess3"/>
    <dgm:cxn modelId="{138F515C-B2FC-4D98-806D-38B356889165}" type="presParOf" srcId="{52DCC0B5-B842-42A2-827D-3E7EB6966D03}" destId="{3E4E3251-B266-45DB-A5B0-41F45D9C522F}" srcOrd="0" destOrd="0" presId="urn:microsoft.com/office/officeart/2005/8/layout/lProcess3"/>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8.xml><?xml version="1.0" encoding="utf-8"?>
<dgm:dataModel xmlns:dgm="http://schemas.openxmlformats.org/drawingml/2006/diagram" xmlns:a="http://schemas.openxmlformats.org/drawingml/2006/main" xmlns:r="http://schemas.openxmlformats.org/officeDocument/2006/relationships">
  <dgm:ptLst>
    <dgm:pt modelId="{0468A462-7879-40C0-80E5-0EA6A40FB855}" type="doc">
      <dgm:prSet loTypeId="urn:microsoft.com/office/officeart/2005/8/layout/vList2" loCatId="list" qsTypeId="urn:microsoft.com/office/officeart/2005/8/quickstyle/simple1" qsCatId="simple" csTypeId="urn:microsoft.com/office/officeart/2005/8/colors/colorful4" csCatId="colorful"/>
      <dgm:spPr bwMode="auto"/>
      <dgm:t>
        <a:bodyPr/>
        <a:lstStyle/>
        <a:p>
          <a:pPr>
            <a:defRPr/>
          </a:pPr>
          <a:endParaRPr lang="ru-RU"/>
        </a:p>
      </dgm:t>
    </dgm:pt>
    <dgm:pt modelId="{CB635D0A-F7EB-4AC4-8524-29D01DC6BC56}">
      <dgm:prSet phldrT=""/>
      <dgm:spPr bwMode="auto"/>
      <dgm:t>
        <a:bodyPr/>
        <a:lstStyle/>
        <a:p>
          <a:pPr>
            <a:defRPr/>
          </a:pPr>
          <a:r>
            <a:rPr lang="ru-RU" b="1">
              <a:solidFill>
                <a:schemeClr val="tx1"/>
              </a:solidFill>
            </a:rPr>
            <a:t>предусматривает уплату налога, который обозначается как налог, взимаемый в связи с применением патентной системы налогообложения (п. 2 ст. 61.1 БК РФ)</a:t>
          </a:r>
          <a:endParaRPr lang="ru-RU" b="1">
            <a:solidFill>
              <a:schemeClr val="tx1"/>
            </a:solidFill>
          </a:endParaRPr>
        </a:p>
      </dgm:t>
    </dgm:pt>
    <dgm:pt modelId="{EC3FAE39-12CA-434C-A089-6D767D27F7C0}" type="parTrans" cxnId="{8BB8243D-A555-4638-B02A-07448FC8ECB3}">
      <dgm:prSet/>
      <dgm:spPr bwMode="auto"/>
      <dgm:t>
        <a:bodyPr/>
        <a:lstStyle/>
        <a:p>
          <a:pPr>
            <a:defRPr/>
          </a:pPr>
          <a:endParaRPr lang="ru-RU" b="1">
            <a:solidFill>
              <a:schemeClr val="tx1"/>
            </a:solidFill>
          </a:endParaRPr>
        </a:p>
      </dgm:t>
    </dgm:pt>
    <dgm:pt modelId="{F7F78E6A-5CA5-48D3-BBD7-71445D2C404B}" type="sibTrans" cxnId="{8BB8243D-A555-4638-B02A-07448FC8ECB3}">
      <dgm:prSet/>
      <dgm:spPr bwMode="auto"/>
      <dgm:t>
        <a:bodyPr/>
        <a:lstStyle/>
        <a:p>
          <a:pPr>
            <a:defRPr/>
          </a:pPr>
          <a:endParaRPr lang="ru-RU" b="1">
            <a:solidFill>
              <a:schemeClr val="tx1"/>
            </a:solidFill>
          </a:endParaRPr>
        </a:p>
      </dgm:t>
    </dgm:pt>
    <dgm:pt modelId="{706A2C7E-913B-4E25-9589-F770FBA8D5B5}">
      <dgm:prSet phldrT=""/>
      <dgm:spPr bwMode="auto"/>
      <dgm:t>
        <a:bodyPr/>
        <a:lstStyle/>
        <a:p>
          <a:pPr>
            <a:defRPr/>
          </a:pPr>
          <a:r>
            <a:rPr lang="ru-RU" b="1" u="sng">
              <a:solidFill>
                <a:schemeClr val="tx1"/>
              </a:solidFill>
            </a:rPr>
            <a:t>является </a:t>
          </a:r>
          <a:r>
            <a:rPr lang="ru-RU" b="1" i="1" u="sng">
              <a:solidFill>
                <a:schemeClr val="tx1"/>
              </a:solidFill>
            </a:rPr>
            <a:t>прямым (подоходным) налого</a:t>
          </a:r>
          <a:r>
            <a:rPr lang="ru-RU" b="1" u="sng">
              <a:solidFill>
                <a:schemeClr val="tx1"/>
              </a:solidFill>
            </a:rPr>
            <a:t>м </a:t>
          </a:r>
          <a:r>
            <a:rPr lang="ru-RU" b="1">
              <a:solidFill>
                <a:schemeClr val="tx1"/>
              </a:solidFill>
            </a:rPr>
            <a:t>(п. 7 ст. 12, ст. 18 НК РФ). </a:t>
          </a:r>
          <a:endParaRPr lang="ru-RU" b="1">
            <a:solidFill>
              <a:schemeClr val="tx1"/>
            </a:solidFill>
          </a:endParaRPr>
        </a:p>
      </dgm:t>
    </dgm:pt>
    <dgm:pt modelId="{658380C0-6833-4362-B2F7-A2E153309123}" type="parTrans" cxnId="{C6C54652-238B-4035-94C1-2B64CE24EDAE}">
      <dgm:prSet/>
      <dgm:spPr bwMode="auto"/>
      <dgm:t>
        <a:bodyPr/>
        <a:lstStyle/>
        <a:p>
          <a:pPr>
            <a:defRPr/>
          </a:pPr>
          <a:endParaRPr lang="ru-RU" b="1">
            <a:solidFill>
              <a:schemeClr val="tx1"/>
            </a:solidFill>
          </a:endParaRPr>
        </a:p>
      </dgm:t>
    </dgm:pt>
    <dgm:pt modelId="{151BDC5B-09A2-4DCF-85C2-E74DDCB646FE}" type="sibTrans" cxnId="{C6C54652-238B-4035-94C1-2B64CE24EDAE}">
      <dgm:prSet/>
      <dgm:spPr bwMode="auto"/>
      <dgm:t>
        <a:bodyPr/>
        <a:lstStyle/>
        <a:p>
          <a:pPr>
            <a:defRPr/>
          </a:pPr>
          <a:endParaRPr lang="ru-RU" b="1">
            <a:solidFill>
              <a:schemeClr val="tx1"/>
            </a:solidFill>
          </a:endParaRPr>
        </a:p>
      </dgm:t>
    </dgm:pt>
    <dgm:pt modelId="{AEAB8B11-E6AA-42F4-AF7E-03FD90E79D33}">
      <dgm:prSet phldrT=""/>
      <dgm:spPr bwMode="auto"/>
      <dgm:t>
        <a:bodyPr/>
        <a:lstStyle/>
        <a:p>
          <a:pPr>
            <a:defRPr/>
          </a:pPr>
          <a:r>
            <a:rPr lang="ru-RU" b="1">
              <a:solidFill>
                <a:schemeClr val="tx1"/>
              </a:solidFill>
            </a:rPr>
            <a:t>установлена с 1 января 2013 г. в гл. 26.5 НК РФ. </a:t>
          </a:r>
          <a:endParaRPr lang="ru-RU" b="1">
            <a:solidFill>
              <a:schemeClr val="tx1"/>
            </a:solidFill>
          </a:endParaRPr>
        </a:p>
      </dgm:t>
    </dgm:pt>
    <dgm:pt modelId="{4BF589E2-7040-436D-99EF-DBF91643D698}" type="parTrans" cxnId="{6832ACE9-61C2-421F-90B5-E61211344C56}">
      <dgm:prSet/>
      <dgm:spPr bwMode="auto"/>
      <dgm:t>
        <a:bodyPr/>
        <a:lstStyle/>
        <a:p>
          <a:pPr>
            <a:defRPr/>
          </a:pPr>
          <a:endParaRPr lang="ru-RU" b="1">
            <a:solidFill>
              <a:schemeClr val="tx1"/>
            </a:solidFill>
          </a:endParaRPr>
        </a:p>
      </dgm:t>
    </dgm:pt>
    <dgm:pt modelId="{60B6D70A-2FD6-4908-B99F-405E28084D3B}" type="sibTrans" cxnId="{6832ACE9-61C2-421F-90B5-E61211344C56}">
      <dgm:prSet/>
      <dgm:spPr bwMode="auto"/>
      <dgm:t>
        <a:bodyPr/>
        <a:lstStyle/>
        <a:p>
          <a:pPr>
            <a:defRPr/>
          </a:pPr>
          <a:endParaRPr lang="ru-RU" b="1">
            <a:solidFill>
              <a:schemeClr val="tx1"/>
            </a:solidFill>
          </a:endParaRPr>
        </a:p>
      </dgm:t>
    </dgm:pt>
    <dgm:pt modelId="{3A6625B7-F72E-443C-A564-7FD624E2FE42}" type="pres">
      <dgm:prSet presAssocID="{0468A462-7879-40C0-80E5-0EA6A40FB855}" presName="linear" presStyleCnt="0">
        <dgm:presLayoutVars>
          <dgm:animLvl val="lvl"/>
          <dgm:resizeHandles val="exact"/>
        </dgm:presLayoutVars>
      </dgm:prSet>
      <dgm:spPr bwMode="auto"/>
      <dgm:t>
        <a:bodyPr/>
        <a:lstStyle/>
        <a:p>
          <a:pPr>
            <a:defRPr/>
          </a:pPr>
          <a:endParaRPr lang="ru-RU"/>
        </a:p>
      </dgm:t>
    </dgm:pt>
    <dgm:pt modelId="{4C0924A0-B697-4EF3-AE22-36BFA89C55A0}" type="pres">
      <dgm:prSet presAssocID="{CB635D0A-F7EB-4AC4-8524-29D01DC6BC56}" presName="parentText" presStyleLbl="node1" presStyleIdx="0" presStyleCnt="3">
        <dgm:presLayoutVars>
          <dgm:chMax val="0"/>
          <dgm:bulletEnabled val="1"/>
        </dgm:presLayoutVars>
      </dgm:prSet>
      <dgm:spPr bwMode="auto"/>
      <dgm:t>
        <a:bodyPr/>
        <a:lstStyle/>
        <a:p>
          <a:pPr>
            <a:defRPr/>
          </a:pPr>
          <a:endParaRPr lang="ru-RU"/>
        </a:p>
      </dgm:t>
    </dgm:pt>
    <dgm:pt modelId="{D8A2C723-6EA5-4260-9B41-D54895D2F6D3}" type="pres">
      <dgm:prSet presAssocID="{F7F78E6A-5CA5-48D3-BBD7-71445D2C404B}" presName="spacer" presStyleCnt="0"/>
      <dgm:spPr bwMode="auto"/>
    </dgm:pt>
    <dgm:pt modelId="{7B8DDB72-0CBA-4971-AC68-E6E290DF5FCF}" type="pres">
      <dgm:prSet presAssocID="{706A2C7E-913B-4E25-9589-F770FBA8D5B5}" presName="parentText" presStyleLbl="node1" presStyleIdx="1" presStyleCnt="3">
        <dgm:presLayoutVars>
          <dgm:chMax val="0"/>
          <dgm:bulletEnabled val="1"/>
        </dgm:presLayoutVars>
      </dgm:prSet>
      <dgm:spPr bwMode="auto"/>
      <dgm:t>
        <a:bodyPr/>
        <a:lstStyle/>
        <a:p>
          <a:pPr>
            <a:defRPr/>
          </a:pPr>
          <a:endParaRPr lang="ru-RU"/>
        </a:p>
      </dgm:t>
    </dgm:pt>
    <dgm:pt modelId="{6D204726-B308-47A5-85B8-BC70A3A180D1}" type="pres">
      <dgm:prSet presAssocID="{151BDC5B-09A2-4DCF-85C2-E74DDCB646FE}" presName="spacer" presStyleCnt="0"/>
      <dgm:spPr bwMode="auto"/>
    </dgm:pt>
    <dgm:pt modelId="{662652F7-F8AA-41D1-8F5E-C8E7FB9B9C9B}" type="pres">
      <dgm:prSet presAssocID="{AEAB8B11-E6AA-42F4-AF7E-03FD90E79D33}" presName="parentText" presStyleLbl="node1" presStyleIdx="2" presStyleCnt="3">
        <dgm:presLayoutVars>
          <dgm:chMax val="0"/>
          <dgm:bulletEnabled val="1"/>
        </dgm:presLayoutVars>
      </dgm:prSet>
      <dgm:spPr bwMode="auto"/>
      <dgm:t>
        <a:bodyPr/>
        <a:lstStyle/>
        <a:p>
          <a:pPr>
            <a:defRPr/>
          </a:pPr>
          <a:endParaRPr lang="ru-RU"/>
        </a:p>
      </dgm:t>
    </dgm:pt>
  </dgm:ptLst>
  <dgm:cxnLst>
    <dgm:cxn modelId="{C6C54652-238B-4035-94C1-2B64CE24EDAE}" srcId="{0468A462-7879-40C0-80E5-0EA6A40FB855}" destId="{706A2C7E-913B-4E25-9589-F770FBA8D5B5}" srcOrd="1" destOrd="0" parTransId="{658380C0-6833-4362-B2F7-A2E153309123}" sibTransId="{151BDC5B-09A2-4DCF-85C2-E74DDCB646FE}"/>
    <dgm:cxn modelId="{6832ACE9-61C2-421F-90B5-E61211344C56}" srcId="{0468A462-7879-40C0-80E5-0EA6A40FB855}" destId="{AEAB8B11-E6AA-42F4-AF7E-03FD90E79D33}" srcOrd="2" destOrd="0" parTransId="{4BF589E2-7040-436D-99EF-DBF91643D698}" sibTransId="{60B6D70A-2FD6-4908-B99F-405E28084D3B}"/>
    <dgm:cxn modelId="{7238B40F-BB79-44E8-AB60-C57118C86BEC}" type="presOf" srcId="{CB635D0A-F7EB-4AC4-8524-29D01DC6BC56}" destId="{4C0924A0-B697-4EF3-AE22-36BFA89C55A0}" srcOrd="0" destOrd="0" presId="urn:microsoft.com/office/officeart/2005/8/layout/vList2"/>
    <dgm:cxn modelId="{8BB8243D-A555-4638-B02A-07448FC8ECB3}" srcId="{0468A462-7879-40C0-80E5-0EA6A40FB855}" destId="{CB635D0A-F7EB-4AC4-8524-29D01DC6BC56}" srcOrd="0" destOrd="0" parTransId="{EC3FAE39-12CA-434C-A089-6D767D27F7C0}" sibTransId="{F7F78E6A-5CA5-48D3-BBD7-71445D2C404B}"/>
    <dgm:cxn modelId="{12067A08-044F-4BAA-B25C-2D0ECBB7FEB4}" type="presOf" srcId="{706A2C7E-913B-4E25-9589-F770FBA8D5B5}" destId="{7B8DDB72-0CBA-4971-AC68-E6E290DF5FCF}" srcOrd="0" destOrd="0" presId="urn:microsoft.com/office/officeart/2005/8/layout/vList2"/>
    <dgm:cxn modelId="{27BECA93-6122-4704-AE98-A68E5F498FC3}" type="presOf" srcId="{AEAB8B11-E6AA-42F4-AF7E-03FD90E79D33}" destId="{662652F7-F8AA-41D1-8F5E-C8E7FB9B9C9B}" srcOrd="0" destOrd="0" presId="urn:microsoft.com/office/officeart/2005/8/layout/vList2"/>
    <dgm:cxn modelId="{80A9DB6D-3EF9-4F61-BA39-63FF8554934D}" type="presOf" srcId="{0468A462-7879-40C0-80E5-0EA6A40FB855}" destId="{3A6625B7-F72E-443C-A564-7FD624E2FE42}" srcOrd="0" destOrd="0" presId="urn:microsoft.com/office/officeart/2005/8/layout/vList2"/>
    <dgm:cxn modelId="{6468C824-46A9-4A07-9170-8D0B046AC5F7}" type="presParOf" srcId="{3A6625B7-F72E-443C-A564-7FD624E2FE42}" destId="{4C0924A0-B697-4EF3-AE22-36BFA89C55A0}" srcOrd="0" destOrd="0" presId="urn:microsoft.com/office/officeart/2005/8/layout/vList2"/>
    <dgm:cxn modelId="{FAD4FD08-FB5F-464D-9267-1EB5709BBBE3}" type="presParOf" srcId="{3A6625B7-F72E-443C-A564-7FD624E2FE42}" destId="{D8A2C723-6EA5-4260-9B41-D54895D2F6D3}" srcOrd="1" destOrd="0" presId="urn:microsoft.com/office/officeart/2005/8/layout/vList2"/>
    <dgm:cxn modelId="{8BFB1E9A-6025-4CB7-8861-BAF9F6C56FB8}" type="presParOf" srcId="{3A6625B7-F72E-443C-A564-7FD624E2FE42}" destId="{7B8DDB72-0CBA-4971-AC68-E6E290DF5FCF}" srcOrd="2" destOrd="0" presId="urn:microsoft.com/office/officeart/2005/8/layout/vList2"/>
    <dgm:cxn modelId="{6FA90720-00B9-49B1-94FB-3DDB190DC97F}" type="presParOf" srcId="{3A6625B7-F72E-443C-A564-7FD624E2FE42}" destId="{6D204726-B308-47A5-85B8-BC70A3A180D1}" srcOrd="3" destOrd="0" presId="urn:microsoft.com/office/officeart/2005/8/layout/vList2"/>
    <dgm:cxn modelId="{01C97BC5-012E-4475-B8A1-B1748F1993DF}" type="presParOf" srcId="{3A6625B7-F72E-443C-A564-7FD624E2FE42}" destId="{662652F7-F8AA-41D1-8F5E-C8E7FB9B9C9B}" srcOrd="4"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9.xml><?xml version="1.0" encoding="utf-8"?>
<dgm:dataModel xmlns:dgm="http://schemas.openxmlformats.org/drawingml/2006/diagram" xmlns:a="http://schemas.openxmlformats.org/drawingml/2006/main" xmlns:r="http://schemas.openxmlformats.org/officeDocument/2006/relationships">
  <dgm:ptLst>
    <dgm:pt modelId="{A80B3E4B-7FC0-4922-99A0-07A3AC98AE6C}" type="doc">
      <dgm:prSet loTypeId="urn:microsoft.com/office/officeart/2005/8/layout/pyramid2" loCatId="pyramid" qsTypeId="urn:microsoft.com/office/officeart/2005/8/quickstyle/simple1" qsCatId="simple" csTypeId="urn:microsoft.com/office/officeart/2005/8/colors/accent1_2" csCatId="accent1"/>
      <dgm:spPr bwMode="auto"/>
      <dgm:t>
        <a:bodyPr/>
        <a:lstStyle/>
        <a:p>
          <a:pPr>
            <a:defRPr/>
          </a:pPr>
          <a:endParaRPr lang="ru-RU"/>
        </a:p>
      </dgm:t>
    </dgm:pt>
    <dgm:pt modelId="{EBB30055-4230-475D-A163-E5651D2403BB}">
      <dgm:prSet phldrT=""/>
      <dgm:spPr bwMode="auto"/>
      <dgm:t>
        <a:bodyPr/>
        <a:lstStyle/>
        <a:p>
          <a:pPr>
            <a:defRPr/>
          </a:pPr>
          <a:r>
            <a:rPr lang="ru-RU" b="1"/>
            <a:t>применять </a:t>
          </a:r>
          <a:r>
            <a:rPr lang="ru-RU" b="1" i="1"/>
            <a:t>только индивидуальные предприниматели</a:t>
          </a:r>
          <a:endParaRPr lang="ru-RU" b="1"/>
        </a:p>
      </dgm:t>
    </dgm:pt>
    <dgm:pt modelId="{33D48372-01EB-40E2-BAA8-E36DCDB108F5}" type="parTrans" cxnId="{01567B83-A318-494F-AEEA-6428E027ECE3}">
      <dgm:prSet/>
      <dgm:spPr bwMode="auto"/>
      <dgm:t>
        <a:bodyPr/>
        <a:lstStyle/>
        <a:p>
          <a:pPr>
            <a:defRPr/>
          </a:pPr>
          <a:endParaRPr lang="ru-RU" b="1"/>
        </a:p>
      </dgm:t>
    </dgm:pt>
    <dgm:pt modelId="{997B68C3-82D8-4572-B266-0F79C6CC260E}" type="sibTrans" cxnId="{01567B83-A318-494F-AEEA-6428E027ECE3}">
      <dgm:prSet/>
      <dgm:spPr bwMode="auto"/>
      <dgm:t>
        <a:bodyPr/>
        <a:lstStyle/>
        <a:p>
          <a:pPr>
            <a:defRPr/>
          </a:pPr>
          <a:endParaRPr lang="ru-RU" b="1"/>
        </a:p>
      </dgm:t>
    </dgm:pt>
    <dgm:pt modelId="{185F0E8B-D07E-4BC6-BC4B-EBD25C09A257}">
      <dgm:prSet phldrT=""/>
      <dgm:spPr bwMode="auto"/>
      <dgm:t>
        <a:bodyPr/>
        <a:lstStyle/>
        <a:p>
          <a:pPr>
            <a:defRPr/>
          </a:pPr>
          <a:r>
            <a:rPr lang="ru-RU" b="1" i="1"/>
            <a:t>предусматривает авансовую выплату налога</a:t>
          </a:r>
          <a:r>
            <a:rPr lang="ru-RU" b="1"/>
            <a:t>.</a:t>
          </a:r>
          <a:endParaRPr lang="ru-RU" b="1"/>
        </a:p>
      </dgm:t>
    </dgm:pt>
    <dgm:pt modelId="{75971EBE-DAA3-4FF8-9F61-33BB7ECB3379}" type="parTrans" cxnId="{02DD1FAC-5E00-4823-A2CF-28B696758E0B}">
      <dgm:prSet/>
      <dgm:spPr bwMode="auto"/>
      <dgm:t>
        <a:bodyPr/>
        <a:lstStyle/>
        <a:p>
          <a:pPr>
            <a:defRPr/>
          </a:pPr>
          <a:endParaRPr lang="ru-RU" b="1"/>
        </a:p>
      </dgm:t>
    </dgm:pt>
    <dgm:pt modelId="{261FD87E-AA90-4B52-AA7F-938FAFAEB8A8}" type="sibTrans" cxnId="{02DD1FAC-5E00-4823-A2CF-28B696758E0B}">
      <dgm:prSet/>
      <dgm:spPr bwMode="auto"/>
      <dgm:t>
        <a:bodyPr/>
        <a:lstStyle/>
        <a:p>
          <a:pPr>
            <a:defRPr/>
          </a:pPr>
          <a:endParaRPr lang="ru-RU" b="1"/>
        </a:p>
      </dgm:t>
    </dgm:pt>
    <dgm:pt modelId="{22CF4828-7CAB-4846-8BC7-0C0AF1EE39EC}" type="pres">
      <dgm:prSet presAssocID="{A80B3E4B-7FC0-4922-99A0-07A3AC98AE6C}" presName="compositeShape" presStyleCnt="0">
        <dgm:presLayoutVars>
          <dgm:dir val="norm"/>
          <dgm:resizeHandles val="exact"/>
        </dgm:presLayoutVars>
      </dgm:prSet>
      <dgm:spPr bwMode="auto"/>
      <dgm:t>
        <a:bodyPr/>
        <a:lstStyle/>
        <a:p>
          <a:pPr>
            <a:defRPr/>
          </a:pPr>
          <a:endParaRPr lang="ru-RU"/>
        </a:p>
      </dgm:t>
    </dgm:pt>
    <dgm:pt modelId="{EF875990-71EF-4100-B5BE-6656E7D2D561}" type="pres">
      <dgm:prSet presAssocID="{A80B3E4B-7FC0-4922-99A0-07A3AC98AE6C}" presName="pyramid" presStyleLbl="node1" presStyleIdx="0" presStyleCnt="1"/>
      <dgm:spPr bwMode="auto"/>
    </dgm:pt>
    <dgm:pt modelId="{AC801DFE-EB62-4E74-B6CE-5CE3A66D29AC}" type="pres">
      <dgm:prSet presAssocID="{A80B3E4B-7FC0-4922-99A0-07A3AC98AE6C}" presName="theList" presStyleCnt="0"/>
      <dgm:spPr bwMode="auto"/>
    </dgm:pt>
    <dgm:pt modelId="{DBFDA3F2-6119-49D5-9F8E-829769E7EC1B}" type="pres">
      <dgm:prSet presAssocID="{EBB30055-4230-475D-A163-E5651D2403BB}" presName="aNode" presStyleLbl="fgAcc1" presStyleIdx="0" presStyleCnt="2">
        <dgm:presLayoutVars>
          <dgm:bulletEnabled val="1"/>
        </dgm:presLayoutVars>
      </dgm:prSet>
      <dgm:spPr bwMode="auto"/>
      <dgm:t>
        <a:bodyPr/>
        <a:lstStyle/>
        <a:p>
          <a:pPr>
            <a:defRPr/>
          </a:pPr>
          <a:endParaRPr lang="ru-RU"/>
        </a:p>
      </dgm:t>
    </dgm:pt>
    <dgm:pt modelId="{65C0188F-37A5-4BA0-BF46-466AF95D2105}" type="pres">
      <dgm:prSet presAssocID="{EBB30055-4230-475D-A163-E5651D2403BB}" presName="aSpace" presStyleCnt="0"/>
      <dgm:spPr bwMode="auto"/>
    </dgm:pt>
    <dgm:pt modelId="{E17A3E7C-DDC6-446C-A695-76FFBE7265AF}" type="pres">
      <dgm:prSet presAssocID="{185F0E8B-D07E-4BC6-BC4B-EBD25C09A257}" presName="aNode" presStyleLbl="fgAcc1" presStyleIdx="1" presStyleCnt="2">
        <dgm:presLayoutVars>
          <dgm:bulletEnabled val="1"/>
        </dgm:presLayoutVars>
      </dgm:prSet>
      <dgm:spPr bwMode="auto"/>
      <dgm:t>
        <a:bodyPr/>
        <a:lstStyle/>
        <a:p>
          <a:pPr>
            <a:defRPr/>
          </a:pPr>
          <a:endParaRPr lang="ru-RU"/>
        </a:p>
      </dgm:t>
    </dgm:pt>
    <dgm:pt modelId="{F5C8AD1B-9FD4-4B6F-9EA7-40117F2B7F90}" type="pres">
      <dgm:prSet presAssocID="{185F0E8B-D07E-4BC6-BC4B-EBD25C09A257}" presName="aSpace" presStyleCnt="0"/>
      <dgm:spPr bwMode="auto"/>
    </dgm:pt>
  </dgm:ptLst>
  <dgm:cxnLst>
    <dgm:cxn modelId="{4B770F7C-706A-4653-B6B8-59605417B7E2}" type="presOf" srcId="{185F0E8B-D07E-4BC6-BC4B-EBD25C09A257}" destId="{E17A3E7C-DDC6-446C-A695-76FFBE7265AF}" srcOrd="0" destOrd="0" presId="urn:microsoft.com/office/officeart/2005/8/layout/pyramid2"/>
    <dgm:cxn modelId="{01567B83-A318-494F-AEEA-6428E027ECE3}" srcId="{A80B3E4B-7FC0-4922-99A0-07A3AC98AE6C}" destId="{EBB30055-4230-475D-A163-E5651D2403BB}" srcOrd="0" destOrd="0" parTransId="{33D48372-01EB-40E2-BAA8-E36DCDB108F5}" sibTransId="{997B68C3-82D8-4572-B266-0F79C6CC260E}"/>
    <dgm:cxn modelId="{78F67B2A-E0FE-497F-B212-C74D0D659403}" type="presOf" srcId="{A80B3E4B-7FC0-4922-99A0-07A3AC98AE6C}" destId="{22CF4828-7CAB-4846-8BC7-0C0AF1EE39EC}" srcOrd="0" destOrd="0" presId="urn:microsoft.com/office/officeart/2005/8/layout/pyramid2"/>
    <dgm:cxn modelId="{2F04F9F9-B725-41EB-93A1-AD381562DF0A}" type="presOf" srcId="{EBB30055-4230-475D-A163-E5651D2403BB}" destId="{DBFDA3F2-6119-49D5-9F8E-829769E7EC1B}" srcOrd="0" destOrd="0" presId="urn:microsoft.com/office/officeart/2005/8/layout/pyramid2"/>
    <dgm:cxn modelId="{02DD1FAC-5E00-4823-A2CF-28B696758E0B}" srcId="{A80B3E4B-7FC0-4922-99A0-07A3AC98AE6C}" destId="{185F0E8B-D07E-4BC6-BC4B-EBD25C09A257}" srcOrd="1" destOrd="0" parTransId="{75971EBE-DAA3-4FF8-9F61-33BB7ECB3379}" sibTransId="{261FD87E-AA90-4B52-AA7F-938FAFAEB8A8}"/>
    <dgm:cxn modelId="{AC17A8D4-A0D0-44CF-84C7-057E5D6EEBF7}" type="presParOf" srcId="{22CF4828-7CAB-4846-8BC7-0C0AF1EE39EC}" destId="{EF875990-71EF-4100-B5BE-6656E7D2D561}" srcOrd="0" destOrd="0" presId="urn:microsoft.com/office/officeart/2005/8/layout/pyramid2"/>
    <dgm:cxn modelId="{A46FB248-26D3-43DE-94A5-1C522F1807B8}" type="presParOf" srcId="{22CF4828-7CAB-4846-8BC7-0C0AF1EE39EC}" destId="{AC801DFE-EB62-4E74-B6CE-5CE3A66D29AC}" srcOrd="1" destOrd="0" presId="urn:microsoft.com/office/officeart/2005/8/layout/pyramid2"/>
    <dgm:cxn modelId="{899082BA-E789-4551-950C-436CB902BA95}" type="presParOf" srcId="{AC801DFE-EB62-4E74-B6CE-5CE3A66D29AC}" destId="{DBFDA3F2-6119-49D5-9F8E-829769E7EC1B}" srcOrd="0" destOrd="0" presId="urn:microsoft.com/office/officeart/2005/8/layout/pyramid2"/>
    <dgm:cxn modelId="{439FCDA6-8FC1-4536-87E5-55A7CE287C46}" type="presParOf" srcId="{AC801DFE-EB62-4E74-B6CE-5CE3A66D29AC}" destId="{65C0188F-37A5-4BA0-BF46-466AF95D2105}" srcOrd="1" destOrd="0" presId="urn:microsoft.com/office/officeart/2005/8/layout/pyramid2"/>
    <dgm:cxn modelId="{A25DA25D-C6FC-4A12-9A79-C957229E57E2}" type="presParOf" srcId="{AC801DFE-EB62-4E74-B6CE-5CE3A66D29AC}" destId="{E17A3E7C-DDC6-446C-A695-76FFBE7265AF}" srcOrd="2" destOrd="0" presId="urn:microsoft.com/office/officeart/2005/8/layout/pyramid2"/>
    <dgm:cxn modelId="{64D98E79-85CE-4C06-AC50-ECFC5BFDEA43}" type="presParOf" srcId="{AC801DFE-EB62-4E74-B6CE-5CE3A66D29AC}" destId="{F5C8AD1B-9FD4-4B6F-9EA7-40117F2B7F90}" srcOrd="3" destOrd="0" presId="urn:microsoft.com/office/officeart/2005/8/layout/pyramid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3.xml><?xml version="1.0" encoding="utf-8"?>
<dgm:dataModel xmlns:dgm="http://schemas.openxmlformats.org/drawingml/2006/diagram" xmlns:a="http://schemas.openxmlformats.org/drawingml/2006/main" xmlns:r="http://schemas.openxmlformats.org/officeDocument/2006/relationships">
  <dgm:ptLst>
    <dgm:pt modelId="{8CB1CBF1-2126-4CC5-BE78-22BADCBC160C}" type="doc">
      <dgm:prSet loTypeId="urn:microsoft.com/office/officeart/2005/8/layout/target3" loCatId="relationship" qsTypeId="urn:microsoft.com/office/officeart/2005/8/quickstyle/simple1" qsCatId="simple" csTypeId="urn:microsoft.com/office/officeart/2005/8/colors/colorful2" csCatId="colorful"/>
      <dgm:spPr bwMode="auto"/>
      <dgm:t>
        <a:bodyPr/>
        <a:lstStyle/>
        <a:p>
          <a:pPr>
            <a:defRPr/>
          </a:pPr>
          <a:endParaRPr lang="ru-RU"/>
        </a:p>
      </dgm:t>
    </dgm:pt>
    <dgm:pt modelId="{7E8843B8-6233-4922-9641-1415A8FFB933}">
      <dgm:prSet phldrT="" custT="1"/>
      <dgm:spPr bwMode="auto"/>
      <dgm:t>
        <a:bodyPr/>
        <a:lstStyle/>
        <a:p>
          <a:pPr>
            <a:defRPr/>
          </a:pPr>
          <a:r>
            <a:rPr lang="ru-RU" sz="1600" b="1"/>
            <a:t>1. Фискальная функция - обеспечение устойчивой доходной базы бюджета.</a:t>
          </a:r>
          <a:endParaRPr lang="ru-RU" sz="1600" b="1"/>
        </a:p>
      </dgm:t>
    </dgm:pt>
    <dgm:pt modelId="{4D15E89E-A7F8-4E00-9661-3A95C1D93F3C}" type="parTrans" cxnId="{0D88BEAC-41C6-4EF9-99E1-05324239FAC9}">
      <dgm:prSet/>
      <dgm:spPr bwMode="auto"/>
      <dgm:t>
        <a:bodyPr/>
        <a:lstStyle/>
        <a:p>
          <a:pPr>
            <a:defRPr/>
          </a:pPr>
          <a:endParaRPr lang="ru-RU" sz="1600" b="1"/>
        </a:p>
      </dgm:t>
    </dgm:pt>
    <dgm:pt modelId="{F3D069F3-0AE4-4787-AE37-2407FD6982FF}" type="sibTrans" cxnId="{0D88BEAC-41C6-4EF9-99E1-05324239FAC9}">
      <dgm:prSet/>
      <dgm:spPr bwMode="auto"/>
      <dgm:t>
        <a:bodyPr/>
        <a:lstStyle/>
        <a:p>
          <a:pPr>
            <a:defRPr/>
          </a:pPr>
          <a:endParaRPr lang="ru-RU" sz="1600" b="1"/>
        </a:p>
      </dgm:t>
    </dgm:pt>
    <dgm:pt modelId="{BC5AD028-8D45-451D-9C33-E4F187820D3A}">
      <dgm:prSet phldrT="" custT="1"/>
      <dgm:spPr bwMode="auto"/>
      <dgm:t>
        <a:bodyPr/>
        <a:lstStyle/>
        <a:p>
          <a:pPr>
            <a:defRPr/>
          </a:pPr>
          <a:r>
            <a:rPr lang="ru-RU" sz="1600" b="1"/>
            <a:t>2. Распределительная - перераспределение общественных доходов между различными категориями населения и сферами государства.</a:t>
          </a:r>
          <a:endParaRPr lang="ru-RU" sz="1600" b="1"/>
        </a:p>
      </dgm:t>
    </dgm:pt>
    <dgm:pt modelId="{60B11D78-DBD8-45F6-98CF-31D2C5CF9940}" type="parTrans" cxnId="{86778802-B9EA-4C20-8C9A-DADEDF61F5C6}">
      <dgm:prSet/>
      <dgm:spPr bwMode="auto"/>
      <dgm:t>
        <a:bodyPr/>
        <a:lstStyle/>
        <a:p>
          <a:pPr>
            <a:defRPr/>
          </a:pPr>
          <a:endParaRPr lang="ru-RU" sz="1600" b="1"/>
        </a:p>
      </dgm:t>
    </dgm:pt>
    <dgm:pt modelId="{79B95CB9-F658-4559-A4B2-E0D6EDF05370}" type="sibTrans" cxnId="{86778802-B9EA-4C20-8C9A-DADEDF61F5C6}">
      <dgm:prSet/>
      <dgm:spPr bwMode="auto"/>
      <dgm:t>
        <a:bodyPr/>
        <a:lstStyle/>
        <a:p>
          <a:pPr>
            <a:defRPr/>
          </a:pPr>
          <a:endParaRPr lang="ru-RU" sz="1600" b="1"/>
        </a:p>
      </dgm:t>
    </dgm:pt>
    <dgm:pt modelId="{7ADBA683-6FD1-4E4F-A9E4-ACB46572E4F4}">
      <dgm:prSet phldrT="" custT="1"/>
      <dgm:spPr bwMode="auto"/>
      <dgm:t>
        <a:bodyPr/>
        <a:lstStyle/>
        <a:p>
          <a:pPr>
            <a:defRPr/>
          </a:pPr>
          <a:r>
            <a:rPr lang="ru-RU" sz="1600" b="1"/>
            <a:t>3. Контрольная – рост собираемости налогов.</a:t>
          </a:r>
          <a:endParaRPr lang="ru-RU" sz="1600" b="1"/>
        </a:p>
      </dgm:t>
    </dgm:pt>
    <dgm:pt modelId="{4EAC42B0-7038-440E-99F1-31567C247397}" type="parTrans" cxnId="{78850531-15CC-4128-90A2-353A846307BD}">
      <dgm:prSet/>
      <dgm:spPr bwMode="auto"/>
      <dgm:t>
        <a:bodyPr/>
        <a:lstStyle/>
        <a:p>
          <a:pPr>
            <a:defRPr/>
          </a:pPr>
          <a:endParaRPr lang="ru-RU" sz="1600" b="1"/>
        </a:p>
      </dgm:t>
    </dgm:pt>
    <dgm:pt modelId="{C31E1957-F691-4404-9D93-A9B5EAFE4F5D}" type="sibTrans" cxnId="{78850531-15CC-4128-90A2-353A846307BD}">
      <dgm:prSet/>
      <dgm:spPr bwMode="auto"/>
      <dgm:t>
        <a:bodyPr/>
        <a:lstStyle/>
        <a:p>
          <a:pPr>
            <a:defRPr/>
          </a:pPr>
          <a:endParaRPr lang="ru-RU" sz="1600" b="1"/>
        </a:p>
      </dgm:t>
    </dgm:pt>
    <dgm:pt modelId="{7E908DE9-3070-4575-8BC9-0B8B694AC4EE}">
      <dgm:prSet phldrT="" custT="1"/>
      <dgm:spPr bwMode="auto"/>
      <dgm:t>
        <a:bodyPr/>
        <a:lstStyle/>
        <a:p>
          <a:pPr>
            <a:defRPr/>
          </a:pPr>
          <a:r>
            <a:rPr lang="ru-RU" sz="1600" b="1"/>
            <a:t>4. Регулирующая - специальные налоговые режимы выступают в роли основных инструментов (экономических рычагов) регулирования предпринимательской деятельности в государстве. </a:t>
          </a:r>
          <a:endParaRPr lang="ru-RU" sz="1600" b="1"/>
        </a:p>
      </dgm:t>
    </dgm:pt>
    <dgm:pt modelId="{DF31385D-8C61-4E33-94E9-2B138DFA5FE7}" type="parTrans" cxnId="{27D99835-258A-4B09-BF2D-368B6496F55B}">
      <dgm:prSet/>
      <dgm:spPr bwMode="auto"/>
      <dgm:t>
        <a:bodyPr/>
        <a:lstStyle/>
        <a:p>
          <a:pPr>
            <a:defRPr/>
          </a:pPr>
          <a:endParaRPr lang="ru-RU" sz="1600" b="1"/>
        </a:p>
      </dgm:t>
    </dgm:pt>
    <dgm:pt modelId="{8911B987-C484-46D7-BD7F-96F7C9DE6754}" type="sibTrans" cxnId="{27D99835-258A-4B09-BF2D-368B6496F55B}">
      <dgm:prSet/>
      <dgm:spPr bwMode="auto"/>
      <dgm:t>
        <a:bodyPr/>
        <a:lstStyle/>
        <a:p>
          <a:pPr>
            <a:defRPr/>
          </a:pPr>
          <a:endParaRPr lang="ru-RU" sz="1600" b="1"/>
        </a:p>
      </dgm:t>
    </dgm:pt>
    <dgm:pt modelId="{CCE0BA3C-065E-45ED-B366-C724489A1B19}" type="pres">
      <dgm:prSet presAssocID="{8CB1CBF1-2126-4CC5-BE78-22BADCBC160C}" presName="Name0" presStyleCnt="0">
        <dgm:presLayoutVars>
          <dgm:chMax val="7"/>
          <dgm:dir val="norm"/>
          <dgm:animLvl val="lvl"/>
          <dgm:resizeHandles val="exact"/>
        </dgm:presLayoutVars>
      </dgm:prSet>
      <dgm:spPr bwMode="auto"/>
      <dgm:t>
        <a:bodyPr/>
        <a:lstStyle/>
        <a:p>
          <a:pPr>
            <a:defRPr/>
          </a:pPr>
          <a:endParaRPr lang="ru-RU"/>
        </a:p>
      </dgm:t>
    </dgm:pt>
    <dgm:pt modelId="{07DB4314-EB3D-4CFA-8E4D-DF8D6AEA04DB}" type="pres">
      <dgm:prSet presAssocID="{7E8843B8-6233-4922-9641-1415A8FFB933}" presName="circle1" presStyleLbl="node1" presStyleIdx="0" presStyleCnt="4"/>
      <dgm:spPr bwMode="auto"/>
    </dgm:pt>
    <dgm:pt modelId="{0EB7E750-1D84-4B07-876B-E7E0FB86C31F}" type="pres">
      <dgm:prSet presAssocID="{7E8843B8-6233-4922-9641-1415A8FFB933}" presName="space" presStyleCnt="0"/>
      <dgm:spPr bwMode="auto"/>
    </dgm:pt>
    <dgm:pt modelId="{2737DDA1-B975-48FF-9B29-F26026D1603E}" type="pres">
      <dgm:prSet presAssocID="{7E8843B8-6233-4922-9641-1415A8FFB933}" presName="rect1" presStyleLbl="alignAcc1" presStyleIdx="0" presStyleCnt="4"/>
      <dgm:spPr bwMode="auto"/>
      <dgm:t>
        <a:bodyPr/>
        <a:lstStyle/>
        <a:p>
          <a:pPr>
            <a:defRPr/>
          </a:pPr>
          <a:endParaRPr lang="ru-RU"/>
        </a:p>
      </dgm:t>
    </dgm:pt>
    <dgm:pt modelId="{285CA43E-C815-4784-9327-2E19D3D3853E}" type="pres">
      <dgm:prSet presAssocID="{BC5AD028-8D45-451D-9C33-E4F187820D3A}" presName="vertSpace2" presStyleLbl="node1" presStyleIdx="0" presStyleCnt="4"/>
      <dgm:spPr bwMode="auto"/>
    </dgm:pt>
    <dgm:pt modelId="{AABDBDEA-F032-4D3F-B9AD-1E2842C53B1A}" type="pres">
      <dgm:prSet presAssocID="{BC5AD028-8D45-451D-9C33-E4F187820D3A}" presName="circle2" presStyleLbl="node1" presStyleIdx="1" presStyleCnt="4"/>
      <dgm:spPr bwMode="auto"/>
    </dgm:pt>
    <dgm:pt modelId="{E9B95D18-4669-4B31-A9DA-611DA28C2256}" type="pres">
      <dgm:prSet presAssocID="{BC5AD028-8D45-451D-9C33-E4F187820D3A}" presName="rect2" presStyleLbl="alignAcc1" presStyleIdx="1" presStyleCnt="4"/>
      <dgm:spPr bwMode="auto"/>
      <dgm:t>
        <a:bodyPr/>
        <a:lstStyle/>
        <a:p>
          <a:pPr>
            <a:defRPr/>
          </a:pPr>
          <a:endParaRPr lang="ru-RU"/>
        </a:p>
      </dgm:t>
    </dgm:pt>
    <dgm:pt modelId="{DDE17AB9-881A-448B-9234-C7A94BC234AA}" type="pres">
      <dgm:prSet presAssocID="{7ADBA683-6FD1-4E4F-A9E4-ACB46572E4F4}" presName="vertSpace3" presStyleLbl="node1" presStyleIdx="1" presStyleCnt="4"/>
      <dgm:spPr bwMode="auto"/>
    </dgm:pt>
    <dgm:pt modelId="{6456E49F-6B15-4C28-B5EC-75F5890D0075}" type="pres">
      <dgm:prSet presAssocID="{7ADBA683-6FD1-4E4F-A9E4-ACB46572E4F4}" presName="circle3" presStyleLbl="node1" presStyleIdx="2" presStyleCnt="4"/>
      <dgm:spPr bwMode="auto"/>
    </dgm:pt>
    <dgm:pt modelId="{CB207683-D2D9-4ABB-80FB-5DFA619A4465}" type="pres">
      <dgm:prSet presAssocID="{7ADBA683-6FD1-4E4F-A9E4-ACB46572E4F4}" presName="rect3" presStyleLbl="alignAcc1" presStyleIdx="2" presStyleCnt="4"/>
      <dgm:spPr bwMode="auto"/>
      <dgm:t>
        <a:bodyPr/>
        <a:lstStyle/>
        <a:p>
          <a:pPr>
            <a:defRPr/>
          </a:pPr>
          <a:endParaRPr lang="ru-RU"/>
        </a:p>
      </dgm:t>
    </dgm:pt>
    <dgm:pt modelId="{31DBEDAE-E0C9-4314-A3FD-DF05CF34F78E}" type="pres">
      <dgm:prSet presAssocID="{7E908DE9-3070-4575-8BC9-0B8B694AC4EE}" presName="vertSpace4" presStyleLbl="node1" presStyleIdx="2" presStyleCnt="4"/>
      <dgm:spPr bwMode="auto"/>
    </dgm:pt>
    <dgm:pt modelId="{AD7DBC87-ADB0-48FD-847A-E5465D664242}" type="pres">
      <dgm:prSet presAssocID="{7E908DE9-3070-4575-8BC9-0B8B694AC4EE}" presName="circle4" presStyleLbl="node1" presStyleIdx="3" presStyleCnt="4"/>
      <dgm:spPr bwMode="auto"/>
    </dgm:pt>
    <dgm:pt modelId="{697A62C2-072A-4964-BBE7-3497CADA0078}" type="pres">
      <dgm:prSet presAssocID="{7E908DE9-3070-4575-8BC9-0B8B694AC4EE}" presName="rect4" presStyleLbl="alignAcc1" presStyleIdx="3" presStyleCnt="4"/>
      <dgm:spPr bwMode="auto"/>
      <dgm:t>
        <a:bodyPr/>
        <a:lstStyle/>
        <a:p>
          <a:pPr>
            <a:defRPr/>
          </a:pPr>
          <a:endParaRPr lang="ru-RU"/>
        </a:p>
      </dgm:t>
    </dgm:pt>
    <dgm:pt modelId="{9F2EDAE3-348B-4A45-903D-7A36046658A4}" type="pres">
      <dgm:prSet presAssocID="{7E8843B8-6233-4922-9641-1415A8FFB933}" presName="rect1ParTxNoCh" presStyleLbl="alignAcc1" presStyleIdx="3" presStyleCnt="4">
        <dgm:presLayoutVars>
          <dgm:chMax val="1"/>
          <dgm:bulletEnabled val="1"/>
        </dgm:presLayoutVars>
      </dgm:prSet>
      <dgm:spPr bwMode="auto"/>
      <dgm:t>
        <a:bodyPr/>
        <a:lstStyle/>
        <a:p>
          <a:pPr>
            <a:defRPr/>
          </a:pPr>
          <a:endParaRPr lang="ru-RU"/>
        </a:p>
      </dgm:t>
    </dgm:pt>
    <dgm:pt modelId="{0A262B27-C245-467F-A595-E9CF2D620721}" type="pres">
      <dgm:prSet presAssocID="{BC5AD028-8D45-451D-9C33-E4F187820D3A}" presName="rect2ParTxNoCh" presStyleLbl="alignAcc1" presStyleIdx="3" presStyleCnt="4">
        <dgm:presLayoutVars>
          <dgm:chMax val="1"/>
          <dgm:bulletEnabled val="1"/>
        </dgm:presLayoutVars>
      </dgm:prSet>
      <dgm:spPr bwMode="auto"/>
      <dgm:t>
        <a:bodyPr/>
        <a:lstStyle/>
        <a:p>
          <a:pPr>
            <a:defRPr/>
          </a:pPr>
          <a:endParaRPr lang="ru-RU"/>
        </a:p>
      </dgm:t>
    </dgm:pt>
    <dgm:pt modelId="{B41B22B4-2995-440E-A9E0-1519AFE022D1}" type="pres">
      <dgm:prSet presAssocID="{7ADBA683-6FD1-4E4F-A9E4-ACB46572E4F4}" presName="rect3ParTxNoCh" presStyleLbl="alignAcc1" presStyleIdx="3" presStyleCnt="4">
        <dgm:presLayoutVars>
          <dgm:chMax val="1"/>
          <dgm:bulletEnabled val="1"/>
        </dgm:presLayoutVars>
      </dgm:prSet>
      <dgm:spPr bwMode="auto"/>
      <dgm:t>
        <a:bodyPr/>
        <a:lstStyle/>
        <a:p>
          <a:pPr>
            <a:defRPr/>
          </a:pPr>
          <a:endParaRPr lang="ru-RU"/>
        </a:p>
      </dgm:t>
    </dgm:pt>
    <dgm:pt modelId="{3502D4CB-65AE-4C55-8ACE-BEE027319CB3}" type="pres">
      <dgm:prSet presAssocID="{7E908DE9-3070-4575-8BC9-0B8B694AC4EE}" presName="rect4ParTxNoCh" presStyleLbl="alignAcc1" presStyleIdx="3" presStyleCnt="4">
        <dgm:presLayoutVars>
          <dgm:chMax val="1"/>
          <dgm:bulletEnabled val="1"/>
        </dgm:presLayoutVars>
      </dgm:prSet>
      <dgm:spPr bwMode="auto"/>
      <dgm:t>
        <a:bodyPr/>
        <a:lstStyle/>
        <a:p>
          <a:pPr>
            <a:defRPr/>
          </a:pPr>
          <a:endParaRPr lang="ru-RU"/>
        </a:p>
      </dgm:t>
    </dgm:pt>
  </dgm:ptLst>
  <dgm:cxnLst>
    <dgm:cxn modelId="{AC251AA2-8F18-441E-8094-6517A341D298}" type="presOf" srcId="{7ADBA683-6FD1-4E4F-A9E4-ACB46572E4F4}" destId="{CB207683-D2D9-4ABB-80FB-5DFA619A4465}" srcOrd="0" destOrd="0" presId="urn:microsoft.com/office/officeart/2005/8/layout/target3"/>
    <dgm:cxn modelId="{27D99835-258A-4B09-BF2D-368B6496F55B}" srcId="{8CB1CBF1-2126-4CC5-BE78-22BADCBC160C}" destId="{7E908DE9-3070-4575-8BC9-0B8B694AC4EE}" srcOrd="3" destOrd="0" parTransId="{DF31385D-8C61-4E33-94E9-2B138DFA5FE7}" sibTransId="{8911B987-C484-46D7-BD7F-96F7C9DE6754}"/>
    <dgm:cxn modelId="{3609C698-A3D4-435C-9FE0-DF262A5DF853}" type="presOf" srcId="{7E8843B8-6233-4922-9641-1415A8FFB933}" destId="{2737DDA1-B975-48FF-9B29-F26026D1603E}" srcOrd="0" destOrd="0" presId="urn:microsoft.com/office/officeart/2005/8/layout/target3"/>
    <dgm:cxn modelId="{3EC3A0AA-B551-4D0B-9E95-6066662CE1FD}" type="presOf" srcId="{7ADBA683-6FD1-4E4F-A9E4-ACB46572E4F4}" destId="{B41B22B4-2995-440E-A9E0-1519AFE022D1}" srcOrd="1" destOrd="0" presId="urn:microsoft.com/office/officeart/2005/8/layout/target3"/>
    <dgm:cxn modelId="{DFF161FD-38C5-4D76-A6A6-2D6EA006DBEB}" type="presOf" srcId="{BC5AD028-8D45-451D-9C33-E4F187820D3A}" destId="{E9B95D18-4669-4B31-A9DA-611DA28C2256}" srcOrd="0" destOrd="0" presId="urn:microsoft.com/office/officeart/2005/8/layout/target3"/>
    <dgm:cxn modelId="{0D88BEAC-41C6-4EF9-99E1-05324239FAC9}" srcId="{8CB1CBF1-2126-4CC5-BE78-22BADCBC160C}" destId="{7E8843B8-6233-4922-9641-1415A8FFB933}" srcOrd="0" destOrd="0" parTransId="{4D15E89E-A7F8-4E00-9661-3A95C1D93F3C}" sibTransId="{F3D069F3-0AE4-4787-AE37-2407FD6982FF}"/>
    <dgm:cxn modelId="{34CB168A-4316-4924-B5E1-3B9854281447}" type="presOf" srcId="{BC5AD028-8D45-451D-9C33-E4F187820D3A}" destId="{0A262B27-C245-467F-A595-E9CF2D620721}" srcOrd="1" destOrd="0" presId="urn:microsoft.com/office/officeart/2005/8/layout/target3"/>
    <dgm:cxn modelId="{D88A2C4E-BA59-48B3-80B8-0EA76DE75881}" type="presOf" srcId="{7E8843B8-6233-4922-9641-1415A8FFB933}" destId="{9F2EDAE3-348B-4A45-903D-7A36046658A4}" srcOrd="1" destOrd="0" presId="urn:microsoft.com/office/officeart/2005/8/layout/target3"/>
    <dgm:cxn modelId="{06DD234D-44C4-4060-AE86-7BD391D39F51}" type="presOf" srcId="{7E908DE9-3070-4575-8BC9-0B8B694AC4EE}" destId="{3502D4CB-65AE-4C55-8ACE-BEE027319CB3}" srcOrd="1" destOrd="0" presId="urn:microsoft.com/office/officeart/2005/8/layout/target3"/>
    <dgm:cxn modelId="{349D86D5-8039-46E6-8DB2-0595454A610D}" type="presOf" srcId="{8CB1CBF1-2126-4CC5-BE78-22BADCBC160C}" destId="{CCE0BA3C-065E-45ED-B366-C724489A1B19}" srcOrd="0" destOrd="0" presId="urn:microsoft.com/office/officeart/2005/8/layout/target3"/>
    <dgm:cxn modelId="{8C9B115A-F083-479F-A1E6-5A67E70F60EA}" type="presOf" srcId="{7E908DE9-3070-4575-8BC9-0B8B694AC4EE}" destId="{697A62C2-072A-4964-BBE7-3497CADA0078}" srcOrd="0" destOrd="0" presId="urn:microsoft.com/office/officeart/2005/8/layout/target3"/>
    <dgm:cxn modelId="{86778802-B9EA-4C20-8C9A-DADEDF61F5C6}" srcId="{8CB1CBF1-2126-4CC5-BE78-22BADCBC160C}" destId="{BC5AD028-8D45-451D-9C33-E4F187820D3A}" srcOrd="1" destOrd="0" parTransId="{60B11D78-DBD8-45F6-98CF-31D2C5CF9940}" sibTransId="{79B95CB9-F658-4559-A4B2-E0D6EDF05370}"/>
    <dgm:cxn modelId="{78850531-15CC-4128-90A2-353A846307BD}" srcId="{8CB1CBF1-2126-4CC5-BE78-22BADCBC160C}" destId="{7ADBA683-6FD1-4E4F-A9E4-ACB46572E4F4}" srcOrd="2" destOrd="0" parTransId="{4EAC42B0-7038-440E-99F1-31567C247397}" sibTransId="{C31E1957-F691-4404-9D93-A9B5EAFE4F5D}"/>
    <dgm:cxn modelId="{4083CED7-2E28-4892-8694-181913F7B675}" type="presParOf" srcId="{CCE0BA3C-065E-45ED-B366-C724489A1B19}" destId="{07DB4314-EB3D-4CFA-8E4D-DF8D6AEA04DB}" srcOrd="0" destOrd="0" presId="urn:microsoft.com/office/officeart/2005/8/layout/target3"/>
    <dgm:cxn modelId="{F83C8B67-4259-4693-A2B0-2210181B66ED}" type="presParOf" srcId="{CCE0BA3C-065E-45ED-B366-C724489A1B19}" destId="{0EB7E750-1D84-4B07-876B-E7E0FB86C31F}" srcOrd="1" destOrd="0" presId="urn:microsoft.com/office/officeart/2005/8/layout/target3"/>
    <dgm:cxn modelId="{27EAE692-0780-4B84-B7B0-7BE49362690F}" type="presParOf" srcId="{CCE0BA3C-065E-45ED-B366-C724489A1B19}" destId="{2737DDA1-B975-48FF-9B29-F26026D1603E}" srcOrd="2" destOrd="0" presId="urn:microsoft.com/office/officeart/2005/8/layout/target3"/>
    <dgm:cxn modelId="{ED75FDB9-BA0E-4A38-AF8B-776A22B47B85}" type="presParOf" srcId="{CCE0BA3C-065E-45ED-B366-C724489A1B19}" destId="{285CA43E-C815-4784-9327-2E19D3D3853E}" srcOrd="3" destOrd="0" presId="urn:microsoft.com/office/officeart/2005/8/layout/target3"/>
    <dgm:cxn modelId="{5575A26B-57BF-4350-914A-658649C35FC4}" type="presParOf" srcId="{CCE0BA3C-065E-45ED-B366-C724489A1B19}" destId="{AABDBDEA-F032-4D3F-B9AD-1E2842C53B1A}" srcOrd="4" destOrd="0" presId="urn:microsoft.com/office/officeart/2005/8/layout/target3"/>
    <dgm:cxn modelId="{DA9CD206-2F1A-4AEA-A7B2-28D600CB5105}" type="presParOf" srcId="{CCE0BA3C-065E-45ED-B366-C724489A1B19}" destId="{E9B95D18-4669-4B31-A9DA-611DA28C2256}" srcOrd="5" destOrd="0" presId="urn:microsoft.com/office/officeart/2005/8/layout/target3"/>
    <dgm:cxn modelId="{B8C7A99F-A3B0-4847-9D3F-F53D599F021C}" type="presParOf" srcId="{CCE0BA3C-065E-45ED-B366-C724489A1B19}" destId="{DDE17AB9-881A-448B-9234-C7A94BC234AA}" srcOrd="6" destOrd="0" presId="urn:microsoft.com/office/officeart/2005/8/layout/target3"/>
    <dgm:cxn modelId="{91D7F784-DE11-45FB-99E4-1FE6972E1DB0}" type="presParOf" srcId="{CCE0BA3C-065E-45ED-B366-C724489A1B19}" destId="{6456E49F-6B15-4C28-B5EC-75F5890D0075}" srcOrd="7" destOrd="0" presId="urn:microsoft.com/office/officeart/2005/8/layout/target3"/>
    <dgm:cxn modelId="{D3320FF3-5B79-4CE8-9EFF-B2B0A0EE47B1}" type="presParOf" srcId="{CCE0BA3C-065E-45ED-B366-C724489A1B19}" destId="{CB207683-D2D9-4ABB-80FB-5DFA619A4465}" srcOrd="8" destOrd="0" presId="urn:microsoft.com/office/officeart/2005/8/layout/target3"/>
    <dgm:cxn modelId="{01897498-D554-49E4-B4CB-087EA9B99287}" type="presParOf" srcId="{CCE0BA3C-065E-45ED-B366-C724489A1B19}" destId="{31DBEDAE-E0C9-4314-A3FD-DF05CF34F78E}" srcOrd="9" destOrd="0" presId="urn:microsoft.com/office/officeart/2005/8/layout/target3"/>
    <dgm:cxn modelId="{75F22B58-7C8C-4110-AFC3-DD70E0C1A88D}" type="presParOf" srcId="{CCE0BA3C-065E-45ED-B366-C724489A1B19}" destId="{AD7DBC87-ADB0-48FD-847A-E5465D664242}" srcOrd="10" destOrd="0" presId="urn:microsoft.com/office/officeart/2005/8/layout/target3"/>
    <dgm:cxn modelId="{C097726D-23DD-435C-9925-C47D1FEA3606}" type="presParOf" srcId="{CCE0BA3C-065E-45ED-B366-C724489A1B19}" destId="{697A62C2-072A-4964-BBE7-3497CADA0078}" srcOrd="11" destOrd="0" presId="urn:microsoft.com/office/officeart/2005/8/layout/target3"/>
    <dgm:cxn modelId="{B3262425-7C4E-4501-991D-9D82A2A7FBEE}" type="presParOf" srcId="{CCE0BA3C-065E-45ED-B366-C724489A1B19}" destId="{9F2EDAE3-348B-4A45-903D-7A36046658A4}" srcOrd="12" destOrd="0" presId="urn:microsoft.com/office/officeart/2005/8/layout/target3"/>
    <dgm:cxn modelId="{12DEACE6-C0D3-425B-87C9-9755E17245A0}" type="presParOf" srcId="{CCE0BA3C-065E-45ED-B366-C724489A1B19}" destId="{0A262B27-C245-467F-A595-E9CF2D620721}" srcOrd="13" destOrd="0" presId="urn:microsoft.com/office/officeart/2005/8/layout/target3"/>
    <dgm:cxn modelId="{8112309D-4747-4000-9AFF-B5C297A061DD}" type="presParOf" srcId="{CCE0BA3C-065E-45ED-B366-C724489A1B19}" destId="{B41B22B4-2995-440E-A9E0-1519AFE022D1}" srcOrd="14" destOrd="0" presId="urn:microsoft.com/office/officeart/2005/8/layout/target3"/>
    <dgm:cxn modelId="{F866AE84-52C3-4553-B4E5-D6BDCF03D25C}" type="presParOf" srcId="{CCE0BA3C-065E-45ED-B366-C724489A1B19}" destId="{3502D4CB-65AE-4C55-8ACE-BEE027319CB3}" srcOrd="15" destOrd="0" presId="urn:microsoft.com/office/officeart/2005/8/layout/target3"/>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30.xml><?xml version="1.0" encoding="utf-8"?>
<dgm:dataModel xmlns:dgm="http://schemas.openxmlformats.org/drawingml/2006/diagram" xmlns:a="http://schemas.openxmlformats.org/drawingml/2006/main" xmlns:r="http://schemas.openxmlformats.org/officeDocument/2006/relationships">
  <dgm:ptLst>
    <dgm:pt modelId="{9FFB2C4A-4021-4C9B-A16D-D2BBDB919437}" type="doc">
      <dgm:prSet loTypeId="urn:microsoft.com/office/officeart/2005/8/layout/hList7" loCatId="process" qsTypeId="urn:microsoft.com/office/officeart/2005/8/quickstyle/simple1" qsCatId="simple" csTypeId="urn:microsoft.com/office/officeart/2005/8/colors/accent1_2" csCatId="accent1" phldr="1"/>
      <dgm:spPr bwMode="auto"/>
      <dgm:t>
        <a:bodyPr/>
        <a:lstStyle/>
        <a:p>
          <a:pPr>
            <a:defRPr/>
          </a:pPr>
          <a:endParaRPr lang="ru-RU"/>
        </a:p>
      </dgm:t>
    </dgm:pt>
    <dgm:pt modelId="{783F4C78-D9E7-4781-97AC-78CABD16DA88}">
      <dgm:prSet phldrT="" custT="1"/>
      <dgm:spPr bwMode="auto"/>
      <dgm:t>
        <a:bodyPr/>
        <a:lstStyle/>
        <a:p>
          <a:pPr>
            <a:defRPr/>
          </a:pPr>
          <a:r>
            <a:rPr lang="ru-RU" sz="1400" b="1">
              <a:solidFill>
                <a:schemeClr val="tx1"/>
              </a:solidFill>
            </a:rPr>
            <a:t>розничная торговля - предпринимательская деятельность, связанная с торговлей товарами (в том числе за наличный расчет, а также с использованием платежных карт) на основе договоров розничной купли-продажи</a:t>
          </a:r>
          <a:endParaRPr lang="ru-RU" sz="1400" b="1">
            <a:solidFill>
              <a:schemeClr val="tx1"/>
            </a:solidFill>
          </a:endParaRPr>
        </a:p>
      </dgm:t>
    </dgm:pt>
    <dgm:pt modelId="{F04F7A89-6C6C-4102-821F-9FBF3490005B}" type="parTrans" cxnId="{711D990E-BDF9-483A-8BBF-88E4A3E70E42}">
      <dgm:prSet/>
      <dgm:spPr bwMode="auto"/>
      <dgm:t>
        <a:bodyPr/>
        <a:lstStyle/>
        <a:p>
          <a:pPr>
            <a:defRPr/>
          </a:pPr>
          <a:endParaRPr lang="ru-RU" sz="1400" b="1">
            <a:solidFill>
              <a:schemeClr val="tx1"/>
            </a:solidFill>
          </a:endParaRPr>
        </a:p>
      </dgm:t>
    </dgm:pt>
    <dgm:pt modelId="{EE50B3EA-46F0-4521-9B7C-355C5C043BA2}" type="sibTrans" cxnId="{711D990E-BDF9-483A-8BBF-88E4A3E70E42}">
      <dgm:prSet/>
      <dgm:spPr bwMode="auto"/>
      <dgm:t>
        <a:bodyPr/>
        <a:lstStyle/>
        <a:p>
          <a:pPr>
            <a:defRPr/>
          </a:pPr>
          <a:endParaRPr lang="ru-RU" sz="1400" b="1">
            <a:solidFill>
              <a:schemeClr val="tx1"/>
            </a:solidFill>
          </a:endParaRPr>
        </a:p>
      </dgm:t>
    </dgm:pt>
    <dgm:pt modelId="{4FB61B04-BB06-4DD0-85DF-BE4A24A0D5F1}">
      <dgm:prSet phldrT="" custT="1"/>
      <dgm:spPr bwMode="auto"/>
      <dgm:t>
        <a:bodyPr/>
        <a:lstStyle/>
        <a:p>
          <a:pPr>
            <a:defRPr/>
          </a:pPr>
          <a:endParaRPr lang="ru-RU" sz="1400" b="1">
            <a:solidFill>
              <a:schemeClr val="tx1"/>
            </a:solidFill>
          </a:endParaRPr>
        </a:p>
        <a:p>
          <a:pPr>
            <a:defRPr/>
          </a:pPr>
          <a:r>
            <a:rPr lang="ru-RU" sz="1400" b="1">
              <a:solidFill>
                <a:schemeClr val="tx1"/>
              </a:solidFill>
            </a:rPr>
            <a:t>магазин - специально оборудованное здание (его часть), предназначенное для продажи товаров и оказания услуг покупателям и обеспеченное торговыми, подсобными, административно-бытовыми помещениями, а также помещениями для приема, хранения товаров и подготовки их к продаже</a:t>
          </a:r>
          <a:endParaRPr lang="ru-RU" sz="1400" b="1">
            <a:solidFill>
              <a:schemeClr val="tx1"/>
            </a:solidFill>
          </a:endParaRPr>
        </a:p>
      </dgm:t>
    </dgm:pt>
    <dgm:pt modelId="{DD21B6E2-7BE9-4F19-83EA-BF9925AD9A7B}" type="parTrans" cxnId="{B7CB7EBD-0BB8-46C7-8D1A-2FB3D94C671C}">
      <dgm:prSet/>
      <dgm:spPr bwMode="auto"/>
      <dgm:t>
        <a:bodyPr/>
        <a:lstStyle/>
        <a:p>
          <a:pPr>
            <a:defRPr/>
          </a:pPr>
          <a:endParaRPr lang="ru-RU" sz="1400" b="1">
            <a:solidFill>
              <a:schemeClr val="tx1"/>
            </a:solidFill>
          </a:endParaRPr>
        </a:p>
      </dgm:t>
    </dgm:pt>
    <dgm:pt modelId="{DE3CB834-C9F9-42BA-AEE6-26A636D0BE10}" type="sibTrans" cxnId="{B7CB7EBD-0BB8-46C7-8D1A-2FB3D94C671C}">
      <dgm:prSet/>
      <dgm:spPr bwMode="auto"/>
      <dgm:t>
        <a:bodyPr/>
        <a:lstStyle/>
        <a:p>
          <a:pPr>
            <a:defRPr/>
          </a:pPr>
          <a:endParaRPr lang="ru-RU" sz="1400" b="1">
            <a:solidFill>
              <a:schemeClr val="tx1"/>
            </a:solidFill>
          </a:endParaRPr>
        </a:p>
      </dgm:t>
    </dgm:pt>
    <dgm:pt modelId="{0895B572-44D4-40AA-BC19-CBB76E686A3F}">
      <dgm:prSet phldrT="" custT="1"/>
      <dgm:spPr bwMode="auto"/>
      <dgm:t>
        <a:bodyPr/>
        <a:lstStyle/>
        <a:p>
          <a:pPr>
            <a:defRPr/>
          </a:pPr>
          <a:r>
            <a:rPr lang="ru-RU" sz="1400" b="1">
              <a:solidFill>
                <a:schemeClr val="tx1"/>
              </a:solidFill>
            </a:rPr>
            <a:t>павильон - строение, имеющее торговый зал и рассчитанное на одно или несколько рабочих мест.</a:t>
          </a:r>
          <a:endParaRPr lang="ru-RU" sz="1400" b="1">
            <a:solidFill>
              <a:schemeClr val="tx1"/>
            </a:solidFill>
          </a:endParaRPr>
        </a:p>
      </dgm:t>
    </dgm:pt>
    <dgm:pt modelId="{AA55531D-C0AD-47BF-8795-FE14B2C39E71}" type="parTrans" cxnId="{2A4BFD8E-1C15-4171-A7CC-397AE4C0ECF3}">
      <dgm:prSet/>
      <dgm:spPr bwMode="auto"/>
      <dgm:t>
        <a:bodyPr/>
        <a:lstStyle/>
        <a:p>
          <a:pPr>
            <a:defRPr/>
          </a:pPr>
          <a:endParaRPr lang="ru-RU" sz="1400" b="1">
            <a:solidFill>
              <a:schemeClr val="tx1"/>
            </a:solidFill>
          </a:endParaRPr>
        </a:p>
      </dgm:t>
    </dgm:pt>
    <dgm:pt modelId="{2D015837-13FF-4551-8BE7-E6405D5C5086}" type="sibTrans" cxnId="{2A4BFD8E-1C15-4171-A7CC-397AE4C0ECF3}">
      <dgm:prSet/>
      <dgm:spPr bwMode="auto"/>
      <dgm:t>
        <a:bodyPr/>
        <a:lstStyle/>
        <a:p>
          <a:pPr>
            <a:defRPr/>
          </a:pPr>
          <a:endParaRPr lang="ru-RU" sz="1400" b="1">
            <a:solidFill>
              <a:schemeClr val="tx1"/>
            </a:solidFill>
          </a:endParaRPr>
        </a:p>
      </dgm:t>
    </dgm:pt>
    <dgm:pt modelId="{E28F256A-9346-40A6-A090-C25631FD646E}" type="pres">
      <dgm:prSet presAssocID="{9FFB2C4A-4021-4C9B-A16D-D2BBDB919437}" presName="Name0" presStyleCnt="0">
        <dgm:presLayoutVars>
          <dgm:dir val="norm"/>
          <dgm:resizeHandles val="exact"/>
        </dgm:presLayoutVars>
      </dgm:prSet>
      <dgm:spPr bwMode="auto"/>
      <dgm:t>
        <a:bodyPr/>
        <a:lstStyle/>
        <a:p>
          <a:pPr>
            <a:defRPr/>
          </a:pPr>
          <a:endParaRPr lang="ru-RU"/>
        </a:p>
      </dgm:t>
    </dgm:pt>
    <dgm:pt modelId="{5AB084E4-DC2C-4B17-AEEC-CDE819AA9F2D}" type="pres">
      <dgm:prSet custLinFactNeighborX="-490" custLinFactNeighborY="28571" presAssocID="{9FFB2C4A-4021-4C9B-A16D-D2BBDB919437}" presName="fgShape" presStyleLbl="fgShp" presStyleIdx="0" presStyleCnt="1"/>
      <dgm:spPr bwMode="auto"/>
    </dgm:pt>
    <dgm:pt modelId="{6FD77360-423D-4D03-AF68-4E685550FEB5}" type="pres">
      <dgm:prSet presAssocID="{9FFB2C4A-4021-4C9B-A16D-D2BBDB919437}" presName="linComp" presStyleCnt="0"/>
      <dgm:spPr bwMode="auto"/>
    </dgm:pt>
    <dgm:pt modelId="{58C95A8F-9A50-4118-8756-97055555D57E}" type="pres">
      <dgm:prSet presAssocID="{783F4C78-D9E7-4781-97AC-78CABD16DA88}" presName="compNode" presStyleCnt="0"/>
      <dgm:spPr bwMode="auto"/>
    </dgm:pt>
    <dgm:pt modelId="{FC5FEC97-D2F8-472D-93D8-40427F6C48BA}" type="pres">
      <dgm:prSet presAssocID="{783F4C78-D9E7-4781-97AC-78CABD16DA88}" presName="bkgdShape" presStyleLbl="node1" presStyleIdx="0" presStyleCnt="3"/>
      <dgm:spPr bwMode="auto"/>
      <dgm:t>
        <a:bodyPr/>
        <a:lstStyle/>
        <a:p>
          <a:pPr>
            <a:defRPr/>
          </a:pPr>
          <a:endParaRPr lang="ru-RU"/>
        </a:p>
      </dgm:t>
    </dgm:pt>
    <dgm:pt modelId="{7B5465FA-FC23-4E00-8DAA-CD5082ABB60B}" type="pres">
      <dgm:prSet presAssocID="{783F4C78-D9E7-4781-97AC-78CABD16DA88}" presName="nodeTx" presStyleLbl="node1" presStyleIdx="0" presStyleCnt="3">
        <dgm:presLayoutVars>
          <dgm:bulletEnabled val="1"/>
        </dgm:presLayoutVars>
      </dgm:prSet>
      <dgm:spPr bwMode="auto"/>
      <dgm:t>
        <a:bodyPr/>
        <a:lstStyle/>
        <a:p>
          <a:pPr>
            <a:defRPr/>
          </a:pPr>
          <a:endParaRPr lang="ru-RU"/>
        </a:p>
      </dgm:t>
    </dgm:pt>
    <dgm:pt modelId="{717A31AB-EA31-4912-99E8-B24FAD044E84}" type="pres">
      <dgm:prSet presAssocID="{783F4C78-D9E7-4781-97AC-78CABD16DA88}" presName="invisiNode" presStyleLbl="node1" presStyleIdx="0" presStyleCnt="3"/>
      <dgm:spPr bwMode="auto"/>
    </dgm:pt>
    <dgm:pt modelId="{4CA24493-A437-43CC-8FBC-BEC63ECE4285}" type="pres">
      <dgm:prSet presAssocID="{783F4C78-D9E7-4781-97AC-78CABD16DA88}" presName="imagNode" presStyleLbl="fgImgPlace1" presStyleIdx="0" presStyleCnt="3"/>
      <dgm:spPr bwMode="auto"/>
    </dgm:pt>
    <dgm:pt modelId="{BA492031-855E-490F-B3E9-F650A5CF6D52}" type="pres">
      <dgm:prSet presAssocID="{EE50B3EA-46F0-4521-9B7C-355C5C043BA2}" presName="sibTrans" presStyleLbl="sibTrans2D1" presStyleIdx="0" presStyleCnt="0"/>
      <dgm:spPr bwMode="auto"/>
      <dgm:t>
        <a:bodyPr/>
        <a:lstStyle/>
        <a:p>
          <a:pPr>
            <a:defRPr/>
          </a:pPr>
          <a:endParaRPr lang="ru-RU"/>
        </a:p>
      </dgm:t>
    </dgm:pt>
    <dgm:pt modelId="{B5B71F1E-0EDA-49C9-97BB-6E547EFC0ED8}" type="pres">
      <dgm:prSet presAssocID="{4FB61B04-BB06-4DD0-85DF-BE4A24A0D5F1}" presName="compNode" presStyleCnt="0"/>
      <dgm:spPr bwMode="auto"/>
    </dgm:pt>
    <dgm:pt modelId="{147FC9DD-CA03-40B3-AC09-D70106286EEB}" type="pres">
      <dgm:prSet presAssocID="{4FB61B04-BB06-4DD0-85DF-BE4A24A0D5F1}" presName="bkgdShape" presStyleLbl="node1" presStyleIdx="1" presStyleCnt="3"/>
      <dgm:spPr bwMode="auto"/>
      <dgm:t>
        <a:bodyPr/>
        <a:lstStyle/>
        <a:p>
          <a:pPr>
            <a:defRPr/>
          </a:pPr>
          <a:endParaRPr lang="ru-RU"/>
        </a:p>
      </dgm:t>
    </dgm:pt>
    <dgm:pt modelId="{B3F5D8ED-B145-468A-A014-0A9083931DEA}" type="pres">
      <dgm:prSet presAssocID="{4FB61B04-BB06-4DD0-85DF-BE4A24A0D5F1}" presName="nodeTx" presStyleLbl="node1" presStyleIdx="1" presStyleCnt="3">
        <dgm:presLayoutVars>
          <dgm:bulletEnabled val="1"/>
        </dgm:presLayoutVars>
      </dgm:prSet>
      <dgm:spPr bwMode="auto"/>
      <dgm:t>
        <a:bodyPr/>
        <a:lstStyle/>
        <a:p>
          <a:pPr>
            <a:defRPr/>
          </a:pPr>
          <a:endParaRPr lang="ru-RU"/>
        </a:p>
      </dgm:t>
    </dgm:pt>
    <dgm:pt modelId="{1EEC7C8E-7A9B-434A-B652-2AD91F774BA1}" type="pres">
      <dgm:prSet presAssocID="{4FB61B04-BB06-4DD0-85DF-BE4A24A0D5F1}" presName="invisiNode" presStyleLbl="node1" presStyleIdx="1" presStyleCnt="3"/>
      <dgm:spPr bwMode="auto"/>
    </dgm:pt>
    <dgm:pt modelId="{F31A4596-0355-44B8-B0A8-3C7D40CDC3FD}" type="pres">
      <dgm:prSet presAssocID="{4FB61B04-BB06-4DD0-85DF-BE4A24A0D5F1}" presName="imagNode" presStyleLbl="fgImgPlace1" presStyleIdx="1" presStyleCnt="3"/>
      <dgm:spPr bwMode="auto"/>
    </dgm:pt>
    <dgm:pt modelId="{A0181E64-1F66-47C4-8EE9-2CC6FEDD5AD9}" type="pres">
      <dgm:prSet presAssocID="{DE3CB834-C9F9-42BA-AEE6-26A636D0BE10}" presName="sibTrans" presStyleLbl="sibTrans2D1" presStyleIdx="0" presStyleCnt="0"/>
      <dgm:spPr bwMode="auto"/>
      <dgm:t>
        <a:bodyPr/>
        <a:lstStyle/>
        <a:p>
          <a:pPr>
            <a:defRPr/>
          </a:pPr>
          <a:endParaRPr lang="ru-RU"/>
        </a:p>
      </dgm:t>
    </dgm:pt>
    <dgm:pt modelId="{2DAD358B-DBAA-4D20-8BFB-82EE6F874429}" type="pres">
      <dgm:prSet presAssocID="{0895B572-44D4-40AA-BC19-CBB76E686A3F}" presName="compNode" presStyleCnt="0"/>
      <dgm:spPr bwMode="auto"/>
    </dgm:pt>
    <dgm:pt modelId="{8467127B-71A1-4017-B82A-9953AB72C546}" type="pres">
      <dgm:prSet presAssocID="{0895B572-44D4-40AA-BC19-CBB76E686A3F}" presName="bkgdShape" presStyleLbl="node1" presStyleIdx="2" presStyleCnt="3"/>
      <dgm:spPr bwMode="auto"/>
      <dgm:t>
        <a:bodyPr/>
        <a:lstStyle/>
        <a:p>
          <a:pPr>
            <a:defRPr/>
          </a:pPr>
          <a:endParaRPr lang="ru-RU"/>
        </a:p>
      </dgm:t>
    </dgm:pt>
    <dgm:pt modelId="{23229FD3-FDE0-4534-87EE-32179F7192B5}" type="pres">
      <dgm:prSet presAssocID="{0895B572-44D4-40AA-BC19-CBB76E686A3F}" presName="nodeTx" presStyleLbl="node1" presStyleIdx="2" presStyleCnt="3">
        <dgm:presLayoutVars>
          <dgm:bulletEnabled val="1"/>
        </dgm:presLayoutVars>
      </dgm:prSet>
      <dgm:spPr bwMode="auto"/>
      <dgm:t>
        <a:bodyPr/>
        <a:lstStyle/>
        <a:p>
          <a:pPr>
            <a:defRPr/>
          </a:pPr>
          <a:endParaRPr lang="ru-RU"/>
        </a:p>
      </dgm:t>
    </dgm:pt>
    <dgm:pt modelId="{8820332F-54DB-4B93-A634-C3EEE31CA2EA}" type="pres">
      <dgm:prSet presAssocID="{0895B572-44D4-40AA-BC19-CBB76E686A3F}" presName="invisiNode" presStyleLbl="node1" presStyleIdx="2" presStyleCnt="3"/>
      <dgm:spPr bwMode="auto"/>
    </dgm:pt>
    <dgm:pt modelId="{678E1B71-2330-4201-9807-7F3F0DDF6BFF}" type="pres">
      <dgm:prSet presAssocID="{0895B572-44D4-40AA-BC19-CBB76E686A3F}" presName="imagNode" presStyleLbl="fgImgPlace1" presStyleIdx="2" presStyleCnt="3"/>
      <dgm:spPr bwMode="auto"/>
    </dgm:pt>
  </dgm:ptLst>
  <dgm:cxnLst>
    <dgm:cxn modelId="{BC706915-92FA-428B-8916-14C9AE37D532}" type="presOf" srcId="{0895B572-44D4-40AA-BC19-CBB76E686A3F}" destId="{23229FD3-FDE0-4534-87EE-32179F7192B5}" srcOrd="1" destOrd="0" presId="urn:microsoft.com/office/officeart/2005/8/layout/hList7"/>
    <dgm:cxn modelId="{53A2FD34-E089-44F4-827A-133740C48759}" type="presOf" srcId="{4FB61B04-BB06-4DD0-85DF-BE4A24A0D5F1}" destId="{147FC9DD-CA03-40B3-AC09-D70106286EEB}" srcOrd="0" destOrd="0" presId="urn:microsoft.com/office/officeart/2005/8/layout/hList7"/>
    <dgm:cxn modelId="{6C464A5B-662B-4637-83A2-19A3BCBB6F8E}" type="presOf" srcId="{4FB61B04-BB06-4DD0-85DF-BE4A24A0D5F1}" destId="{B3F5D8ED-B145-468A-A014-0A9083931DEA}" srcOrd="1" destOrd="0" presId="urn:microsoft.com/office/officeart/2005/8/layout/hList7"/>
    <dgm:cxn modelId="{166931CE-A4B8-4FE0-BEA0-A59A662C720D}" type="presOf" srcId="{783F4C78-D9E7-4781-97AC-78CABD16DA88}" destId="{7B5465FA-FC23-4E00-8DAA-CD5082ABB60B}" srcOrd="1" destOrd="0" presId="urn:microsoft.com/office/officeart/2005/8/layout/hList7"/>
    <dgm:cxn modelId="{B7CB7EBD-0BB8-46C7-8D1A-2FB3D94C671C}" srcId="{9FFB2C4A-4021-4C9B-A16D-D2BBDB919437}" destId="{4FB61B04-BB06-4DD0-85DF-BE4A24A0D5F1}" srcOrd="1" destOrd="0" parTransId="{DD21B6E2-7BE9-4F19-83EA-BF9925AD9A7B}" sibTransId="{DE3CB834-C9F9-42BA-AEE6-26A636D0BE10}"/>
    <dgm:cxn modelId="{4BBC2D09-1614-4E44-B668-F09072A287C3}" type="presOf" srcId="{783F4C78-D9E7-4781-97AC-78CABD16DA88}" destId="{FC5FEC97-D2F8-472D-93D8-40427F6C48BA}" srcOrd="0" destOrd="0" presId="urn:microsoft.com/office/officeart/2005/8/layout/hList7"/>
    <dgm:cxn modelId="{2A4BFD8E-1C15-4171-A7CC-397AE4C0ECF3}" srcId="{9FFB2C4A-4021-4C9B-A16D-D2BBDB919437}" destId="{0895B572-44D4-40AA-BC19-CBB76E686A3F}" srcOrd="2" destOrd="0" parTransId="{AA55531D-C0AD-47BF-8795-FE14B2C39E71}" sibTransId="{2D015837-13FF-4551-8BE7-E6405D5C5086}"/>
    <dgm:cxn modelId="{8754048A-5967-45AA-98D9-129B392DFB39}" type="presOf" srcId="{0895B572-44D4-40AA-BC19-CBB76E686A3F}" destId="{8467127B-71A1-4017-B82A-9953AB72C546}" srcOrd="0" destOrd="0" presId="urn:microsoft.com/office/officeart/2005/8/layout/hList7"/>
    <dgm:cxn modelId="{0D05EFCF-D07E-4B57-96D6-6A77EE28D0F0}" type="presOf" srcId="{9FFB2C4A-4021-4C9B-A16D-D2BBDB919437}" destId="{E28F256A-9346-40A6-A090-C25631FD646E}" srcOrd="0" destOrd="0" presId="urn:microsoft.com/office/officeart/2005/8/layout/hList7"/>
    <dgm:cxn modelId="{711D990E-BDF9-483A-8BBF-88E4A3E70E42}" srcId="{9FFB2C4A-4021-4C9B-A16D-D2BBDB919437}" destId="{783F4C78-D9E7-4781-97AC-78CABD16DA88}" srcOrd="0" destOrd="0" parTransId="{F04F7A89-6C6C-4102-821F-9FBF3490005B}" sibTransId="{EE50B3EA-46F0-4521-9B7C-355C5C043BA2}"/>
    <dgm:cxn modelId="{4D7A7233-8429-448F-8AC7-2BD39E052338}" type="presOf" srcId="{EE50B3EA-46F0-4521-9B7C-355C5C043BA2}" destId="{BA492031-855E-490F-B3E9-F650A5CF6D52}" srcOrd="0" destOrd="0" presId="urn:microsoft.com/office/officeart/2005/8/layout/hList7"/>
    <dgm:cxn modelId="{A328C8FB-C64A-40C1-86CD-41DD57B53117}" type="presOf" srcId="{DE3CB834-C9F9-42BA-AEE6-26A636D0BE10}" destId="{A0181E64-1F66-47C4-8EE9-2CC6FEDD5AD9}" srcOrd="0" destOrd="0" presId="urn:microsoft.com/office/officeart/2005/8/layout/hList7"/>
    <dgm:cxn modelId="{24F31938-173F-4307-9036-2361987D560B}" type="presParOf" srcId="{E28F256A-9346-40A6-A090-C25631FD646E}" destId="{5AB084E4-DC2C-4B17-AEEC-CDE819AA9F2D}" srcOrd="0" destOrd="0" presId="urn:microsoft.com/office/officeart/2005/8/layout/hList7"/>
    <dgm:cxn modelId="{BB09D62C-929D-45A7-A822-27410447866C}" type="presParOf" srcId="{E28F256A-9346-40A6-A090-C25631FD646E}" destId="{6FD77360-423D-4D03-AF68-4E685550FEB5}" srcOrd="1" destOrd="0" presId="urn:microsoft.com/office/officeart/2005/8/layout/hList7"/>
    <dgm:cxn modelId="{EFE9ED13-FD61-48D3-BF9D-53B92B20D6CB}" type="presParOf" srcId="{6FD77360-423D-4D03-AF68-4E685550FEB5}" destId="{58C95A8F-9A50-4118-8756-97055555D57E}" srcOrd="0" destOrd="0" presId="urn:microsoft.com/office/officeart/2005/8/layout/hList7"/>
    <dgm:cxn modelId="{EA77AB4F-7B33-442B-B060-68F419CD2FF5}" type="presParOf" srcId="{58C95A8F-9A50-4118-8756-97055555D57E}" destId="{FC5FEC97-D2F8-472D-93D8-40427F6C48BA}" srcOrd="0" destOrd="0" presId="urn:microsoft.com/office/officeart/2005/8/layout/hList7"/>
    <dgm:cxn modelId="{8E332715-9F19-43F9-83B0-A97616B32364}" type="presParOf" srcId="{58C95A8F-9A50-4118-8756-97055555D57E}" destId="{7B5465FA-FC23-4E00-8DAA-CD5082ABB60B}" srcOrd="1" destOrd="0" presId="urn:microsoft.com/office/officeart/2005/8/layout/hList7"/>
    <dgm:cxn modelId="{ADE6D3DF-F3B9-43A3-A0C2-A0B80C5C8257}" type="presParOf" srcId="{58C95A8F-9A50-4118-8756-97055555D57E}" destId="{717A31AB-EA31-4912-99E8-B24FAD044E84}" srcOrd="2" destOrd="0" presId="urn:microsoft.com/office/officeart/2005/8/layout/hList7"/>
    <dgm:cxn modelId="{C82F7A75-DC22-435F-B5C5-D497DD647FD7}" type="presParOf" srcId="{58C95A8F-9A50-4118-8756-97055555D57E}" destId="{4CA24493-A437-43CC-8FBC-BEC63ECE4285}" srcOrd="3" destOrd="0" presId="urn:microsoft.com/office/officeart/2005/8/layout/hList7"/>
    <dgm:cxn modelId="{FCD81587-EB8F-4F95-A0AB-7C6D50F6AE58}" type="presParOf" srcId="{6FD77360-423D-4D03-AF68-4E685550FEB5}" destId="{BA492031-855E-490F-B3E9-F650A5CF6D52}" srcOrd="1" destOrd="0" presId="urn:microsoft.com/office/officeart/2005/8/layout/hList7"/>
    <dgm:cxn modelId="{078DB7F8-5063-4446-9A9B-8AC09E126606}" type="presParOf" srcId="{6FD77360-423D-4D03-AF68-4E685550FEB5}" destId="{B5B71F1E-0EDA-49C9-97BB-6E547EFC0ED8}" srcOrd="2" destOrd="0" presId="urn:microsoft.com/office/officeart/2005/8/layout/hList7"/>
    <dgm:cxn modelId="{B142A725-23F1-4583-93E9-A2F2A103194B}" type="presParOf" srcId="{B5B71F1E-0EDA-49C9-97BB-6E547EFC0ED8}" destId="{147FC9DD-CA03-40B3-AC09-D70106286EEB}" srcOrd="0" destOrd="0" presId="urn:microsoft.com/office/officeart/2005/8/layout/hList7"/>
    <dgm:cxn modelId="{07345517-840C-4B2E-9D44-9903EE7FD0B7}" type="presParOf" srcId="{B5B71F1E-0EDA-49C9-97BB-6E547EFC0ED8}" destId="{B3F5D8ED-B145-468A-A014-0A9083931DEA}" srcOrd="1" destOrd="0" presId="urn:microsoft.com/office/officeart/2005/8/layout/hList7"/>
    <dgm:cxn modelId="{A5F90C8C-994C-41E3-B4C5-1B4972D777C4}" type="presParOf" srcId="{B5B71F1E-0EDA-49C9-97BB-6E547EFC0ED8}" destId="{1EEC7C8E-7A9B-434A-B652-2AD91F774BA1}" srcOrd="2" destOrd="0" presId="urn:microsoft.com/office/officeart/2005/8/layout/hList7"/>
    <dgm:cxn modelId="{6DBEA208-3647-406A-9CD6-6FC6B75E0B04}" type="presParOf" srcId="{B5B71F1E-0EDA-49C9-97BB-6E547EFC0ED8}" destId="{F31A4596-0355-44B8-B0A8-3C7D40CDC3FD}" srcOrd="3" destOrd="0" presId="urn:microsoft.com/office/officeart/2005/8/layout/hList7"/>
    <dgm:cxn modelId="{188F80B4-4095-40B2-80F2-C6CC0D74A39B}" type="presParOf" srcId="{6FD77360-423D-4D03-AF68-4E685550FEB5}" destId="{A0181E64-1F66-47C4-8EE9-2CC6FEDD5AD9}" srcOrd="3" destOrd="0" presId="urn:microsoft.com/office/officeart/2005/8/layout/hList7"/>
    <dgm:cxn modelId="{8A9FABC1-3E4F-4D72-B9CD-71D70F0D5EFC}" type="presParOf" srcId="{6FD77360-423D-4D03-AF68-4E685550FEB5}" destId="{2DAD358B-DBAA-4D20-8BFB-82EE6F874429}" srcOrd="4" destOrd="0" presId="urn:microsoft.com/office/officeart/2005/8/layout/hList7"/>
    <dgm:cxn modelId="{3DE3C352-1913-4593-A6E3-5937E6D73B58}" type="presParOf" srcId="{2DAD358B-DBAA-4D20-8BFB-82EE6F874429}" destId="{8467127B-71A1-4017-B82A-9953AB72C546}" srcOrd="0" destOrd="0" presId="urn:microsoft.com/office/officeart/2005/8/layout/hList7"/>
    <dgm:cxn modelId="{42701F93-9BB6-4D8E-A6D6-908A0B30AD9A}" type="presParOf" srcId="{2DAD358B-DBAA-4D20-8BFB-82EE6F874429}" destId="{23229FD3-FDE0-4534-87EE-32179F7192B5}" srcOrd="1" destOrd="0" presId="urn:microsoft.com/office/officeart/2005/8/layout/hList7"/>
    <dgm:cxn modelId="{62A5954A-8973-4CDF-B05E-0A3F4CDFC3FA}" type="presParOf" srcId="{2DAD358B-DBAA-4D20-8BFB-82EE6F874429}" destId="{8820332F-54DB-4B93-A634-C3EEE31CA2EA}" srcOrd="2" destOrd="0" presId="urn:microsoft.com/office/officeart/2005/8/layout/hList7"/>
    <dgm:cxn modelId="{C4FA1AEB-649B-4CA2-9D94-687F582589E4}" type="presParOf" srcId="{2DAD358B-DBAA-4D20-8BFB-82EE6F874429}" destId="{678E1B71-2330-4201-9807-7F3F0DDF6BFF}" srcOrd="3" destOrd="0" presId="urn:microsoft.com/office/officeart/2005/8/layout/hList7"/>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31.xml><?xml version="1.0" encoding="utf-8"?>
<dgm:dataModel xmlns:dgm="http://schemas.openxmlformats.org/drawingml/2006/diagram" xmlns:a="http://schemas.openxmlformats.org/drawingml/2006/main" xmlns:r="http://schemas.openxmlformats.org/officeDocument/2006/relationships">
  <dgm:ptLst>
    <dgm:pt modelId="{C679AD5F-4A7F-45B6-8567-B2794B8DDCFB}" type="doc">
      <dgm:prSet loTypeId="urn:microsoft.com/office/officeart/2005/8/layout/vList2" loCatId="list" qsTypeId="urn:microsoft.com/office/officeart/2005/8/quickstyle/simple1" qsCatId="simple" csTypeId="urn:microsoft.com/office/officeart/2005/8/colors/colorful5" csCatId="colorful"/>
      <dgm:spPr bwMode="auto"/>
      <dgm:t>
        <a:bodyPr/>
        <a:lstStyle/>
        <a:p>
          <a:pPr>
            <a:defRPr/>
          </a:pPr>
          <a:endParaRPr lang="ru-RU"/>
        </a:p>
      </dgm:t>
    </dgm:pt>
    <dgm:pt modelId="{5C11CA99-8861-4AA2-BD4C-D6474DA56190}">
      <dgm:prSet phldrT=""/>
      <dgm:spPr bwMode="auto"/>
      <dgm:t>
        <a:bodyPr/>
        <a:lstStyle/>
        <a:p>
          <a:pPr>
            <a:defRPr/>
          </a:pPr>
          <a:r>
            <a:rPr lang="ru-RU" b="1">
              <a:solidFill>
                <a:schemeClr val="tx1"/>
              </a:solidFill>
            </a:rPr>
            <a:t>индивидуальные предприниматели, перешедшие на патентную систему налогообложения в порядке, установленном гл. 26.5 НК РФ.</a:t>
          </a:r>
          <a:endParaRPr lang="ru-RU">
            <a:solidFill>
              <a:schemeClr val="tx1"/>
            </a:solidFill>
          </a:endParaRPr>
        </a:p>
      </dgm:t>
    </dgm:pt>
    <dgm:pt modelId="{FB06B3EB-9EEF-4EF4-98D5-7D92D144E96B}" type="parTrans" cxnId="{020052C3-69ED-4712-A18C-2722664F4EC6}">
      <dgm:prSet/>
      <dgm:spPr bwMode="auto"/>
      <dgm:t>
        <a:bodyPr/>
        <a:lstStyle/>
        <a:p>
          <a:pPr>
            <a:defRPr/>
          </a:pPr>
          <a:endParaRPr lang="ru-RU"/>
        </a:p>
      </dgm:t>
    </dgm:pt>
    <dgm:pt modelId="{DBA86648-B02E-4751-AF4D-43135366F34A}" type="sibTrans" cxnId="{020052C3-69ED-4712-A18C-2722664F4EC6}">
      <dgm:prSet/>
      <dgm:spPr bwMode="auto"/>
      <dgm:t>
        <a:bodyPr/>
        <a:lstStyle/>
        <a:p>
          <a:pPr>
            <a:defRPr/>
          </a:pPr>
          <a:endParaRPr lang="ru-RU"/>
        </a:p>
      </dgm:t>
    </dgm:pt>
    <dgm:pt modelId="{5F44455B-AD44-4D27-8E4E-903F7C2AAAB7}" type="pres">
      <dgm:prSet presAssocID="{C679AD5F-4A7F-45B6-8567-B2794B8DDCFB}" presName="linear" presStyleCnt="0">
        <dgm:presLayoutVars>
          <dgm:animLvl val="lvl"/>
          <dgm:resizeHandles val="exact"/>
        </dgm:presLayoutVars>
      </dgm:prSet>
      <dgm:spPr bwMode="auto"/>
      <dgm:t>
        <a:bodyPr/>
        <a:lstStyle/>
        <a:p>
          <a:pPr>
            <a:defRPr/>
          </a:pPr>
          <a:endParaRPr lang="ru-RU"/>
        </a:p>
      </dgm:t>
    </dgm:pt>
    <dgm:pt modelId="{EB2CEC9D-EF00-486C-A0A2-10CE61B68E4B}" type="pres">
      <dgm:prSet presAssocID="{5C11CA99-8861-4AA2-BD4C-D6474DA56190}" presName="parentText" presStyleLbl="node1" presStyleIdx="0" presStyleCnt="1">
        <dgm:presLayoutVars>
          <dgm:chMax val="0"/>
          <dgm:bulletEnabled val="1"/>
        </dgm:presLayoutVars>
      </dgm:prSet>
      <dgm:spPr bwMode="auto"/>
      <dgm:t>
        <a:bodyPr/>
        <a:lstStyle/>
        <a:p>
          <a:pPr>
            <a:defRPr/>
          </a:pPr>
          <a:endParaRPr lang="ru-RU"/>
        </a:p>
      </dgm:t>
    </dgm:pt>
  </dgm:ptLst>
  <dgm:cxnLst>
    <dgm:cxn modelId="{020052C3-69ED-4712-A18C-2722664F4EC6}" srcId="{C679AD5F-4A7F-45B6-8567-B2794B8DDCFB}" destId="{5C11CA99-8861-4AA2-BD4C-D6474DA56190}" srcOrd="0" destOrd="0" parTransId="{FB06B3EB-9EEF-4EF4-98D5-7D92D144E96B}" sibTransId="{DBA86648-B02E-4751-AF4D-43135366F34A}"/>
    <dgm:cxn modelId="{C3981B90-55CA-4359-81C8-A59F4C50FB6F}" type="presOf" srcId="{C679AD5F-4A7F-45B6-8567-B2794B8DDCFB}" destId="{5F44455B-AD44-4D27-8E4E-903F7C2AAAB7}" srcOrd="0" destOrd="0" presId="urn:microsoft.com/office/officeart/2005/8/layout/vList2"/>
    <dgm:cxn modelId="{D25DB76A-5801-44F9-8F75-718023F7F07F}" type="presOf" srcId="{5C11CA99-8861-4AA2-BD4C-D6474DA56190}" destId="{EB2CEC9D-EF00-486C-A0A2-10CE61B68E4B}" srcOrd="0" destOrd="0" presId="urn:microsoft.com/office/officeart/2005/8/layout/vList2"/>
    <dgm:cxn modelId="{2A0E1008-A9AE-48FA-B14F-D79A339F703D}" type="presParOf" srcId="{5F44455B-AD44-4D27-8E4E-903F7C2AAAB7}" destId="{EB2CEC9D-EF00-486C-A0A2-10CE61B68E4B}" srcOrd="0"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32.xml><?xml version="1.0" encoding="utf-8"?>
<dgm:dataModel xmlns:dgm="http://schemas.openxmlformats.org/drawingml/2006/diagram" xmlns:a="http://schemas.openxmlformats.org/drawingml/2006/main" xmlns:r="http://schemas.openxmlformats.org/officeDocument/2006/relationships">
  <dgm:ptLst>
    <dgm:pt modelId="{974222E5-CB05-4CE1-95C7-509587FDAC41}" type="doc">
      <dgm:prSet loTypeId="urn:microsoft.com/office/officeart/2005/8/layout/target1" loCatId="relationship" qsTypeId="urn:microsoft.com/office/officeart/2005/8/quickstyle/3d2" qsCatId="3D" csTypeId="urn:microsoft.com/office/officeart/2005/8/colors/accent1_2" csCatId="accent1" phldr="1"/>
      <dgm:spPr bwMode="auto"/>
      <dgm:t>
        <a:bodyPr/>
        <a:lstStyle/>
        <a:p>
          <a:pPr>
            <a:defRPr/>
          </a:pPr>
          <a:endParaRPr lang="ru-RU"/>
        </a:p>
      </dgm:t>
    </dgm:pt>
    <dgm:pt modelId="{ED5EC14C-75BC-4CB3-A75B-C8F0D1521D9E}">
      <dgm:prSet phldrT=""/>
      <dgm:spPr bwMode="auto"/>
      <dgm:t>
        <a:bodyPr/>
        <a:lstStyle/>
        <a:p>
          <a:pPr>
            <a:defRPr/>
          </a:pPr>
          <a:r>
            <a:rPr lang="ru-RU" b="1"/>
            <a:t>1) </a:t>
          </a:r>
          <a:r>
            <a:rPr lang="ru-RU" b="1" u="sng"/>
            <a:t>индивидуальные предприниматели, средняя численность работников которых превышает 15 человек</a:t>
          </a:r>
          <a:r>
            <a:rPr lang="ru-RU" b="1"/>
            <a:t>; </a:t>
          </a:r>
          <a:endParaRPr lang="ru-RU" b="1"/>
        </a:p>
      </dgm:t>
    </dgm:pt>
    <dgm:pt modelId="{4C3E631E-F6EA-4D95-B60A-46542E861412}" type="parTrans" cxnId="{CEF3B137-0E19-40AF-B418-F7FEF52D5FF1}">
      <dgm:prSet/>
      <dgm:spPr bwMode="auto"/>
      <dgm:t>
        <a:bodyPr/>
        <a:lstStyle/>
        <a:p>
          <a:pPr>
            <a:defRPr/>
          </a:pPr>
          <a:endParaRPr lang="ru-RU"/>
        </a:p>
      </dgm:t>
    </dgm:pt>
    <dgm:pt modelId="{0914EAE7-8D34-46C4-9B56-A122F921C764}" type="sibTrans" cxnId="{CEF3B137-0E19-40AF-B418-F7FEF52D5FF1}">
      <dgm:prSet/>
      <dgm:spPr bwMode="auto"/>
      <dgm:t>
        <a:bodyPr/>
        <a:lstStyle/>
        <a:p>
          <a:pPr>
            <a:defRPr/>
          </a:pPr>
          <a:endParaRPr lang="ru-RU"/>
        </a:p>
      </dgm:t>
    </dgm:pt>
    <dgm:pt modelId="{A745B99D-6CCD-4AA3-99B2-8A1A08BE664B}">
      <dgm:prSet phldrT=""/>
      <dgm:spPr bwMode="auto"/>
      <dgm:t>
        <a:bodyPr/>
        <a:lstStyle/>
        <a:p>
          <a:pPr>
            <a:defRPr/>
          </a:pPr>
          <a:r>
            <a:rPr lang="ru-RU" b="1"/>
            <a:t>2) </a:t>
          </a:r>
          <a:r>
            <a:rPr lang="ru-RU" b="1" u="sng"/>
            <a:t>при осуществлении деятельности в рамках договора простого </a:t>
          </a:r>
          <a:r>
            <a:rPr lang="ru-RU" b="1" u="sng"/>
            <a:t>товарищества, а также в отношении реализации товаров, не относящейся к розничной торговле </a:t>
          </a:r>
          <a:r>
            <a:rPr lang="ru-RU" b="1"/>
            <a:t>(реализация подакцизных товаров, указанных в подпунктах 6 - 10 пункта 1 статьи 181 НК РФ, а также реализация подлежащих обязательной маркировке средствами идентификации лекарственных препаратов, обувных товаров и предметов одежды, принадлежностей к одежде и прочих изделий из натурального меха (полный перечень в </a:t>
          </a:r>
          <a:r>
            <a:rPr lang="ru-RU" b="1"/>
            <a:t>пп.1</a:t>
          </a:r>
          <a:r>
            <a:rPr lang="ru-RU" b="1"/>
            <a:t> п. 3 </a:t>
          </a:r>
          <a:r>
            <a:rPr lang="ru-RU" b="1"/>
            <a:t>ст.346.43</a:t>
          </a:r>
          <a:r>
            <a:rPr lang="ru-RU" b="1"/>
            <a:t> НК РФ).</a:t>
          </a:r>
          <a:endParaRPr lang="ru-RU" b="1"/>
        </a:p>
      </dgm:t>
    </dgm:pt>
    <dgm:pt modelId="{131ECA9B-A8AC-422F-BF18-E65CCABB0CAE}" type="parTrans" cxnId="{CDAB46A3-4015-4414-B1ED-5BE4A88D72DB}">
      <dgm:prSet/>
      <dgm:spPr bwMode="auto"/>
      <dgm:t>
        <a:bodyPr/>
        <a:lstStyle/>
        <a:p>
          <a:pPr>
            <a:defRPr/>
          </a:pPr>
          <a:endParaRPr lang="ru-RU"/>
        </a:p>
      </dgm:t>
    </dgm:pt>
    <dgm:pt modelId="{31B78F17-21B4-484D-ADA0-6E5DFE95B08E}" type="sibTrans" cxnId="{CDAB46A3-4015-4414-B1ED-5BE4A88D72DB}">
      <dgm:prSet/>
      <dgm:spPr bwMode="auto"/>
      <dgm:t>
        <a:bodyPr/>
        <a:lstStyle/>
        <a:p>
          <a:pPr>
            <a:defRPr/>
          </a:pPr>
          <a:endParaRPr lang="ru-RU"/>
        </a:p>
      </dgm:t>
    </dgm:pt>
    <dgm:pt modelId="{35CAE9DA-0978-4D7F-9CEA-EF3988185674}" type="pres">
      <dgm:prSet presAssocID="{974222E5-CB05-4CE1-95C7-509587FDAC41}" presName="composite" presStyleCnt="0">
        <dgm:presLayoutVars>
          <dgm:chMax val="5"/>
          <dgm:dir val="norm"/>
          <dgm:resizeHandles val="exact"/>
        </dgm:presLayoutVars>
      </dgm:prSet>
      <dgm:spPr bwMode="auto"/>
      <dgm:t>
        <a:bodyPr/>
        <a:lstStyle/>
        <a:p>
          <a:pPr>
            <a:defRPr/>
          </a:pPr>
          <a:endParaRPr lang="ru-RU"/>
        </a:p>
      </dgm:t>
    </dgm:pt>
    <dgm:pt modelId="{71B4E4FB-8992-46C0-9644-F1337C2E0032}" type="pres">
      <dgm:prSet presAssocID="{ED5EC14C-75BC-4CB3-A75B-C8F0D1521D9E}" presName="circle1" presStyleLbl="lnNode1" presStyleIdx="0" presStyleCnt="2"/>
      <dgm:spPr bwMode="auto">
        <a:blipFill>
          <a:blip r:embed="rId1">
            <a:duotone>
              <a:schemeClr val="accent1">
                <a:hueOff val="0"/>
                <a:satOff val="0"/>
                <a:lumOff val="0"/>
                <a:alphaOff val="0"/>
                <a:shade val="40000"/>
              </a:schemeClr>
              <a:schemeClr val="accent1">
                <a:hueOff val="0"/>
                <a:satOff val="0"/>
                <a:lumOff val="0"/>
                <a:alphaOff val="0"/>
                <a:tint val="42000"/>
              </a:schemeClr>
            </a:duotone>
            <a:alphaModFix amt="9000"/>
          </a:blip>
          <a:tile algn="tl" flip="none" sx="40000" sy="40000" tx="0" ty="0"/>
        </a:blipFill>
      </dgm:spPr>
    </dgm:pt>
    <dgm:pt modelId="{7D438B5C-3312-43D1-AF13-F705F5EE85E3}" type="pres">
      <dgm:prSet custLinFactNeighborX="73424" custLinFactNeighborY="19879" custScaleX="222319" presAssocID="{ED5EC14C-75BC-4CB3-A75B-C8F0D1521D9E}" presName="text1" presStyleLbl="revTx" presStyleIdx="0" presStyleCnt="2">
        <dgm:presLayoutVars>
          <dgm:bulletEnabled val="1"/>
        </dgm:presLayoutVars>
      </dgm:prSet>
      <dgm:spPr bwMode="auto"/>
      <dgm:t>
        <a:bodyPr/>
        <a:lstStyle/>
        <a:p>
          <a:pPr>
            <a:defRPr/>
          </a:pPr>
          <a:endParaRPr lang="ru-RU"/>
        </a:p>
      </dgm:t>
    </dgm:pt>
    <dgm:pt modelId="{73F43CFD-D2DA-4EA7-B0D9-37E223EE7C70}" type="pres">
      <dgm:prSet presAssocID="{ED5EC14C-75BC-4CB3-A75B-C8F0D1521D9E}" presName="line1" presStyleLbl="callout" presStyleIdx="0" presStyleCnt="4"/>
      <dgm:spPr bwMode="auto"/>
    </dgm:pt>
    <dgm:pt modelId="{82F03C1E-4958-47B2-9328-5A9F60D838B9}" type="pres">
      <dgm:prSet presAssocID="{ED5EC14C-75BC-4CB3-A75B-C8F0D1521D9E}" presName="d1" presStyleLbl="callout" presStyleIdx="1" presStyleCnt="4"/>
      <dgm:spPr bwMode="auto"/>
    </dgm:pt>
    <dgm:pt modelId="{D620578F-9B0E-46A6-8CFF-1A966D3D8CF4}" type="pres">
      <dgm:prSet presAssocID="{A745B99D-6CCD-4AA3-99B2-8A1A08BE664B}" presName="circle2" presStyleLbl="lnNode1" presStyleIdx="1" presStyleCnt="2"/>
      <dgm:spPr bwMode="auto">
        <a:blipFill>
          <a:blip r:embed="rId1">
            <a:duotone>
              <a:schemeClr val="accent1">
                <a:hueOff val="0"/>
                <a:satOff val="0"/>
                <a:lumOff val="0"/>
                <a:alphaOff val="0"/>
                <a:shade val="40000"/>
              </a:schemeClr>
              <a:schemeClr val="accent1">
                <a:hueOff val="0"/>
                <a:satOff val="0"/>
                <a:lumOff val="0"/>
                <a:alphaOff val="0"/>
                <a:tint val="42000"/>
              </a:schemeClr>
            </a:duotone>
            <a:alphaModFix amt="3000"/>
          </a:blip>
          <a:tile algn="tl" flip="none" sx="40000" sy="40000" tx="0" ty="0"/>
        </a:blipFill>
      </dgm:spPr>
    </dgm:pt>
    <dgm:pt modelId="{B852ED34-7416-4BFA-B4A4-7C26ADC878E1}" type="pres">
      <dgm:prSet custLinFactNeighborX="48036" custLinFactNeighborY="64479" custScaleX="199876" custScaleY="206649" presAssocID="{A745B99D-6CCD-4AA3-99B2-8A1A08BE664B}" presName="text2" presStyleLbl="revTx" presStyleIdx="1" presStyleCnt="2">
        <dgm:presLayoutVars>
          <dgm:bulletEnabled val="1"/>
        </dgm:presLayoutVars>
      </dgm:prSet>
      <dgm:spPr bwMode="auto"/>
      <dgm:t>
        <a:bodyPr/>
        <a:lstStyle/>
        <a:p>
          <a:pPr>
            <a:defRPr/>
          </a:pPr>
          <a:endParaRPr lang="ru-RU"/>
        </a:p>
      </dgm:t>
    </dgm:pt>
    <dgm:pt modelId="{3DB527A0-DAA3-4897-B78B-A9D662339F1F}" type="pres">
      <dgm:prSet presAssocID="{A745B99D-6CCD-4AA3-99B2-8A1A08BE664B}" presName="line2" presStyleLbl="callout" presStyleIdx="2" presStyleCnt="4"/>
      <dgm:spPr bwMode="auto"/>
    </dgm:pt>
    <dgm:pt modelId="{54F4F7C7-0A60-4F81-B288-A812F0F8C0E4}" type="pres">
      <dgm:prSet presAssocID="{A745B99D-6CCD-4AA3-99B2-8A1A08BE664B}" presName="d2" presStyleLbl="callout" presStyleIdx="3" presStyleCnt="4"/>
      <dgm:spPr bwMode="auto"/>
    </dgm:pt>
  </dgm:ptLst>
  <dgm:cxnLst>
    <dgm:cxn modelId="{27ED19B9-BDF3-4E59-A805-EFC28DEC7EB1}" type="presOf" srcId="{ED5EC14C-75BC-4CB3-A75B-C8F0D1521D9E}" destId="{7D438B5C-3312-43D1-AF13-F705F5EE85E3}" srcOrd="0" destOrd="0" presId="urn:microsoft.com/office/officeart/2005/8/layout/target1"/>
    <dgm:cxn modelId="{CDAB46A3-4015-4414-B1ED-5BE4A88D72DB}" srcId="{974222E5-CB05-4CE1-95C7-509587FDAC41}" destId="{A745B99D-6CCD-4AA3-99B2-8A1A08BE664B}" srcOrd="1" destOrd="0" parTransId="{131ECA9B-A8AC-422F-BF18-E65CCABB0CAE}" sibTransId="{31B78F17-21B4-484D-ADA0-6E5DFE95B08E}"/>
    <dgm:cxn modelId="{AE3CCC00-282B-43F9-9FDF-9F22FF6113A4}" type="presOf" srcId="{974222E5-CB05-4CE1-95C7-509587FDAC41}" destId="{35CAE9DA-0978-4D7F-9CEA-EF3988185674}" srcOrd="0" destOrd="0" presId="urn:microsoft.com/office/officeart/2005/8/layout/target1"/>
    <dgm:cxn modelId="{3582793D-79AD-4BFF-A9DB-F22846454587}" type="presOf" srcId="{A745B99D-6CCD-4AA3-99B2-8A1A08BE664B}" destId="{B852ED34-7416-4BFA-B4A4-7C26ADC878E1}" srcOrd="0" destOrd="0" presId="urn:microsoft.com/office/officeart/2005/8/layout/target1"/>
    <dgm:cxn modelId="{CEF3B137-0E19-40AF-B418-F7FEF52D5FF1}" srcId="{974222E5-CB05-4CE1-95C7-509587FDAC41}" destId="{ED5EC14C-75BC-4CB3-A75B-C8F0D1521D9E}" srcOrd="0" destOrd="0" parTransId="{4C3E631E-F6EA-4D95-B60A-46542E861412}" sibTransId="{0914EAE7-8D34-46C4-9B56-A122F921C764}"/>
    <dgm:cxn modelId="{16BAB7AB-417A-499B-B166-48EC93974638}" type="presParOf" srcId="{35CAE9DA-0978-4D7F-9CEA-EF3988185674}" destId="{71B4E4FB-8992-46C0-9644-F1337C2E0032}" srcOrd="0" destOrd="0" presId="urn:microsoft.com/office/officeart/2005/8/layout/target1"/>
    <dgm:cxn modelId="{9E6EBD71-5C0C-4482-A721-3C2576FA936B}" type="presParOf" srcId="{35CAE9DA-0978-4D7F-9CEA-EF3988185674}" destId="{7D438B5C-3312-43D1-AF13-F705F5EE85E3}" srcOrd="1" destOrd="0" presId="urn:microsoft.com/office/officeart/2005/8/layout/target1"/>
    <dgm:cxn modelId="{63849F9D-1B36-42FE-AE4D-DF611AEB6FA9}" type="presParOf" srcId="{35CAE9DA-0978-4D7F-9CEA-EF3988185674}" destId="{73F43CFD-D2DA-4EA7-B0D9-37E223EE7C70}" srcOrd="2" destOrd="0" presId="urn:microsoft.com/office/officeart/2005/8/layout/target1"/>
    <dgm:cxn modelId="{6C70C775-FFD6-42CA-8DA9-D045284B16B9}" type="presParOf" srcId="{35CAE9DA-0978-4D7F-9CEA-EF3988185674}" destId="{82F03C1E-4958-47B2-9328-5A9F60D838B9}" srcOrd="3" destOrd="0" presId="urn:microsoft.com/office/officeart/2005/8/layout/target1"/>
    <dgm:cxn modelId="{13247E6D-A3E3-4FB5-89B2-74151FF81A80}" type="presParOf" srcId="{35CAE9DA-0978-4D7F-9CEA-EF3988185674}" destId="{D620578F-9B0E-46A6-8CFF-1A966D3D8CF4}" srcOrd="4" destOrd="0" presId="urn:microsoft.com/office/officeart/2005/8/layout/target1"/>
    <dgm:cxn modelId="{D59B1BFE-E24C-412D-BB59-8BEA8544DAF2}" type="presParOf" srcId="{35CAE9DA-0978-4D7F-9CEA-EF3988185674}" destId="{B852ED34-7416-4BFA-B4A4-7C26ADC878E1}" srcOrd="5" destOrd="0" presId="urn:microsoft.com/office/officeart/2005/8/layout/target1"/>
    <dgm:cxn modelId="{912ED573-BD2A-48F6-BFBF-4F954265720B}" type="presParOf" srcId="{35CAE9DA-0978-4D7F-9CEA-EF3988185674}" destId="{3DB527A0-DAA3-4897-B78B-A9D662339F1F}" srcOrd="6" destOrd="0" presId="urn:microsoft.com/office/officeart/2005/8/layout/target1"/>
    <dgm:cxn modelId="{BFA8C1EA-3FD9-4D9D-B4D2-6D7CCE45251B}" type="presParOf" srcId="{35CAE9DA-0978-4D7F-9CEA-EF3988185674}" destId="{54F4F7C7-0A60-4F81-B288-A812F0F8C0E4}" srcOrd="7" destOrd="0" presId="urn:microsoft.com/office/officeart/2005/8/layout/target1"/>
  </dgm:cxnLst>
  <dgm:bg/>
  <dgm:whole>
    <a:ln w="12700">
      <a:solidFill>
        <a:srgbClr val="000000">
          <a:alpha val="0"/>
        </a:srgbClr>
      </a:solidFill>
    </a:ln>
  </dgm:whole>
  <dgm:extLst>
    <a:ext uri="http://schemas.microsoft.com/office/drawing/2008/diagram">
      <dsp:dataModelExt xmlns:dsp="http://schemas.microsoft.com/office/drawing/2008/diagram" relId="rId2" minVer="http://schemas.openxmlformats.org/drawingml/2006/diagram"/>
    </a:ext>
  </dgm:extLst>
</dgm:dataModel>
</file>

<file path=ppt/diagrams/data33.xml><?xml version="1.0" encoding="utf-8"?>
<dgm:dataModel xmlns:dgm="http://schemas.openxmlformats.org/drawingml/2006/diagram" xmlns:a="http://schemas.openxmlformats.org/drawingml/2006/main" xmlns:r="http://schemas.openxmlformats.org/officeDocument/2006/relationships">
  <dgm:ptLst>
    <dgm:pt modelId="{83F1377A-623C-4AC6-BDED-39CE409A10C2}" type="doc">
      <dgm:prSet loTypeId="urn:microsoft.com/office/officeart/2005/8/layout/venn1" loCatId="relationship" qsTypeId="urn:microsoft.com/office/officeart/2005/8/quickstyle/simple1" qsCatId="simple" csTypeId="urn:microsoft.com/office/officeart/2005/8/colors/colorful3" csCatId="colorful" phldr="1"/>
      <dgm:spPr bwMode="auto"/>
      <dgm:t>
        <a:bodyPr/>
        <a:lstStyle/>
        <a:p>
          <a:pPr>
            <a:defRPr/>
          </a:pPr>
          <a:endParaRPr lang="ru-RU"/>
        </a:p>
      </dgm:t>
    </dgm:pt>
    <dgm:pt modelId="{40713050-6B93-4ED1-8414-BBF2F0B4DCDB}">
      <dgm:prSet phldrT="" custT="1"/>
      <dgm:spPr bwMode="auto"/>
      <dgm:t>
        <a:bodyPr/>
        <a:lstStyle/>
        <a:p>
          <a:pPr>
            <a:defRPr/>
          </a:pPr>
          <a:r>
            <a:rPr lang="ru-RU" sz="1400" b="1"/>
            <a:t>документ, удостоверяющий право на применение патентной системы налогообложения (п 1 ст. 346.45 НК РФ)</a:t>
          </a:r>
          <a:endParaRPr lang="ru-RU" sz="1400" b="1"/>
        </a:p>
      </dgm:t>
    </dgm:pt>
    <dgm:pt modelId="{EEA04A20-1654-40D8-B45E-92E05C89F0F2}" type="parTrans" cxnId="{865B1A6D-2AE5-4EF9-B5DB-42E643AF8740}">
      <dgm:prSet/>
      <dgm:spPr bwMode="auto"/>
      <dgm:t>
        <a:bodyPr/>
        <a:lstStyle/>
        <a:p>
          <a:pPr>
            <a:defRPr/>
          </a:pPr>
          <a:endParaRPr lang="ru-RU" sz="1400" b="1"/>
        </a:p>
      </dgm:t>
    </dgm:pt>
    <dgm:pt modelId="{4D5AA759-77E4-4918-97B6-98510A936D36}" type="sibTrans" cxnId="{865B1A6D-2AE5-4EF9-B5DB-42E643AF8740}">
      <dgm:prSet/>
      <dgm:spPr bwMode="auto"/>
      <dgm:t>
        <a:bodyPr/>
        <a:lstStyle/>
        <a:p>
          <a:pPr>
            <a:defRPr/>
          </a:pPr>
          <a:endParaRPr lang="ru-RU" sz="1400" b="1"/>
        </a:p>
      </dgm:t>
    </dgm:pt>
    <dgm:pt modelId="{682102FC-0841-457E-997C-837B01EAAC4C}">
      <dgm:prSet phldrT="" custT="1"/>
      <dgm:spPr bwMode="auto"/>
      <dgm:t>
        <a:bodyPr/>
        <a:lstStyle/>
        <a:p>
          <a:pPr>
            <a:defRPr/>
          </a:pPr>
          <a:r>
            <a:rPr lang="ru-RU" sz="1400" b="1"/>
            <a:t>в патенте должно содержаться указание на территорию его действия</a:t>
          </a:r>
          <a:endParaRPr lang="ru-RU" sz="1400" b="1"/>
        </a:p>
      </dgm:t>
    </dgm:pt>
    <dgm:pt modelId="{D6A8234F-F8E0-46FE-891A-FF2793A185AC}" type="parTrans" cxnId="{4D18A415-E4D8-4A51-A5F6-1F276A664C60}">
      <dgm:prSet/>
      <dgm:spPr bwMode="auto"/>
      <dgm:t>
        <a:bodyPr/>
        <a:lstStyle/>
        <a:p>
          <a:pPr>
            <a:defRPr/>
          </a:pPr>
          <a:endParaRPr lang="ru-RU" sz="1400" b="1"/>
        </a:p>
      </dgm:t>
    </dgm:pt>
    <dgm:pt modelId="{8F1B9162-6282-4B87-A2B4-4B307693D2CF}" type="sibTrans" cxnId="{4D18A415-E4D8-4A51-A5F6-1F276A664C60}">
      <dgm:prSet/>
      <dgm:spPr bwMode="auto"/>
      <dgm:t>
        <a:bodyPr/>
        <a:lstStyle/>
        <a:p>
          <a:pPr>
            <a:defRPr/>
          </a:pPr>
          <a:endParaRPr lang="ru-RU" sz="1400" b="1"/>
        </a:p>
      </dgm:t>
    </dgm:pt>
    <dgm:pt modelId="{91FD570B-85DE-436A-99AE-919ABC39AE97}">
      <dgm:prSet phldrT="" custT="1"/>
      <dgm:spPr bwMode="auto"/>
      <dgm:t>
        <a:bodyPr/>
        <a:lstStyle/>
        <a:p>
          <a:pPr>
            <a:defRPr/>
          </a:pPr>
          <a:r>
            <a:rPr lang="ru-RU" sz="1400" b="1"/>
            <a:t>индивидуальный предприниматель вправе получить несколько патентов.</a:t>
          </a:r>
          <a:endParaRPr lang="ru-RU" sz="1400" b="1"/>
        </a:p>
      </dgm:t>
    </dgm:pt>
    <dgm:pt modelId="{B565744D-31E6-4795-820A-B340C68CDC62}" type="parTrans" cxnId="{454BE982-401B-41BF-A50B-B2847BB8F603}">
      <dgm:prSet/>
      <dgm:spPr bwMode="auto"/>
      <dgm:t>
        <a:bodyPr/>
        <a:lstStyle/>
        <a:p>
          <a:pPr>
            <a:defRPr/>
          </a:pPr>
          <a:endParaRPr lang="ru-RU" sz="1400" b="1"/>
        </a:p>
      </dgm:t>
    </dgm:pt>
    <dgm:pt modelId="{AEB8CC8E-151F-4F70-9A61-B904F95679C2}" type="sibTrans" cxnId="{454BE982-401B-41BF-A50B-B2847BB8F603}">
      <dgm:prSet/>
      <dgm:spPr bwMode="auto"/>
      <dgm:t>
        <a:bodyPr/>
        <a:lstStyle/>
        <a:p>
          <a:pPr>
            <a:defRPr/>
          </a:pPr>
          <a:endParaRPr lang="ru-RU" sz="1400" b="1"/>
        </a:p>
      </dgm:t>
    </dgm:pt>
    <dgm:pt modelId="{64AF8C62-6027-4A86-B90F-405E6D4E0496}">
      <dgm:prSet phldrT="" custT="1"/>
      <dgm:spPr bwMode="auto"/>
      <dgm:t>
        <a:bodyPr/>
        <a:lstStyle/>
        <a:p>
          <a:pPr>
            <a:defRPr/>
          </a:pPr>
          <a:r>
            <a:rPr lang="ru-RU" sz="1400" b="1"/>
            <a:t>форма патента утверждена Приказом ФНС России </a:t>
          </a:r>
          <a:r>
            <a:rPr lang="en-US" sz="1400" b="1"/>
            <a:t> 04.12.2020 N </a:t>
          </a:r>
          <a:r>
            <a:rPr lang="ru-RU" sz="1400" b="1"/>
            <a:t>КЧ-7-3/881@</a:t>
          </a:r>
          <a:endParaRPr/>
        </a:p>
        <a:p>
          <a:pPr>
            <a:defRPr/>
          </a:pPr>
          <a:endParaRPr lang="ru-RU" sz="1400" b="1"/>
        </a:p>
      </dgm:t>
    </dgm:pt>
    <dgm:pt modelId="{C3F05C0E-5BEF-4A27-A6A9-92A77885B488}" type="parTrans" cxnId="{EF54A937-7D83-4F98-93B0-4A8CC333AE15}">
      <dgm:prSet/>
      <dgm:spPr bwMode="auto"/>
      <dgm:t>
        <a:bodyPr/>
        <a:lstStyle/>
        <a:p>
          <a:pPr>
            <a:defRPr/>
          </a:pPr>
          <a:endParaRPr lang="ru-RU" sz="1400" b="1"/>
        </a:p>
      </dgm:t>
    </dgm:pt>
    <dgm:pt modelId="{9C771123-A70A-4415-BC6D-9419EE8126CC}" type="sibTrans" cxnId="{EF54A937-7D83-4F98-93B0-4A8CC333AE15}">
      <dgm:prSet/>
      <dgm:spPr bwMode="auto"/>
      <dgm:t>
        <a:bodyPr/>
        <a:lstStyle/>
        <a:p>
          <a:pPr>
            <a:defRPr/>
          </a:pPr>
          <a:endParaRPr lang="ru-RU" sz="1400" b="1"/>
        </a:p>
      </dgm:t>
    </dgm:pt>
    <dgm:pt modelId="{3FC2A408-1224-4BB6-AD77-2E886D9900A8}" type="pres">
      <dgm:prSet presAssocID="{83F1377A-623C-4AC6-BDED-39CE409A10C2}" presName="compositeShape" presStyleCnt="0">
        <dgm:presLayoutVars>
          <dgm:chMax val="7"/>
          <dgm:dir val="norm"/>
          <dgm:resizeHandles val="exact"/>
        </dgm:presLayoutVars>
      </dgm:prSet>
      <dgm:spPr bwMode="auto"/>
      <dgm:t>
        <a:bodyPr/>
        <a:lstStyle/>
        <a:p>
          <a:pPr>
            <a:defRPr/>
          </a:pPr>
          <a:endParaRPr lang="ru-RU"/>
        </a:p>
      </dgm:t>
    </dgm:pt>
    <dgm:pt modelId="{CA35713A-993E-41F2-9803-6CDE23C3FA78}" type="pres">
      <dgm:prSet custScaleY="120568" presAssocID="{40713050-6B93-4ED1-8414-BBF2F0B4DCDB}" presName="circ1" presStyleLbl="vennNode1" presStyleIdx="0" presStyleCnt="4"/>
      <dgm:spPr bwMode="auto"/>
      <dgm:t>
        <a:bodyPr/>
        <a:lstStyle/>
        <a:p>
          <a:pPr>
            <a:defRPr/>
          </a:pPr>
          <a:endParaRPr lang="ru-RU"/>
        </a:p>
      </dgm:t>
    </dgm:pt>
    <dgm:pt modelId="{9852818D-C97A-4D09-87A0-BD79E684D396}" type="pres">
      <dgm:prSet presAssocID="{40713050-6B93-4ED1-8414-BBF2F0B4DCDB}" presName="circ1Tx" presStyleLbl="revTx" presStyleIdx="0" presStyleCnt="0">
        <dgm:presLayoutVars>
          <dgm:chMax val="0"/>
          <dgm:chPref val="0"/>
          <dgm:bulletEnabled val="1"/>
        </dgm:presLayoutVars>
      </dgm:prSet>
      <dgm:spPr bwMode="auto"/>
      <dgm:t>
        <a:bodyPr/>
        <a:lstStyle/>
        <a:p>
          <a:pPr>
            <a:defRPr/>
          </a:pPr>
          <a:endParaRPr lang="ru-RU"/>
        </a:p>
      </dgm:t>
    </dgm:pt>
    <dgm:pt modelId="{28088BE7-09F6-4E6F-A9BE-F6CC3520D494}" type="pres">
      <dgm:prSet custScaleX="109420" presAssocID="{682102FC-0841-457E-997C-837B01EAAC4C}" presName="circ2" presStyleLbl="vennNode1" presStyleIdx="1" presStyleCnt="4"/>
      <dgm:spPr bwMode="auto"/>
      <dgm:t>
        <a:bodyPr/>
        <a:lstStyle/>
        <a:p>
          <a:pPr>
            <a:defRPr/>
          </a:pPr>
          <a:endParaRPr lang="ru-RU"/>
        </a:p>
      </dgm:t>
    </dgm:pt>
    <dgm:pt modelId="{39A48674-2F55-4FC2-8FA4-DED3D13C313B}" type="pres">
      <dgm:prSet presAssocID="{682102FC-0841-457E-997C-837B01EAAC4C}" presName="circ2Tx" presStyleLbl="revTx" presStyleIdx="0" presStyleCnt="0">
        <dgm:presLayoutVars>
          <dgm:chMax val="0"/>
          <dgm:chPref val="0"/>
          <dgm:bulletEnabled val="1"/>
        </dgm:presLayoutVars>
      </dgm:prSet>
      <dgm:spPr bwMode="auto"/>
      <dgm:t>
        <a:bodyPr/>
        <a:lstStyle/>
        <a:p>
          <a:pPr>
            <a:defRPr/>
          </a:pPr>
          <a:endParaRPr lang="ru-RU"/>
        </a:p>
      </dgm:t>
    </dgm:pt>
    <dgm:pt modelId="{B790196B-7297-459C-8970-9C4C263780FF}" type="pres">
      <dgm:prSet presAssocID="{91FD570B-85DE-436A-99AE-919ABC39AE97}" presName="circ3" presStyleLbl="vennNode1" presStyleIdx="2" presStyleCnt="4"/>
      <dgm:spPr bwMode="auto"/>
      <dgm:t>
        <a:bodyPr/>
        <a:lstStyle/>
        <a:p>
          <a:pPr>
            <a:defRPr/>
          </a:pPr>
          <a:endParaRPr lang="ru-RU"/>
        </a:p>
      </dgm:t>
    </dgm:pt>
    <dgm:pt modelId="{969ABF30-757A-4FC5-B8AA-41A716C7C098}" type="pres">
      <dgm:prSet presAssocID="{91FD570B-85DE-436A-99AE-919ABC39AE97}" presName="circ3Tx" presStyleLbl="revTx" presStyleIdx="0" presStyleCnt="0">
        <dgm:presLayoutVars>
          <dgm:chMax val="0"/>
          <dgm:chPref val="0"/>
          <dgm:bulletEnabled val="1"/>
        </dgm:presLayoutVars>
      </dgm:prSet>
      <dgm:spPr bwMode="auto"/>
      <dgm:t>
        <a:bodyPr/>
        <a:lstStyle/>
        <a:p>
          <a:pPr>
            <a:defRPr/>
          </a:pPr>
          <a:endParaRPr lang="ru-RU"/>
        </a:p>
      </dgm:t>
    </dgm:pt>
    <dgm:pt modelId="{3A92B211-8D36-41B5-BBD9-2EA46E84F4B7}" type="pres">
      <dgm:prSet custScaleX="127007" presAssocID="{64AF8C62-6027-4A86-B90F-405E6D4E0496}" presName="circ4" presStyleLbl="vennNode1" presStyleIdx="3" presStyleCnt="4"/>
      <dgm:spPr bwMode="auto"/>
      <dgm:t>
        <a:bodyPr/>
        <a:lstStyle/>
        <a:p>
          <a:pPr>
            <a:defRPr/>
          </a:pPr>
          <a:endParaRPr lang="ru-RU"/>
        </a:p>
      </dgm:t>
    </dgm:pt>
    <dgm:pt modelId="{41A885C8-5270-4A66-A200-9317EF74B622}" type="pres">
      <dgm:prSet presAssocID="{64AF8C62-6027-4A86-B90F-405E6D4E0496}" presName="circ4Tx" presStyleLbl="revTx" presStyleIdx="0" presStyleCnt="0">
        <dgm:presLayoutVars>
          <dgm:chMax val="0"/>
          <dgm:chPref val="0"/>
          <dgm:bulletEnabled val="1"/>
        </dgm:presLayoutVars>
      </dgm:prSet>
      <dgm:spPr bwMode="auto"/>
      <dgm:t>
        <a:bodyPr/>
        <a:lstStyle/>
        <a:p>
          <a:pPr>
            <a:defRPr/>
          </a:pPr>
          <a:endParaRPr lang="ru-RU"/>
        </a:p>
      </dgm:t>
    </dgm:pt>
  </dgm:ptLst>
  <dgm:cxnLst>
    <dgm:cxn modelId="{EF54A937-7D83-4F98-93B0-4A8CC333AE15}" srcId="{83F1377A-623C-4AC6-BDED-39CE409A10C2}" destId="{64AF8C62-6027-4A86-B90F-405E6D4E0496}" srcOrd="3" destOrd="0" parTransId="{C3F05C0E-5BEF-4A27-A6A9-92A77885B488}" sibTransId="{9C771123-A70A-4415-BC6D-9419EE8126CC}"/>
    <dgm:cxn modelId="{865B1A6D-2AE5-4EF9-B5DB-42E643AF8740}" srcId="{83F1377A-623C-4AC6-BDED-39CE409A10C2}" destId="{40713050-6B93-4ED1-8414-BBF2F0B4DCDB}" srcOrd="0" destOrd="0" parTransId="{EEA04A20-1654-40D8-B45E-92E05C89F0F2}" sibTransId="{4D5AA759-77E4-4918-97B6-98510A936D36}"/>
    <dgm:cxn modelId="{862B3797-C4C7-4C4F-94D6-7638B4E5B50C}" type="presOf" srcId="{64AF8C62-6027-4A86-B90F-405E6D4E0496}" destId="{3A92B211-8D36-41B5-BBD9-2EA46E84F4B7}" srcOrd="0" destOrd="0" presId="urn:microsoft.com/office/officeart/2005/8/layout/venn1"/>
    <dgm:cxn modelId="{4D18A415-E4D8-4A51-A5F6-1F276A664C60}" srcId="{83F1377A-623C-4AC6-BDED-39CE409A10C2}" destId="{682102FC-0841-457E-997C-837B01EAAC4C}" srcOrd="1" destOrd="0" parTransId="{D6A8234F-F8E0-46FE-891A-FF2793A185AC}" sibTransId="{8F1B9162-6282-4B87-A2B4-4B307693D2CF}"/>
    <dgm:cxn modelId="{B216701A-6A6D-47EA-B7E4-D01F43A2176D}" type="presOf" srcId="{91FD570B-85DE-436A-99AE-919ABC39AE97}" destId="{B790196B-7297-459C-8970-9C4C263780FF}" srcOrd="0" destOrd="0" presId="urn:microsoft.com/office/officeart/2005/8/layout/venn1"/>
    <dgm:cxn modelId="{F2399E2E-7C86-41D1-BDAF-277913D5DFF9}" type="presOf" srcId="{64AF8C62-6027-4A86-B90F-405E6D4E0496}" destId="{41A885C8-5270-4A66-A200-9317EF74B622}" srcOrd="1" destOrd="0" presId="urn:microsoft.com/office/officeart/2005/8/layout/venn1"/>
    <dgm:cxn modelId="{671CD606-F071-4CF5-870B-C62596F595E6}" type="presOf" srcId="{40713050-6B93-4ED1-8414-BBF2F0B4DCDB}" destId="{CA35713A-993E-41F2-9803-6CDE23C3FA78}" srcOrd="0" destOrd="0" presId="urn:microsoft.com/office/officeart/2005/8/layout/venn1"/>
    <dgm:cxn modelId="{454BE982-401B-41BF-A50B-B2847BB8F603}" srcId="{83F1377A-623C-4AC6-BDED-39CE409A10C2}" destId="{91FD570B-85DE-436A-99AE-919ABC39AE97}" srcOrd="2" destOrd="0" parTransId="{B565744D-31E6-4795-820A-B340C68CDC62}" sibTransId="{AEB8CC8E-151F-4F70-9A61-B904F95679C2}"/>
    <dgm:cxn modelId="{5A2A5DF3-8F17-4E6F-B85A-9554DD7ADF79}" type="presOf" srcId="{91FD570B-85DE-436A-99AE-919ABC39AE97}" destId="{969ABF30-757A-4FC5-B8AA-41A716C7C098}" srcOrd="1" destOrd="0" presId="urn:microsoft.com/office/officeart/2005/8/layout/venn1"/>
    <dgm:cxn modelId="{1DCB48CD-4AB5-42CD-9092-4152275C3747}" type="presOf" srcId="{682102FC-0841-457E-997C-837B01EAAC4C}" destId="{28088BE7-09F6-4E6F-A9BE-F6CC3520D494}" srcOrd="0" destOrd="0" presId="urn:microsoft.com/office/officeart/2005/8/layout/venn1"/>
    <dgm:cxn modelId="{65ABFB59-FB37-4FE6-A5F9-B84675803BA7}" type="presOf" srcId="{40713050-6B93-4ED1-8414-BBF2F0B4DCDB}" destId="{9852818D-C97A-4D09-87A0-BD79E684D396}" srcOrd="1" destOrd="0" presId="urn:microsoft.com/office/officeart/2005/8/layout/venn1"/>
    <dgm:cxn modelId="{27A54A83-427F-4B0C-B8AE-AD373E3AD045}" type="presOf" srcId="{83F1377A-623C-4AC6-BDED-39CE409A10C2}" destId="{3FC2A408-1224-4BB6-AD77-2E886D9900A8}" srcOrd="0" destOrd="0" presId="urn:microsoft.com/office/officeart/2005/8/layout/venn1"/>
    <dgm:cxn modelId="{112D833B-35E5-46F9-9905-B840D57895D7}" type="presOf" srcId="{682102FC-0841-457E-997C-837B01EAAC4C}" destId="{39A48674-2F55-4FC2-8FA4-DED3D13C313B}" srcOrd="1" destOrd="0" presId="urn:microsoft.com/office/officeart/2005/8/layout/venn1"/>
    <dgm:cxn modelId="{E9DE9A0A-E9C5-46CB-A44A-BE357A86A544}" type="presParOf" srcId="{3FC2A408-1224-4BB6-AD77-2E886D9900A8}" destId="{CA35713A-993E-41F2-9803-6CDE23C3FA78}" srcOrd="0" destOrd="0" presId="urn:microsoft.com/office/officeart/2005/8/layout/venn1"/>
    <dgm:cxn modelId="{A1A76633-B804-459A-9899-8A5912F08E31}" type="presParOf" srcId="{3FC2A408-1224-4BB6-AD77-2E886D9900A8}" destId="{9852818D-C97A-4D09-87A0-BD79E684D396}" srcOrd="1" destOrd="0" presId="urn:microsoft.com/office/officeart/2005/8/layout/venn1"/>
    <dgm:cxn modelId="{307A9922-8E70-4CA1-B959-0192F4A5A3BD}" type="presParOf" srcId="{3FC2A408-1224-4BB6-AD77-2E886D9900A8}" destId="{28088BE7-09F6-4E6F-A9BE-F6CC3520D494}" srcOrd="2" destOrd="0" presId="urn:microsoft.com/office/officeart/2005/8/layout/venn1"/>
    <dgm:cxn modelId="{19CD7AD5-8C35-4558-8C7C-098624217C2B}" type="presParOf" srcId="{3FC2A408-1224-4BB6-AD77-2E886D9900A8}" destId="{39A48674-2F55-4FC2-8FA4-DED3D13C313B}" srcOrd="3" destOrd="0" presId="urn:microsoft.com/office/officeart/2005/8/layout/venn1"/>
    <dgm:cxn modelId="{462CE26B-8A35-4AF6-BFB6-CAED33516FEC}" type="presParOf" srcId="{3FC2A408-1224-4BB6-AD77-2E886D9900A8}" destId="{B790196B-7297-459C-8970-9C4C263780FF}" srcOrd="4" destOrd="0" presId="urn:microsoft.com/office/officeart/2005/8/layout/venn1"/>
    <dgm:cxn modelId="{0880ABBC-74CA-473E-8F9A-F4C9183A4EAC}" type="presParOf" srcId="{3FC2A408-1224-4BB6-AD77-2E886D9900A8}" destId="{969ABF30-757A-4FC5-B8AA-41A716C7C098}" srcOrd="5" destOrd="0" presId="urn:microsoft.com/office/officeart/2005/8/layout/venn1"/>
    <dgm:cxn modelId="{60FCF546-0DFD-4919-BBA7-F54A267D97BE}" type="presParOf" srcId="{3FC2A408-1224-4BB6-AD77-2E886D9900A8}" destId="{3A92B211-8D36-41B5-BBD9-2EA46E84F4B7}" srcOrd="6" destOrd="0" presId="urn:microsoft.com/office/officeart/2005/8/layout/venn1"/>
    <dgm:cxn modelId="{14D1A52E-A22C-4947-AB8B-F96D6A929BB0}" type="presParOf" srcId="{3FC2A408-1224-4BB6-AD77-2E886D9900A8}" destId="{41A885C8-5270-4A66-A200-9317EF74B622}" srcOrd="7" destOrd="0" presId="urn:microsoft.com/office/officeart/2005/8/layout/venn1"/>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34.xml><?xml version="1.0" encoding="utf-8"?>
<dgm:dataModel xmlns:dgm="http://schemas.openxmlformats.org/drawingml/2006/diagram" xmlns:a="http://schemas.openxmlformats.org/drawingml/2006/main" xmlns:r="http://schemas.openxmlformats.org/officeDocument/2006/relationships">
  <dgm:ptLst>
    <dgm:pt modelId="{171D840A-237A-421C-8185-3CBACB88C7CB}" type="doc">
      <dgm:prSet loTypeId="urn:microsoft.com/office/officeart/2005/8/layout/vList2" loCatId="list" qsTypeId="urn:microsoft.com/office/officeart/2005/8/quickstyle/simple1" qsCatId="simple" csTypeId="urn:microsoft.com/office/officeart/2005/8/colors/accent3_4" csCatId="accent3" phldr="1"/>
      <dgm:spPr bwMode="auto"/>
      <dgm:t>
        <a:bodyPr/>
        <a:lstStyle/>
        <a:p>
          <a:pPr>
            <a:defRPr/>
          </a:pPr>
          <a:endParaRPr lang="ru-RU"/>
        </a:p>
      </dgm:t>
    </dgm:pt>
    <dgm:pt modelId="{DDD7A0D4-DC80-4BFF-A48A-51A006752A45}">
      <dgm:prSet phldrT=""/>
      <dgm:spPr bwMode="auto"/>
      <dgm:t>
        <a:bodyPr/>
        <a:lstStyle/>
        <a:p>
          <a:pPr>
            <a:defRPr/>
          </a:pPr>
          <a:r>
            <a:rPr lang="ru-RU" b="1">
              <a:solidFill>
                <a:schemeClr val="tx1"/>
              </a:solidFill>
            </a:rPr>
            <a:t>парикмахерские и косметические услуги (подп. 2); </a:t>
          </a:r>
          <a:endParaRPr lang="ru-RU" b="1">
            <a:solidFill>
              <a:schemeClr val="tx1"/>
            </a:solidFill>
          </a:endParaRPr>
        </a:p>
      </dgm:t>
    </dgm:pt>
    <dgm:pt modelId="{86EFD1E8-60DA-4DC6-997D-BC689A81B752}" type="parTrans" cxnId="{750414AA-F02D-4475-8C17-D64ACA526030}">
      <dgm:prSet/>
      <dgm:spPr bwMode="auto"/>
      <dgm:t>
        <a:bodyPr/>
        <a:lstStyle/>
        <a:p>
          <a:pPr>
            <a:defRPr/>
          </a:pPr>
          <a:endParaRPr lang="ru-RU" b="1">
            <a:solidFill>
              <a:schemeClr val="tx1"/>
            </a:solidFill>
          </a:endParaRPr>
        </a:p>
      </dgm:t>
    </dgm:pt>
    <dgm:pt modelId="{B5BF3931-3664-4B17-93FD-5B3424033DB7}" type="sibTrans" cxnId="{750414AA-F02D-4475-8C17-D64ACA526030}">
      <dgm:prSet/>
      <dgm:spPr bwMode="auto"/>
      <dgm:t>
        <a:bodyPr/>
        <a:lstStyle/>
        <a:p>
          <a:pPr>
            <a:defRPr/>
          </a:pPr>
          <a:endParaRPr lang="ru-RU" b="1">
            <a:solidFill>
              <a:schemeClr val="tx1"/>
            </a:solidFill>
          </a:endParaRPr>
        </a:p>
      </dgm:t>
    </dgm:pt>
    <dgm:pt modelId="{4391D0F5-38B5-4C90-80B8-84ADEDAF237F}">
      <dgm:prSet phldrT=""/>
      <dgm:spPr bwMode="auto"/>
      <dgm:t>
        <a:bodyPr/>
        <a:lstStyle/>
        <a:p>
          <a:pPr>
            <a:defRPr/>
          </a:pPr>
          <a:r>
            <a:rPr lang="ru-RU" b="1">
              <a:solidFill>
                <a:schemeClr val="tx1"/>
              </a:solidFill>
            </a:rPr>
            <a:t>оказание автотранспортных услуг по перевозке грузов автомобильным транспортом (подп. 10); </a:t>
          </a:r>
          <a:endParaRPr lang="ru-RU" b="1">
            <a:solidFill>
              <a:schemeClr val="tx1"/>
            </a:solidFill>
          </a:endParaRPr>
        </a:p>
      </dgm:t>
    </dgm:pt>
    <dgm:pt modelId="{09199E5E-6399-46FC-BA93-1097E6A9FC13}" type="parTrans" cxnId="{29A303A5-B6BF-4AF6-86C0-6CDD1858FB52}">
      <dgm:prSet/>
      <dgm:spPr bwMode="auto"/>
      <dgm:t>
        <a:bodyPr/>
        <a:lstStyle/>
        <a:p>
          <a:pPr>
            <a:defRPr/>
          </a:pPr>
          <a:endParaRPr lang="ru-RU" b="1">
            <a:solidFill>
              <a:schemeClr val="tx1"/>
            </a:solidFill>
          </a:endParaRPr>
        </a:p>
      </dgm:t>
    </dgm:pt>
    <dgm:pt modelId="{12EE8654-ABAC-406B-8894-1958581883D5}" type="sibTrans" cxnId="{29A303A5-B6BF-4AF6-86C0-6CDD1858FB52}">
      <dgm:prSet/>
      <dgm:spPr bwMode="auto"/>
      <dgm:t>
        <a:bodyPr/>
        <a:lstStyle/>
        <a:p>
          <a:pPr>
            <a:defRPr/>
          </a:pPr>
          <a:endParaRPr lang="ru-RU" b="1">
            <a:solidFill>
              <a:schemeClr val="tx1"/>
            </a:solidFill>
          </a:endParaRPr>
        </a:p>
      </dgm:t>
    </dgm:pt>
    <dgm:pt modelId="{3D99F8A2-E0DF-4FE2-9213-7F362E8923E8}">
      <dgm:prSet phldrT=""/>
      <dgm:spPr bwMode="auto"/>
      <dgm:t>
        <a:bodyPr/>
        <a:lstStyle/>
        <a:p>
          <a:pPr>
            <a:defRPr/>
          </a:pPr>
          <a:r>
            <a:rPr lang="ru-RU" b="1">
              <a:solidFill>
                <a:schemeClr val="tx1"/>
              </a:solidFill>
            </a:rPr>
            <a:t>оказание автотранспортных услуг по перевозке пассажиров автомобильным транспортом (подп. 11); </a:t>
          </a:r>
          <a:endParaRPr lang="ru-RU" b="1">
            <a:solidFill>
              <a:schemeClr val="tx1"/>
            </a:solidFill>
          </a:endParaRPr>
        </a:p>
      </dgm:t>
    </dgm:pt>
    <dgm:pt modelId="{D91C7D22-E2CB-4630-B28D-5CAC88D5BFAF}" type="parTrans" cxnId="{A187AF76-007E-4D30-AFF2-C4F33E53ECCF}">
      <dgm:prSet/>
      <dgm:spPr bwMode="auto"/>
      <dgm:t>
        <a:bodyPr/>
        <a:lstStyle/>
        <a:p>
          <a:pPr>
            <a:defRPr/>
          </a:pPr>
          <a:endParaRPr lang="ru-RU" b="1">
            <a:solidFill>
              <a:schemeClr val="tx1"/>
            </a:solidFill>
          </a:endParaRPr>
        </a:p>
      </dgm:t>
    </dgm:pt>
    <dgm:pt modelId="{CFBF5596-BA9A-4FA9-A226-EBFF1C2C996B}" type="sibTrans" cxnId="{A187AF76-007E-4D30-AFF2-C4F33E53ECCF}">
      <dgm:prSet/>
      <dgm:spPr bwMode="auto"/>
      <dgm:t>
        <a:bodyPr/>
        <a:lstStyle/>
        <a:p>
          <a:pPr>
            <a:defRPr/>
          </a:pPr>
          <a:endParaRPr lang="ru-RU" b="1">
            <a:solidFill>
              <a:schemeClr val="tx1"/>
            </a:solidFill>
          </a:endParaRPr>
        </a:p>
      </dgm:t>
    </dgm:pt>
    <dgm:pt modelId="{195DA66E-1367-4D89-93E5-FA70EB2D39A1}">
      <dgm:prSet phldrT=""/>
      <dgm:spPr bwMode="auto"/>
      <dgm:t>
        <a:bodyPr/>
        <a:lstStyle/>
        <a:p>
          <a:pPr>
            <a:defRPr/>
          </a:pPr>
          <a:r>
            <a:rPr lang="ru-RU" b="1">
              <a:solidFill>
                <a:schemeClr val="tx1"/>
              </a:solidFill>
            </a:rPr>
            <a:t>розничная торговля, осуществляемая через объекты стационарной торговой сети, имеющие торговые залы (</a:t>
          </a:r>
          <a:r>
            <a:rPr lang="ru-RU" b="1">
              <a:solidFill>
                <a:schemeClr val="tx1"/>
              </a:solidFill>
            </a:rPr>
            <a:t>подп. 45); </a:t>
          </a:r>
          <a:endParaRPr lang="ru-RU" b="1">
            <a:solidFill>
              <a:schemeClr val="tx1"/>
            </a:solidFill>
          </a:endParaRPr>
        </a:p>
      </dgm:t>
    </dgm:pt>
    <dgm:pt modelId="{73498E7B-08BE-4F3E-9D93-4BCEE582EF31}" type="parTrans" cxnId="{1C4F1A63-7AFE-4DE0-867D-7CF2B4278139}">
      <dgm:prSet/>
      <dgm:spPr bwMode="auto"/>
      <dgm:t>
        <a:bodyPr/>
        <a:lstStyle/>
        <a:p>
          <a:pPr>
            <a:defRPr/>
          </a:pPr>
          <a:endParaRPr lang="ru-RU" b="1">
            <a:solidFill>
              <a:schemeClr val="tx1"/>
            </a:solidFill>
          </a:endParaRPr>
        </a:p>
      </dgm:t>
    </dgm:pt>
    <dgm:pt modelId="{FF3368D8-5157-436A-A635-81BF52FE6934}" type="sibTrans" cxnId="{1C4F1A63-7AFE-4DE0-867D-7CF2B4278139}">
      <dgm:prSet/>
      <dgm:spPr bwMode="auto"/>
      <dgm:t>
        <a:bodyPr/>
        <a:lstStyle/>
        <a:p>
          <a:pPr>
            <a:defRPr/>
          </a:pPr>
          <a:endParaRPr lang="ru-RU" b="1">
            <a:solidFill>
              <a:schemeClr val="tx1"/>
            </a:solidFill>
          </a:endParaRPr>
        </a:p>
      </dgm:t>
    </dgm:pt>
    <dgm:pt modelId="{D058DA7D-B2AF-40C6-9E6B-7D197E40C5EA}">
      <dgm:prSet phldrT=""/>
      <dgm:spPr bwMode="auto"/>
      <dgm:t>
        <a:bodyPr/>
        <a:lstStyle/>
        <a:p>
          <a:pPr>
            <a:defRPr/>
          </a:pPr>
          <a:r>
            <a:rPr lang="ru-RU" b="1">
              <a:solidFill>
                <a:schemeClr val="tx1"/>
              </a:solidFill>
            </a:rPr>
            <a:t>услуги общественного питания, оказываемые через объекты организации общественного питания (</a:t>
          </a:r>
          <a:r>
            <a:rPr lang="ru-RU" b="1">
              <a:solidFill>
                <a:schemeClr val="tx1"/>
              </a:solidFill>
            </a:rPr>
            <a:t>подп. 47).</a:t>
          </a:r>
          <a:endParaRPr lang="ru-RU" b="1">
            <a:solidFill>
              <a:schemeClr val="tx1"/>
            </a:solidFill>
          </a:endParaRPr>
        </a:p>
      </dgm:t>
    </dgm:pt>
    <dgm:pt modelId="{3CE6FBDC-62D2-49F3-A38D-190996BDC0C0}" type="parTrans" cxnId="{2BB123A5-B84F-47A2-8F56-D0DE5CB17215}">
      <dgm:prSet/>
      <dgm:spPr bwMode="auto"/>
      <dgm:t>
        <a:bodyPr/>
        <a:lstStyle/>
        <a:p>
          <a:pPr>
            <a:defRPr/>
          </a:pPr>
          <a:endParaRPr lang="ru-RU" b="1">
            <a:solidFill>
              <a:schemeClr val="tx1"/>
            </a:solidFill>
          </a:endParaRPr>
        </a:p>
      </dgm:t>
    </dgm:pt>
    <dgm:pt modelId="{919C3661-A41D-4755-BC99-4BCA168E98C0}" type="sibTrans" cxnId="{2BB123A5-B84F-47A2-8F56-D0DE5CB17215}">
      <dgm:prSet/>
      <dgm:spPr bwMode="auto"/>
      <dgm:t>
        <a:bodyPr/>
        <a:lstStyle/>
        <a:p>
          <a:pPr>
            <a:defRPr/>
          </a:pPr>
          <a:endParaRPr lang="ru-RU" b="1">
            <a:solidFill>
              <a:schemeClr val="tx1"/>
            </a:solidFill>
          </a:endParaRPr>
        </a:p>
      </dgm:t>
    </dgm:pt>
    <dgm:pt modelId="{CA2BAADF-114E-4DE1-8186-BFA4F79E4DC9}" type="pres">
      <dgm:prSet presAssocID="{171D840A-237A-421C-8185-3CBACB88C7CB}" presName="linear" presStyleCnt="0">
        <dgm:presLayoutVars>
          <dgm:animLvl val="lvl"/>
          <dgm:resizeHandles val="exact"/>
        </dgm:presLayoutVars>
      </dgm:prSet>
      <dgm:spPr bwMode="auto"/>
      <dgm:t>
        <a:bodyPr/>
        <a:lstStyle/>
        <a:p>
          <a:pPr>
            <a:defRPr/>
          </a:pPr>
          <a:endParaRPr lang="ru-RU"/>
        </a:p>
      </dgm:t>
    </dgm:pt>
    <dgm:pt modelId="{3C223648-EBFB-42B2-B3B7-BDB1467B124C}" type="pres">
      <dgm:prSet presAssocID="{DDD7A0D4-DC80-4BFF-A48A-51A006752A45}" presName="parentText" presStyleLbl="node1" presStyleIdx="0" presStyleCnt="5">
        <dgm:presLayoutVars>
          <dgm:chMax val="0"/>
          <dgm:bulletEnabled val="1"/>
        </dgm:presLayoutVars>
      </dgm:prSet>
      <dgm:spPr bwMode="auto"/>
      <dgm:t>
        <a:bodyPr/>
        <a:lstStyle/>
        <a:p>
          <a:pPr>
            <a:defRPr/>
          </a:pPr>
          <a:endParaRPr lang="ru-RU"/>
        </a:p>
      </dgm:t>
    </dgm:pt>
    <dgm:pt modelId="{83ED7313-1C2F-43A4-833D-6689DA4EA0C1}" type="pres">
      <dgm:prSet presAssocID="{B5BF3931-3664-4B17-93FD-5B3424033DB7}" presName="spacer" presStyleCnt="0"/>
      <dgm:spPr bwMode="auto"/>
    </dgm:pt>
    <dgm:pt modelId="{A8CCE496-1FF7-4C5F-9C8F-C47CE2FD1CEF}" type="pres">
      <dgm:prSet presAssocID="{4391D0F5-38B5-4C90-80B8-84ADEDAF237F}" presName="parentText" presStyleLbl="node1" presStyleIdx="1" presStyleCnt="5">
        <dgm:presLayoutVars>
          <dgm:chMax val="0"/>
          <dgm:bulletEnabled val="1"/>
        </dgm:presLayoutVars>
      </dgm:prSet>
      <dgm:spPr bwMode="auto"/>
      <dgm:t>
        <a:bodyPr/>
        <a:lstStyle/>
        <a:p>
          <a:pPr>
            <a:defRPr/>
          </a:pPr>
          <a:endParaRPr lang="ru-RU"/>
        </a:p>
      </dgm:t>
    </dgm:pt>
    <dgm:pt modelId="{CA7B77F9-E126-4001-ACA1-956DCBA66802}" type="pres">
      <dgm:prSet presAssocID="{12EE8654-ABAC-406B-8894-1958581883D5}" presName="spacer" presStyleCnt="0"/>
      <dgm:spPr bwMode="auto"/>
    </dgm:pt>
    <dgm:pt modelId="{31B79D6B-8587-45EB-8AB7-3FB291E934C2}" type="pres">
      <dgm:prSet presAssocID="{3D99F8A2-E0DF-4FE2-9213-7F362E8923E8}" presName="parentText" presStyleLbl="node1" presStyleIdx="2" presStyleCnt="5">
        <dgm:presLayoutVars>
          <dgm:chMax val="0"/>
          <dgm:bulletEnabled val="1"/>
        </dgm:presLayoutVars>
      </dgm:prSet>
      <dgm:spPr bwMode="auto"/>
      <dgm:t>
        <a:bodyPr/>
        <a:lstStyle/>
        <a:p>
          <a:pPr>
            <a:defRPr/>
          </a:pPr>
          <a:endParaRPr lang="ru-RU"/>
        </a:p>
      </dgm:t>
    </dgm:pt>
    <dgm:pt modelId="{777010BB-BD03-4B60-BD44-5A67D3C25146}" type="pres">
      <dgm:prSet presAssocID="{CFBF5596-BA9A-4FA9-A226-EBFF1C2C996B}" presName="spacer" presStyleCnt="0"/>
      <dgm:spPr bwMode="auto"/>
    </dgm:pt>
    <dgm:pt modelId="{6FF206EF-BFA8-4B47-B110-13EBD46A3D28}" type="pres">
      <dgm:prSet presAssocID="{195DA66E-1367-4D89-93E5-FA70EB2D39A1}" presName="parentText" presStyleLbl="node1" presStyleIdx="3" presStyleCnt="5">
        <dgm:presLayoutVars>
          <dgm:chMax val="0"/>
          <dgm:bulletEnabled val="1"/>
        </dgm:presLayoutVars>
      </dgm:prSet>
      <dgm:spPr bwMode="auto"/>
      <dgm:t>
        <a:bodyPr/>
        <a:lstStyle/>
        <a:p>
          <a:pPr>
            <a:defRPr/>
          </a:pPr>
          <a:endParaRPr lang="ru-RU"/>
        </a:p>
      </dgm:t>
    </dgm:pt>
    <dgm:pt modelId="{EF579984-4453-4FA7-B0F6-05D903E42596}" type="pres">
      <dgm:prSet presAssocID="{FF3368D8-5157-436A-A635-81BF52FE6934}" presName="spacer" presStyleCnt="0"/>
      <dgm:spPr bwMode="auto"/>
    </dgm:pt>
    <dgm:pt modelId="{CD4F0F68-B9B3-4722-9943-417B2DF5A6D4}" type="pres">
      <dgm:prSet presAssocID="{D058DA7D-B2AF-40C6-9E6B-7D197E40C5EA}" presName="parentText" presStyleLbl="node1" presStyleIdx="4" presStyleCnt="5">
        <dgm:presLayoutVars>
          <dgm:chMax val="0"/>
          <dgm:bulletEnabled val="1"/>
        </dgm:presLayoutVars>
      </dgm:prSet>
      <dgm:spPr bwMode="auto"/>
      <dgm:t>
        <a:bodyPr/>
        <a:lstStyle/>
        <a:p>
          <a:pPr>
            <a:defRPr/>
          </a:pPr>
          <a:endParaRPr lang="ru-RU"/>
        </a:p>
      </dgm:t>
    </dgm:pt>
  </dgm:ptLst>
  <dgm:cxnLst>
    <dgm:cxn modelId="{AC350870-95BC-46BB-86C1-CDC32F752DC4}" type="presOf" srcId="{D058DA7D-B2AF-40C6-9E6B-7D197E40C5EA}" destId="{CD4F0F68-B9B3-4722-9943-417B2DF5A6D4}" srcOrd="0" destOrd="0" presId="urn:microsoft.com/office/officeart/2005/8/layout/vList2"/>
    <dgm:cxn modelId="{FD6636B8-2FA4-4252-A22A-D31D4D420E69}" type="presOf" srcId="{195DA66E-1367-4D89-93E5-FA70EB2D39A1}" destId="{6FF206EF-BFA8-4B47-B110-13EBD46A3D28}" srcOrd="0" destOrd="0" presId="urn:microsoft.com/office/officeart/2005/8/layout/vList2"/>
    <dgm:cxn modelId="{A187AF76-007E-4D30-AFF2-C4F33E53ECCF}" srcId="{171D840A-237A-421C-8185-3CBACB88C7CB}" destId="{3D99F8A2-E0DF-4FE2-9213-7F362E8923E8}" srcOrd="2" destOrd="0" parTransId="{D91C7D22-E2CB-4630-B28D-5CAC88D5BFAF}" sibTransId="{CFBF5596-BA9A-4FA9-A226-EBFF1C2C996B}"/>
    <dgm:cxn modelId="{F6E08691-5876-4BD8-9501-256D2F61CC9F}" type="presOf" srcId="{171D840A-237A-421C-8185-3CBACB88C7CB}" destId="{CA2BAADF-114E-4DE1-8186-BFA4F79E4DC9}" srcOrd="0" destOrd="0" presId="urn:microsoft.com/office/officeart/2005/8/layout/vList2"/>
    <dgm:cxn modelId="{1C4F1A63-7AFE-4DE0-867D-7CF2B4278139}" srcId="{171D840A-237A-421C-8185-3CBACB88C7CB}" destId="{195DA66E-1367-4D89-93E5-FA70EB2D39A1}" srcOrd="3" destOrd="0" parTransId="{73498E7B-08BE-4F3E-9D93-4BCEE582EF31}" sibTransId="{FF3368D8-5157-436A-A635-81BF52FE6934}"/>
    <dgm:cxn modelId="{29A303A5-B6BF-4AF6-86C0-6CDD1858FB52}" srcId="{171D840A-237A-421C-8185-3CBACB88C7CB}" destId="{4391D0F5-38B5-4C90-80B8-84ADEDAF237F}" srcOrd="1" destOrd="0" parTransId="{09199E5E-6399-46FC-BA93-1097E6A9FC13}" sibTransId="{12EE8654-ABAC-406B-8894-1958581883D5}"/>
    <dgm:cxn modelId="{66E1C6CE-A4C6-44E6-BE5A-2786D023891B}" type="presOf" srcId="{4391D0F5-38B5-4C90-80B8-84ADEDAF237F}" destId="{A8CCE496-1FF7-4C5F-9C8F-C47CE2FD1CEF}" srcOrd="0" destOrd="0" presId="urn:microsoft.com/office/officeart/2005/8/layout/vList2"/>
    <dgm:cxn modelId="{750414AA-F02D-4475-8C17-D64ACA526030}" srcId="{171D840A-237A-421C-8185-3CBACB88C7CB}" destId="{DDD7A0D4-DC80-4BFF-A48A-51A006752A45}" srcOrd="0" destOrd="0" parTransId="{86EFD1E8-60DA-4DC6-997D-BC689A81B752}" sibTransId="{B5BF3931-3664-4B17-93FD-5B3424033DB7}"/>
    <dgm:cxn modelId="{88032DCC-5DDC-4CE6-B937-CC1A6148B9F2}" type="presOf" srcId="{3D99F8A2-E0DF-4FE2-9213-7F362E8923E8}" destId="{31B79D6B-8587-45EB-8AB7-3FB291E934C2}" srcOrd="0" destOrd="0" presId="urn:microsoft.com/office/officeart/2005/8/layout/vList2"/>
    <dgm:cxn modelId="{2BB123A5-B84F-47A2-8F56-D0DE5CB17215}" srcId="{171D840A-237A-421C-8185-3CBACB88C7CB}" destId="{D058DA7D-B2AF-40C6-9E6B-7D197E40C5EA}" srcOrd="4" destOrd="0" parTransId="{3CE6FBDC-62D2-49F3-A38D-190996BDC0C0}" sibTransId="{919C3661-A41D-4755-BC99-4BCA168E98C0}"/>
    <dgm:cxn modelId="{7A25BDD1-5E6A-48D5-B42A-83B7574E6B5B}" type="presOf" srcId="{DDD7A0D4-DC80-4BFF-A48A-51A006752A45}" destId="{3C223648-EBFB-42B2-B3B7-BDB1467B124C}" srcOrd="0" destOrd="0" presId="urn:microsoft.com/office/officeart/2005/8/layout/vList2"/>
    <dgm:cxn modelId="{60E2DA52-055E-4D6B-A823-5F81AA787F7B}" type="presParOf" srcId="{CA2BAADF-114E-4DE1-8186-BFA4F79E4DC9}" destId="{3C223648-EBFB-42B2-B3B7-BDB1467B124C}" srcOrd="0" destOrd="0" presId="urn:microsoft.com/office/officeart/2005/8/layout/vList2"/>
    <dgm:cxn modelId="{4CB8641D-8534-4040-8CAF-93731DC2289E}" type="presParOf" srcId="{CA2BAADF-114E-4DE1-8186-BFA4F79E4DC9}" destId="{83ED7313-1C2F-43A4-833D-6689DA4EA0C1}" srcOrd="1" destOrd="0" presId="urn:microsoft.com/office/officeart/2005/8/layout/vList2"/>
    <dgm:cxn modelId="{B5D1CD20-1F19-48FA-A035-20D8C9026BB8}" type="presParOf" srcId="{CA2BAADF-114E-4DE1-8186-BFA4F79E4DC9}" destId="{A8CCE496-1FF7-4C5F-9C8F-C47CE2FD1CEF}" srcOrd="2" destOrd="0" presId="urn:microsoft.com/office/officeart/2005/8/layout/vList2"/>
    <dgm:cxn modelId="{661F14DA-CFA2-45ED-8F44-967B6D7E3661}" type="presParOf" srcId="{CA2BAADF-114E-4DE1-8186-BFA4F79E4DC9}" destId="{CA7B77F9-E126-4001-ACA1-956DCBA66802}" srcOrd="3" destOrd="0" presId="urn:microsoft.com/office/officeart/2005/8/layout/vList2"/>
    <dgm:cxn modelId="{B2A77968-3F4D-4881-BB4B-3855914D1DB6}" type="presParOf" srcId="{CA2BAADF-114E-4DE1-8186-BFA4F79E4DC9}" destId="{31B79D6B-8587-45EB-8AB7-3FB291E934C2}" srcOrd="4" destOrd="0" presId="urn:microsoft.com/office/officeart/2005/8/layout/vList2"/>
    <dgm:cxn modelId="{6BADB24D-11CC-4A83-B71E-E52F37F8099B}" type="presParOf" srcId="{CA2BAADF-114E-4DE1-8186-BFA4F79E4DC9}" destId="{777010BB-BD03-4B60-BD44-5A67D3C25146}" srcOrd="5" destOrd="0" presId="urn:microsoft.com/office/officeart/2005/8/layout/vList2"/>
    <dgm:cxn modelId="{FA2AE690-3709-434C-8A6F-CC32F5146A45}" type="presParOf" srcId="{CA2BAADF-114E-4DE1-8186-BFA4F79E4DC9}" destId="{6FF206EF-BFA8-4B47-B110-13EBD46A3D28}" srcOrd="6" destOrd="0" presId="urn:microsoft.com/office/officeart/2005/8/layout/vList2"/>
    <dgm:cxn modelId="{D38FFA49-B525-4C4B-B953-1C3474744F6C}" type="presParOf" srcId="{CA2BAADF-114E-4DE1-8186-BFA4F79E4DC9}" destId="{EF579984-4453-4FA7-B0F6-05D903E42596}" srcOrd="7" destOrd="0" presId="urn:microsoft.com/office/officeart/2005/8/layout/vList2"/>
    <dgm:cxn modelId="{A72CF92C-D090-4F9E-8835-95E92A62CC2D}" type="presParOf" srcId="{CA2BAADF-114E-4DE1-8186-BFA4F79E4DC9}" destId="{CD4F0F68-B9B3-4722-9943-417B2DF5A6D4}" srcOrd="8"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35.xml><?xml version="1.0" encoding="utf-8"?>
<dgm:dataModel xmlns:dgm="http://schemas.openxmlformats.org/drawingml/2006/diagram" xmlns:a="http://schemas.openxmlformats.org/drawingml/2006/main" xmlns:r="http://schemas.openxmlformats.org/officeDocument/2006/relationships">
  <dgm:ptLst>
    <dgm:pt modelId="{0610D94F-3FB7-4968-B2F6-52EF1E20E7B5}" type="doc">
      <dgm:prSet loTypeId="urn:microsoft.com/office/officeart/2005/8/layout/vList2" loCatId="list" qsTypeId="urn:microsoft.com/office/officeart/2005/8/quickstyle/simple1" qsCatId="simple" csTypeId="urn:microsoft.com/office/officeart/2005/8/colors/colorful1" csCatId="colorful"/>
      <dgm:spPr bwMode="auto"/>
      <dgm:t>
        <a:bodyPr/>
        <a:lstStyle/>
        <a:p>
          <a:pPr>
            <a:defRPr/>
          </a:pPr>
          <a:endParaRPr lang="ru-RU"/>
        </a:p>
      </dgm:t>
    </dgm:pt>
    <dgm:pt modelId="{C9940B2D-18CB-4A36-AAF2-9B58EB46CC4B}">
      <dgm:prSet phldrT=""/>
      <dgm:spPr bwMode="auto"/>
      <dgm:t>
        <a:bodyPr/>
        <a:lstStyle/>
        <a:p>
          <a:pPr>
            <a:defRPr/>
          </a:pPr>
          <a:r>
            <a:rPr lang="ru-RU" b="1">
              <a:solidFill>
                <a:schemeClr val="tx1"/>
              </a:solidFill>
            </a:rPr>
            <a:t>потенциально возможный к получению годовой доход индивидуального предпринимателя по соответствующему виду предпринимательской деятельности, установленный законом субъекта Российской Федерации.</a:t>
          </a:r>
          <a:endParaRPr lang="ru-RU" b="1">
            <a:solidFill>
              <a:schemeClr val="tx1"/>
            </a:solidFill>
          </a:endParaRPr>
        </a:p>
      </dgm:t>
    </dgm:pt>
    <dgm:pt modelId="{988D9F27-454E-4CC2-BD46-55A62BD65D72}" type="parTrans" cxnId="{E7F7B6A8-BDD8-4552-B219-CB1775F4D598}">
      <dgm:prSet/>
      <dgm:spPr bwMode="auto"/>
      <dgm:t>
        <a:bodyPr/>
        <a:lstStyle/>
        <a:p>
          <a:pPr>
            <a:defRPr/>
          </a:pPr>
          <a:endParaRPr lang="ru-RU"/>
        </a:p>
      </dgm:t>
    </dgm:pt>
    <dgm:pt modelId="{F169A179-AC03-4169-A757-0F2F55A44108}" type="sibTrans" cxnId="{E7F7B6A8-BDD8-4552-B219-CB1775F4D598}">
      <dgm:prSet/>
      <dgm:spPr bwMode="auto"/>
      <dgm:t>
        <a:bodyPr/>
        <a:lstStyle/>
        <a:p>
          <a:pPr>
            <a:defRPr/>
          </a:pPr>
          <a:endParaRPr lang="ru-RU"/>
        </a:p>
      </dgm:t>
    </dgm:pt>
    <dgm:pt modelId="{AAEDD722-39A6-4CB6-92CF-37B77244475A}" type="pres">
      <dgm:prSet presAssocID="{0610D94F-3FB7-4968-B2F6-52EF1E20E7B5}" presName="linear" presStyleCnt="0">
        <dgm:presLayoutVars>
          <dgm:animLvl val="lvl"/>
          <dgm:resizeHandles val="exact"/>
        </dgm:presLayoutVars>
      </dgm:prSet>
      <dgm:spPr bwMode="auto"/>
      <dgm:t>
        <a:bodyPr/>
        <a:lstStyle/>
        <a:p>
          <a:pPr>
            <a:defRPr/>
          </a:pPr>
          <a:endParaRPr lang="ru-RU"/>
        </a:p>
      </dgm:t>
    </dgm:pt>
    <dgm:pt modelId="{218C032E-4F55-4F52-9776-C02E58E4AE36}" type="pres">
      <dgm:prSet presAssocID="{C9940B2D-18CB-4A36-AAF2-9B58EB46CC4B}" presName="parentText" presStyleLbl="node1" presStyleIdx="0" presStyleCnt="1">
        <dgm:presLayoutVars>
          <dgm:chMax val="0"/>
          <dgm:bulletEnabled val="1"/>
        </dgm:presLayoutVars>
      </dgm:prSet>
      <dgm:spPr bwMode="auto"/>
      <dgm:t>
        <a:bodyPr/>
        <a:lstStyle/>
        <a:p>
          <a:pPr>
            <a:defRPr/>
          </a:pPr>
          <a:endParaRPr lang="ru-RU"/>
        </a:p>
      </dgm:t>
    </dgm:pt>
  </dgm:ptLst>
  <dgm:cxnLst>
    <dgm:cxn modelId="{88A0F915-7161-4C9D-A811-0AD1380DC375}" type="presOf" srcId="{0610D94F-3FB7-4968-B2F6-52EF1E20E7B5}" destId="{AAEDD722-39A6-4CB6-92CF-37B77244475A}" srcOrd="0" destOrd="0" presId="urn:microsoft.com/office/officeart/2005/8/layout/vList2"/>
    <dgm:cxn modelId="{E7F7B6A8-BDD8-4552-B219-CB1775F4D598}" srcId="{0610D94F-3FB7-4968-B2F6-52EF1E20E7B5}" destId="{C9940B2D-18CB-4A36-AAF2-9B58EB46CC4B}" srcOrd="0" destOrd="0" parTransId="{988D9F27-454E-4CC2-BD46-55A62BD65D72}" sibTransId="{F169A179-AC03-4169-A757-0F2F55A44108}"/>
    <dgm:cxn modelId="{8542ED49-02F8-4000-9C02-F840840BAD02}" type="presOf" srcId="{C9940B2D-18CB-4A36-AAF2-9B58EB46CC4B}" destId="{218C032E-4F55-4F52-9776-C02E58E4AE36}" srcOrd="0" destOrd="0" presId="urn:microsoft.com/office/officeart/2005/8/layout/vList2"/>
    <dgm:cxn modelId="{EE8909EE-0039-4017-908C-ECE52F4399BF}" type="presParOf" srcId="{AAEDD722-39A6-4CB6-92CF-37B77244475A}" destId="{218C032E-4F55-4F52-9776-C02E58E4AE36}" srcOrd="0"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36.xml><?xml version="1.0" encoding="utf-8"?>
<dgm:dataModel xmlns:dgm="http://schemas.openxmlformats.org/drawingml/2006/diagram" xmlns:a="http://schemas.openxmlformats.org/drawingml/2006/main" xmlns:r="http://schemas.openxmlformats.org/officeDocument/2006/relationships">
  <dgm:ptLst>
    <dgm:pt modelId="{1D03E7DB-028B-40C8-A9FF-7162947FCE0B}" type="doc">
      <dgm:prSet loTypeId="urn:microsoft.com/office/officeart/2005/8/layout/vList2" loCatId="list" qsTypeId="urn:microsoft.com/office/officeart/2005/8/quickstyle/simple1" qsCatId="simple" csTypeId="urn:microsoft.com/office/officeart/2005/8/colors/colorful5" csCatId="colorful" phldr="1"/>
      <dgm:spPr bwMode="auto"/>
      <dgm:t>
        <a:bodyPr/>
        <a:lstStyle/>
        <a:p>
          <a:pPr>
            <a:defRPr/>
          </a:pPr>
          <a:endParaRPr lang="ru-RU"/>
        </a:p>
      </dgm:t>
    </dgm:pt>
    <dgm:pt modelId="{243CA84A-6D2E-4866-8FA9-8E11ADD071F9}">
      <dgm:prSet phldrT=""/>
      <dgm:spPr bwMode="auto"/>
      <dgm:t>
        <a:bodyPr/>
        <a:lstStyle/>
        <a:p>
          <a:pPr>
            <a:defRPr/>
          </a:pPr>
          <a:r>
            <a:rPr lang="ru-RU" b="1">
              <a:solidFill>
                <a:schemeClr val="tx1"/>
              </a:solidFill>
            </a:rPr>
            <a:t>денежное выражение потенциально возможного к получению индивидуальным предпринимателем годового дохода по виду предпринимательской деятельности, в отношении которого применяется патентная система налогообложения в соответствии с гл. 26.5 НК РФ, устанавливаемого на календарный год законом субъекта Российской Федерации.</a:t>
          </a:r>
          <a:endParaRPr lang="ru-RU" b="1">
            <a:solidFill>
              <a:schemeClr val="tx1"/>
            </a:solidFill>
          </a:endParaRPr>
        </a:p>
      </dgm:t>
    </dgm:pt>
    <dgm:pt modelId="{E5980813-7C5B-4EAD-85A1-D3B871E957C8}" type="parTrans" cxnId="{0E16A9A5-D841-48DD-941D-71C381EC8FB8}">
      <dgm:prSet/>
      <dgm:spPr bwMode="auto"/>
      <dgm:t>
        <a:bodyPr/>
        <a:lstStyle/>
        <a:p>
          <a:pPr>
            <a:defRPr/>
          </a:pPr>
          <a:endParaRPr lang="ru-RU"/>
        </a:p>
      </dgm:t>
    </dgm:pt>
    <dgm:pt modelId="{A466DE02-FD41-4EA9-9229-D10A0D452F27}" type="sibTrans" cxnId="{0E16A9A5-D841-48DD-941D-71C381EC8FB8}">
      <dgm:prSet/>
      <dgm:spPr bwMode="auto"/>
      <dgm:t>
        <a:bodyPr/>
        <a:lstStyle/>
        <a:p>
          <a:pPr>
            <a:defRPr/>
          </a:pPr>
          <a:endParaRPr lang="ru-RU"/>
        </a:p>
      </dgm:t>
    </dgm:pt>
    <dgm:pt modelId="{8BEEF44D-CF26-49E0-9FCB-2F3004757845}" type="pres">
      <dgm:prSet presAssocID="{1D03E7DB-028B-40C8-A9FF-7162947FCE0B}" presName="linear" presStyleCnt="0">
        <dgm:presLayoutVars>
          <dgm:animLvl val="lvl"/>
          <dgm:resizeHandles val="exact"/>
        </dgm:presLayoutVars>
      </dgm:prSet>
      <dgm:spPr bwMode="auto"/>
      <dgm:t>
        <a:bodyPr/>
        <a:lstStyle/>
        <a:p>
          <a:pPr>
            <a:defRPr/>
          </a:pPr>
          <a:endParaRPr lang="ru-RU"/>
        </a:p>
      </dgm:t>
    </dgm:pt>
    <dgm:pt modelId="{294AB0DB-01FD-492B-BBB2-7649AC1E9581}" type="pres">
      <dgm:prSet custScaleX="99257" custScaleY="103485" presAssocID="{243CA84A-6D2E-4866-8FA9-8E11ADD071F9}" presName="parentText" presStyleLbl="node1" presStyleIdx="0" presStyleCnt="1">
        <dgm:presLayoutVars>
          <dgm:chMax val="0"/>
          <dgm:bulletEnabled val="1"/>
        </dgm:presLayoutVars>
      </dgm:prSet>
      <dgm:spPr bwMode="auto"/>
      <dgm:t>
        <a:bodyPr/>
        <a:lstStyle/>
        <a:p>
          <a:pPr>
            <a:defRPr/>
          </a:pPr>
          <a:endParaRPr lang="ru-RU"/>
        </a:p>
      </dgm:t>
    </dgm:pt>
  </dgm:ptLst>
  <dgm:cxnLst>
    <dgm:cxn modelId="{0E16A9A5-D841-48DD-941D-71C381EC8FB8}" srcId="{1D03E7DB-028B-40C8-A9FF-7162947FCE0B}" destId="{243CA84A-6D2E-4866-8FA9-8E11ADD071F9}" srcOrd="0" destOrd="0" parTransId="{E5980813-7C5B-4EAD-85A1-D3B871E957C8}" sibTransId="{A466DE02-FD41-4EA9-9229-D10A0D452F27}"/>
    <dgm:cxn modelId="{B8D2BCD9-3236-410D-98F6-8E1A705C1D61}" type="presOf" srcId="{1D03E7DB-028B-40C8-A9FF-7162947FCE0B}" destId="{8BEEF44D-CF26-49E0-9FCB-2F3004757845}" srcOrd="0" destOrd="0" presId="urn:microsoft.com/office/officeart/2005/8/layout/vList2"/>
    <dgm:cxn modelId="{8E9A0C74-C952-4607-8071-7AA6FA5A9228}" type="presOf" srcId="{243CA84A-6D2E-4866-8FA9-8E11ADD071F9}" destId="{294AB0DB-01FD-492B-BBB2-7649AC1E9581}" srcOrd="0" destOrd="0" presId="urn:microsoft.com/office/officeart/2005/8/layout/vList2"/>
    <dgm:cxn modelId="{A0F39311-50E6-4C87-A8AF-173B38FDB345}" type="presParOf" srcId="{8BEEF44D-CF26-49E0-9FCB-2F3004757845}" destId="{294AB0DB-01FD-492B-BBB2-7649AC1E9581}" srcOrd="0"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37.xml><?xml version="1.0" encoding="utf-8"?>
<dgm:dataModel xmlns:dgm="http://schemas.openxmlformats.org/drawingml/2006/diagram" xmlns:a="http://schemas.openxmlformats.org/drawingml/2006/main" xmlns:r="http://schemas.openxmlformats.org/officeDocument/2006/relationships">
  <dgm:ptLst>
    <dgm:pt modelId="{7E4CBD2B-77E0-469F-B23F-9ED97569DF9F}" type="doc">
      <dgm:prSet loTypeId="urn:microsoft.com/office/officeart/2005/8/layout/vList2" loCatId="list" qsTypeId="urn:microsoft.com/office/officeart/2005/8/quickstyle/simple3" qsCatId="simple" csTypeId="urn:microsoft.com/office/officeart/2005/8/colors/colorful3" csCatId="colorful"/>
      <dgm:spPr bwMode="auto"/>
      <dgm:t>
        <a:bodyPr/>
        <a:lstStyle/>
        <a:p>
          <a:pPr>
            <a:defRPr/>
          </a:pPr>
          <a:endParaRPr lang="ru-RU"/>
        </a:p>
      </dgm:t>
    </dgm:pt>
    <dgm:pt modelId="{98BDFA84-0934-44E1-AFDD-A76EA0E6268F}">
      <dgm:prSet phldrT=""/>
      <dgm:spPr bwMode="auto"/>
      <dgm:t>
        <a:bodyPr/>
        <a:lstStyle/>
        <a:p>
          <a:pPr>
            <a:defRPr/>
          </a:pPr>
          <a:r>
            <a:rPr lang="ru-RU" b="1" u="sng"/>
            <a:t>Потенциально возможный к получению годовой доход устанавливается законами субъектов Российской Федерации </a:t>
          </a:r>
          <a:r>
            <a:rPr lang="ru-RU" b="1"/>
            <a:t>(п. п. 7, 8 ст. 346.43 НК РФ)</a:t>
          </a:r>
          <a:endParaRPr lang="ru-RU" b="1"/>
        </a:p>
      </dgm:t>
    </dgm:pt>
    <dgm:pt modelId="{EC515DF9-C5F8-4CC2-AC83-22CED75A4132}" type="parTrans" cxnId="{6233730A-6D4A-4027-8E21-0A9BFEF18DBB}">
      <dgm:prSet/>
      <dgm:spPr bwMode="auto"/>
      <dgm:t>
        <a:bodyPr/>
        <a:lstStyle/>
        <a:p>
          <a:pPr>
            <a:defRPr/>
          </a:pPr>
          <a:endParaRPr lang="ru-RU" b="1"/>
        </a:p>
      </dgm:t>
    </dgm:pt>
    <dgm:pt modelId="{C7A88D46-3173-4BC1-9C80-3BC594B9D613}" type="sibTrans" cxnId="{6233730A-6D4A-4027-8E21-0A9BFEF18DBB}">
      <dgm:prSet/>
      <dgm:spPr bwMode="auto"/>
      <dgm:t>
        <a:bodyPr/>
        <a:lstStyle/>
        <a:p>
          <a:pPr>
            <a:defRPr/>
          </a:pPr>
          <a:endParaRPr lang="ru-RU" b="1"/>
        </a:p>
      </dgm:t>
    </dgm:pt>
    <dgm:pt modelId="{A636C382-9076-49D2-9D38-215F891CB7EB}" type="pres">
      <dgm:prSet presAssocID="{7E4CBD2B-77E0-469F-B23F-9ED97569DF9F}" presName="linear" presStyleCnt="0">
        <dgm:presLayoutVars>
          <dgm:animLvl val="lvl"/>
          <dgm:resizeHandles val="exact"/>
        </dgm:presLayoutVars>
      </dgm:prSet>
      <dgm:spPr bwMode="auto"/>
    </dgm:pt>
    <dgm:pt modelId="{71F225A5-70EE-4587-AABC-6501A15038F3}" type="pres">
      <dgm:prSet presAssocID="{98BDFA84-0934-44E1-AFDD-A76EA0E6268F}" presName="parentText" presStyleLbl="node1" presStyleIdx="0" presStyleCnt="1">
        <dgm:presLayoutVars>
          <dgm:chMax val="0"/>
          <dgm:bulletEnabled val="1"/>
        </dgm:presLayoutVars>
      </dgm:prSet>
      <dgm:spPr bwMode="auto">
        <a:blipFill>
          <a:blip r:embed="rId1">
            <a:duotone>
              <a:schemeClr val="accent3">
                <a:hueOff val="0"/>
                <a:satOff val="0"/>
                <a:lumOff val="0"/>
                <a:alphaOff val="0"/>
                <a:shade val="63000"/>
                <a:tint val="82000"/>
              </a:schemeClr>
              <a:schemeClr val="accent3">
                <a:hueOff val="0"/>
                <a:satOff val="0"/>
                <a:lumOff val="0"/>
                <a:alphaOff val="0"/>
                <a:tint val="10000"/>
                <a:satMod val="400000"/>
              </a:schemeClr>
            </a:duotone>
            <a:alphaModFix amt="0"/>
          </a:blip>
          <a:tile algn="tl" flip="none" sx="40000" sy="40000" tx="0" ty="0"/>
        </a:blipFill>
      </dgm:spPr>
    </dgm:pt>
  </dgm:ptLst>
  <dgm:cxnLst>
    <dgm:cxn modelId="{502EA276-2A32-47D7-9CF3-81363E9CAE80}" type="presOf" srcId="{98BDFA84-0934-44E1-AFDD-A76EA0E6268F}" destId="{71F225A5-70EE-4587-AABC-6501A15038F3}" srcOrd="0" destOrd="0" presId="urn:microsoft.com/office/officeart/2005/8/layout/vList2"/>
    <dgm:cxn modelId="{6233730A-6D4A-4027-8E21-0A9BFEF18DBB}" srcId="{7E4CBD2B-77E0-469F-B23F-9ED97569DF9F}" destId="{98BDFA84-0934-44E1-AFDD-A76EA0E6268F}" srcOrd="0" destOrd="0" parTransId="{EC515DF9-C5F8-4CC2-AC83-22CED75A4132}" sibTransId="{C7A88D46-3173-4BC1-9C80-3BC594B9D613}"/>
    <dgm:cxn modelId="{4677F487-ECC7-4962-B885-E5284F0C2E07}" type="presOf" srcId="{7E4CBD2B-77E0-469F-B23F-9ED97569DF9F}" destId="{A636C382-9076-49D2-9D38-215F891CB7EB}" srcOrd="0" destOrd="0" presId="urn:microsoft.com/office/officeart/2005/8/layout/vList2"/>
    <dgm:cxn modelId="{28BC0873-3259-43BB-8306-B208E8E57500}" type="presParOf" srcId="{A636C382-9076-49D2-9D38-215F891CB7EB}" destId="{71F225A5-70EE-4587-AABC-6501A15038F3}" srcOrd="0" destOrd="0" presId="urn:microsoft.com/office/officeart/2005/8/layout/vList2"/>
  </dgm:cxnLst>
  <dgm:bg/>
  <dgm:whole/>
  <dgm:extLst>
    <a:ext uri="http://schemas.microsoft.com/office/drawing/2008/diagram">
      <dsp:dataModelExt xmlns:dsp="http://schemas.microsoft.com/office/drawing/2008/diagram" relId="rId2" minVer="http://schemas.openxmlformats.org/drawingml/2006/diagram"/>
    </a:ext>
  </dgm:extLst>
</dgm:dataModel>
</file>

<file path=ppt/diagrams/data38.xml><?xml version="1.0" encoding="utf-8"?>
<dgm:dataModel xmlns:dgm="http://schemas.openxmlformats.org/drawingml/2006/diagram" xmlns:a="http://schemas.openxmlformats.org/drawingml/2006/main" xmlns:r="http://schemas.openxmlformats.org/officeDocument/2006/relationships">
  <dgm:ptLst>
    <dgm:pt modelId="{786BD701-4B14-4531-B400-C02354F37044}" type="doc">
      <dgm:prSet loTypeId="urn:microsoft.com/office/officeart/2005/8/layout/venn1" loCatId="relationship" qsTypeId="urn:microsoft.com/office/officeart/2005/8/quickstyle/3d5" qsCatId="3D" csTypeId="urn:microsoft.com/office/officeart/2005/8/colors/accent1_2" csCatId="accent1"/>
      <dgm:spPr bwMode="auto"/>
      <dgm:t>
        <a:bodyPr/>
        <a:lstStyle/>
        <a:p>
          <a:pPr>
            <a:defRPr/>
          </a:pPr>
          <a:endParaRPr lang="ru-RU"/>
        </a:p>
      </dgm:t>
    </dgm:pt>
    <dgm:pt modelId="{0A86C892-25C5-4C6D-A5BD-6D0E57E57D06}">
      <dgm:prSet phldrT=""/>
      <dgm:spPr bwMode="auto"/>
      <dgm:t>
        <a:bodyPr/>
        <a:lstStyle/>
        <a:p>
          <a:pPr>
            <a:defRPr/>
          </a:pPr>
          <a:r>
            <a:rPr lang="ru-RU"/>
            <a:t>6%.</a:t>
          </a:r>
          <a:endParaRPr lang="ru-RU"/>
        </a:p>
      </dgm:t>
    </dgm:pt>
    <dgm:pt modelId="{2AAFE477-DD2D-43DC-9962-5C8B91098E6B}" type="parTrans" cxnId="{70D98EF2-CE57-492D-92EA-B2C2F6BD2475}">
      <dgm:prSet/>
      <dgm:spPr bwMode="auto"/>
      <dgm:t>
        <a:bodyPr/>
        <a:lstStyle/>
        <a:p>
          <a:pPr>
            <a:defRPr/>
          </a:pPr>
          <a:endParaRPr lang="ru-RU"/>
        </a:p>
      </dgm:t>
    </dgm:pt>
    <dgm:pt modelId="{08F3398F-6E8B-4523-8D0E-D58E0913BB5A}" type="sibTrans" cxnId="{70D98EF2-CE57-492D-92EA-B2C2F6BD2475}">
      <dgm:prSet/>
      <dgm:spPr bwMode="auto"/>
      <dgm:t>
        <a:bodyPr/>
        <a:lstStyle/>
        <a:p>
          <a:pPr>
            <a:defRPr/>
          </a:pPr>
          <a:endParaRPr lang="ru-RU"/>
        </a:p>
      </dgm:t>
    </dgm:pt>
    <dgm:pt modelId="{FD835FAF-8CDB-4DFD-9676-72C73DA58008}" type="pres">
      <dgm:prSet presAssocID="{786BD701-4B14-4531-B400-C02354F37044}" presName="compositeShape" presStyleCnt="0">
        <dgm:presLayoutVars>
          <dgm:chMax val="7"/>
          <dgm:dir val="norm"/>
          <dgm:resizeHandles val="exact"/>
        </dgm:presLayoutVars>
      </dgm:prSet>
      <dgm:spPr bwMode="auto"/>
      <dgm:t>
        <a:bodyPr/>
        <a:lstStyle/>
        <a:p>
          <a:pPr>
            <a:defRPr/>
          </a:pPr>
          <a:endParaRPr lang="ru-RU"/>
        </a:p>
      </dgm:t>
    </dgm:pt>
    <dgm:pt modelId="{5D18AD03-D6C0-4B5C-9FC5-F68D835C7C34}" type="pres">
      <dgm:prSet presAssocID="{0A86C892-25C5-4C6D-A5BD-6D0E57E57D06}" presName="circ1TxSh" presStyleLbl="vennNode1" presStyleIdx="0" presStyleCnt="1"/>
      <dgm:spPr bwMode="auto"/>
      <dgm:t>
        <a:bodyPr/>
        <a:lstStyle/>
        <a:p>
          <a:pPr>
            <a:defRPr/>
          </a:pPr>
          <a:endParaRPr lang="ru-RU"/>
        </a:p>
      </dgm:t>
    </dgm:pt>
  </dgm:ptLst>
  <dgm:cxnLst>
    <dgm:cxn modelId="{79B21C40-0670-4C87-A1A5-90FC6E37B301}" type="presOf" srcId="{0A86C892-25C5-4C6D-A5BD-6D0E57E57D06}" destId="{5D18AD03-D6C0-4B5C-9FC5-F68D835C7C34}" srcOrd="0" destOrd="0" presId="urn:microsoft.com/office/officeart/2005/8/layout/venn1"/>
    <dgm:cxn modelId="{70D98EF2-CE57-492D-92EA-B2C2F6BD2475}" srcId="{786BD701-4B14-4531-B400-C02354F37044}" destId="{0A86C892-25C5-4C6D-A5BD-6D0E57E57D06}" srcOrd="0" destOrd="0" parTransId="{2AAFE477-DD2D-43DC-9962-5C8B91098E6B}" sibTransId="{08F3398F-6E8B-4523-8D0E-D58E0913BB5A}"/>
    <dgm:cxn modelId="{04FE6507-9F6A-4E01-9831-98FF258B1E90}" type="presOf" srcId="{786BD701-4B14-4531-B400-C02354F37044}" destId="{FD835FAF-8CDB-4DFD-9676-72C73DA58008}" srcOrd="0" destOrd="0" presId="urn:microsoft.com/office/officeart/2005/8/layout/venn1"/>
    <dgm:cxn modelId="{04BFCE30-3A91-4190-9B12-FF50575C7DF3}" type="presParOf" srcId="{FD835FAF-8CDB-4DFD-9676-72C73DA58008}" destId="{5D18AD03-D6C0-4B5C-9FC5-F68D835C7C34}" srcOrd="0" destOrd="0" presId="urn:microsoft.com/office/officeart/2005/8/layout/venn1"/>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39.xml><?xml version="1.0" encoding="utf-8"?>
<dgm:dataModel xmlns:dgm="http://schemas.openxmlformats.org/drawingml/2006/diagram" xmlns:a="http://schemas.openxmlformats.org/drawingml/2006/main" xmlns:r="http://schemas.openxmlformats.org/officeDocument/2006/relationships">
  <dgm:ptLst>
    <dgm:pt modelId="{0229BEC9-97E0-402E-93A8-E22471DEDB25}" type="doc">
      <dgm:prSet loTypeId="urn:microsoft.com/office/officeart/2005/8/layout/bList2" loCatId="list" qsTypeId="urn:microsoft.com/office/officeart/2005/8/quickstyle/simple1" qsCatId="simple" csTypeId="urn:microsoft.com/office/officeart/2005/8/colors/accent1_2" csCatId="accent1"/>
      <dgm:spPr bwMode="auto"/>
      <dgm:t>
        <a:bodyPr/>
        <a:lstStyle/>
        <a:p>
          <a:pPr>
            <a:defRPr/>
          </a:pPr>
          <a:endParaRPr lang="ru-RU"/>
        </a:p>
      </dgm:t>
    </dgm:pt>
    <dgm:pt modelId="{4A665E91-0F44-412D-AA9D-D6EEEF9E8F99}">
      <dgm:prSet phldrT=""/>
      <dgm:spPr bwMode="auto"/>
      <dgm:t>
        <a:bodyPr/>
        <a:lstStyle/>
        <a:p>
          <a:pPr>
            <a:defRPr/>
          </a:pPr>
          <a:r>
            <a:rPr lang="ru-RU"/>
            <a:t>календарный год. </a:t>
          </a:r>
          <a:endParaRPr lang="ru-RU"/>
        </a:p>
      </dgm:t>
    </dgm:pt>
    <dgm:pt modelId="{30366C49-EDC5-4873-9E0B-419839005282}" type="parTrans" cxnId="{935C267C-64A6-4C4B-9E18-7FC98746B111}">
      <dgm:prSet/>
      <dgm:spPr bwMode="auto"/>
      <dgm:t>
        <a:bodyPr/>
        <a:lstStyle/>
        <a:p>
          <a:pPr>
            <a:defRPr/>
          </a:pPr>
          <a:endParaRPr lang="ru-RU"/>
        </a:p>
      </dgm:t>
    </dgm:pt>
    <dgm:pt modelId="{972D6BF1-4C50-441B-BA8E-0512066A0AA9}" type="sibTrans" cxnId="{935C267C-64A6-4C4B-9E18-7FC98746B111}">
      <dgm:prSet/>
      <dgm:spPr bwMode="auto"/>
      <dgm:t>
        <a:bodyPr/>
        <a:lstStyle/>
        <a:p>
          <a:pPr>
            <a:defRPr/>
          </a:pPr>
          <a:endParaRPr lang="ru-RU"/>
        </a:p>
      </dgm:t>
    </dgm:pt>
    <dgm:pt modelId="{B829ACDF-E68E-46F0-ABF1-5A811B8403C9}" type="pres">
      <dgm:prSet presAssocID="{0229BEC9-97E0-402E-93A8-E22471DEDB25}" presName="diagram" presStyleCnt="0">
        <dgm:presLayoutVars>
          <dgm:dir val="norm"/>
          <dgm:animLvl val="lvl"/>
          <dgm:resizeHandles val="exact"/>
        </dgm:presLayoutVars>
      </dgm:prSet>
      <dgm:spPr bwMode="auto"/>
      <dgm:t>
        <a:bodyPr/>
        <a:lstStyle/>
        <a:p>
          <a:pPr>
            <a:defRPr/>
          </a:pPr>
          <a:endParaRPr lang="ru-RU"/>
        </a:p>
      </dgm:t>
    </dgm:pt>
    <dgm:pt modelId="{36C165DE-490B-426F-A408-DC861DF6BA74}" type="pres">
      <dgm:prSet presAssocID="{4A665E91-0F44-412D-AA9D-D6EEEF9E8F99}" presName="compNode" presStyleCnt="0"/>
      <dgm:spPr bwMode="auto"/>
    </dgm:pt>
    <dgm:pt modelId="{E701DB57-A49C-47C4-8573-9A65F7DE20F7}" type="pres">
      <dgm:prSet custLinFactNeighborX="-47620" custLinFactNeighborY="-91" presAssocID="{4A665E91-0F44-412D-AA9D-D6EEEF9E8F99}" presName="childRect" presStyleLbl="bgAcc1" presStyleIdx="0" presStyleCnt="1">
        <dgm:presLayoutVars>
          <dgm:bulletEnabled val="1"/>
        </dgm:presLayoutVars>
      </dgm:prSet>
      <dgm:spPr bwMode="auto"/>
    </dgm:pt>
    <dgm:pt modelId="{90391E41-7485-4C13-A641-AB06C5E15E53}" type="pres">
      <dgm:prSet presAssocID="{4A665E91-0F44-412D-AA9D-D6EEEF9E8F99}" presName="parentText" presStyleLbl="node1" presStyleIdx="0" presStyleCnt="0">
        <dgm:presLayoutVars>
          <dgm:chMax val="0"/>
          <dgm:bulletEnabled val="1"/>
        </dgm:presLayoutVars>
      </dgm:prSet>
      <dgm:spPr bwMode="auto"/>
      <dgm:t>
        <a:bodyPr/>
        <a:lstStyle/>
        <a:p>
          <a:pPr>
            <a:defRPr/>
          </a:pPr>
          <a:endParaRPr lang="ru-RU"/>
        </a:p>
      </dgm:t>
    </dgm:pt>
    <dgm:pt modelId="{1554A930-D2A0-4A95-918C-393DFAA25922}" type="pres">
      <dgm:prSet custLinFactNeighborX="-47620" custLinFactNeighborY="-1242" presAssocID="{4A665E91-0F44-412D-AA9D-D6EEEF9E8F99}" presName="parentRect" presStyleLbl="alignNode1" presStyleIdx="0" presStyleCnt="1"/>
      <dgm:spPr bwMode="auto"/>
      <dgm:t>
        <a:bodyPr/>
        <a:lstStyle/>
        <a:p>
          <a:pPr>
            <a:defRPr/>
          </a:pPr>
          <a:endParaRPr lang="ru-RU"/>
        </a:p>
      </dgm:t>
    </dgm:pt>
    <dgm:pt modelId="{FCA10E44-91B8-47FC-94F0-012F3390CF2D}" type="pres">
      <dgm:prSet presAssocID="{4A665E91-0F44-412D-AA9D-D6EEEF9E8F99}" presName="adorn" presStyleLbl="fgAccFollowNode1" presStyleIdx="0" presStyleCnt="1"/>
      <dgm:spPr bwMode="auto"/>
    </dgm:pt>
  </dgm:ptLst>
  <dgm:cxnLst>
    <dgm:cxn modelId="{54D6E23F-C2C3-4B6B-9A88-7E9C7F2C6387}" type="presOf" srcId="{0229BEC9-97E0-402E-93A8-E22471DEDB25}" destId="{B829ACDF-E68E-46F0-ABF1-5A811B8403C9}" srcOrd="0" destOrd="0" presId="urn:microsoft.com/office/officeart/2005/8/layout/bList2"/>
    <dgm:cxn modelId="{935C267C-64A6-4C4B-9E18-7FC98746B111}" srcId="{0229BEC9-97E0-402E-93A8-E22471DEDB25}" destId="{4A665E91-0F44-412D-AA9D-D6EEEF9E8F99}" srcOrd="0" destOrd="0" parTransId="{30366C49-EDC5-4873-9E0B-419839005282}" sibTransId="{972D6BF1-4C50-441B-BA8E-0512066A0AA9}"/>
    <dgm:cxn modelId="{016D1320-857C-4D36-87CE-F1E0ECACABA6}" type="presOf" srcId="{4A665E91-0F44-412D-AA9D-D6EEEF9E8F99}" destId="{90391E41-7485-4C13-A641-AB06C5E15E53}" srcOrd="0" destOrd="0" presId="urn:microsoft.com/office/officeart/2005/8/layout/bList2"/>
    <dgm:cxn modelId="{222A832B-0E32-414A-B627-DD34402F716C}" type="presOf" srcId="{4A665E91-0F44-412D-AA9D-D6EEEF9E8F99}" destId="{1554A930-D2A0-4A95-918C-393DFAA25922}" srcOrd="1" destOrd="0" presId="urn:microsoft.com/office/officeart/2005/8/layout/bList2"/>
    <dgm:cxn modelId="{904E1ED4-BEBA-40E3-8E68-4F81EE902149}" type="presParOf" srcId="{B829ACDF-E68E-46F0-ABF1-5A811B8403C9}" destId="{36C165DE-490B-426F-A408-DC861DF6BA74}" srcOrd="0" destOrd="0" presId="urn:microsoft.com/office/officeart/2005/8/layout/bList2"/>
    <dgm:cxn modelId="{539628E5-71CC-42F7-BD11-84EF02F86BE1}" type="presParOf" srcId="{36C165DE-490B-426F-A408-DC861DF6BA74}" destId="{E701DB57-A49C-47C4-8573-9A65F7DE20F7}" srcOrd="0" destOrd="0" presId="urn:microsoft.com/office/officeart/2005/8/layout/bList2"/>
    <dgm:cxn modelId="{11776DC9-EFD4-4588-8363-7D64B3463E10}" type="presParOf" srcId="{36C165DE-490B-426F-A408-DC861DF6BA74}" destId="{90391E41-7485-4C13-A641-AB06C5E15E53}" srcOrd="1" destOrd="0" presId="urn:microsoft.com/office/officeart/2005/8/layout/bList2"/>
    <dgm:cxn modelId="{7B5A6112-3106-4C39-8B87-EE175EC85946}" type="presParOf" srcId="{36C165DE-490B-426F-A408-DC861DF6BA74}" destId="{1554A930-D2A0-4A95-918C-393DFAA25922}" srcOrd="2" destOrd="0" presId="urn:microsoft.com/office/officeart/2005/8/layout/bList2"/>
    <dgm:cxn modelId="{6890A7FA-A9A4-4519-B0C2-F3A787FC4BF3}" type="presParOf" srcId="{36C165DE-490B-426F-A408-DC861DF6BA74}" destId="{FCA10E44-91B8-47FC-94F0-012F3390CF2D}" srcOrd="3" destOrd="0" presId="urn:microsoft.com/office/officeart/2005/8/layout/b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4.xml><?xml version="1.0" encoding="utf-8"?>
<dgm:dataModel xmlns:dgm="http://schemas.openxmlformats.org/drawingml/2006/diagram" xmlns:a="http://schemas.openxmlformats.org/drawingml/2006/main" xmlns:r="http://schemas.openxmlformats.org/officeDocument/2006/relationships">
  <dgm:ptLst>
    <dgm:pt modelId="{32646733-736F-4F5F-A87A-6788782D26CD}" type="doc">
      <dgm:prSet loTypeId="urn:microsoft.com/office/officeart/2005/8/layout/bProcess3" loCatId="process" qsTypeId="urn:microsoft.com/office/officeart/2005/8/quickstyle/simple1" qsCatId="simple" csTypeId="urn:microsoft.com/office/officeart/2005/8/colors/accent1_1" csCatId="accent1" phldr="1"/>
      <dgm:spPr bwMode="auto"/>
      <dgm:t>
        <a:bodyPr/>
        <a:lstStyle/>
        <a:p>
          <a:pPr>
            <a:defRPr/>
          </a:pPr>
          <a:endParaRPr lang="ru-RU"/>
        </a:p>
      </dgm:t>
    </dgm:pt>
    <dgm:pt modelId="{7A826026-A2D6-404C-BE2B-796F934566C9}">
      <dgm:prSet phldrT="" custT="1"/>
      <dgm:spPr bwMode="auto"/>
      <dgm:t>
        <a:bodyPr/>
        <a:lstStyle/>
        <a:p>
          <a:pPr>
            <a:defRPr/>
          </a:pPr>
          <a:r>
            <a:rPr lang="ru-RU" sz="1600" b="1"/>
            <a:t>увеличение численности субъектов малого и среднего предпринимательства, путем снижения налоговой нагрузки для них</a:t>
          </a:r>
          <a:endParaRPr lang="ru-RU" sz="1600" b="1"/>
        </a:p>
      </dgm:t>
    </dgm:pt>
    <dgm:pt modelId="{54550226-F72F-408E-9742-8E256FD5B0F2}" type="parTrans" cxnId="{5B380DB2-7C68-401F-9433-92D0A5E4161B}">
      <dgm:prSet/>
      <dgm:spPr bwMode="auto"/>
      <dgm:t>
        <a:bodyPr/>
        <a:lstStyle/>
        <a:p>
          <a:pPr>
            <a:defRPr/>
          </a:pPr>
          <a:endParaRPr lang="ru-RU" sz="1600" b="1"/>
        </a:p>
      </dgm:t>
    </dgm:pt>
    <dgm:pt modelId="{BD21BFEE-024E-4458-8991-E6FB75932419}" type="sibTrans" cxnId="{5B380DB2-7C68-401F-9433-92D0A5E4161B}">
      <dgm:prSet custT="1"/>
      <dgm:spPr bwMode="auto"/>
      <dgm:t>
        <a:bodyPr/>
        <a:lstStyle/>
        <a:p>
          <a:pPr>
            <a:defRPr/>
          </a:pPr>
          <a:endParaRPr lang="ru-RU" sz="1600" b="1"/>
        </a:p>
      </dgm:t>
    </dgm:pt>
    <dgm:pt modelId="{F4D86DFE-3E32-471F-9952-4B94016ABE59}">
      <dgm:prSet phldrT="" custT="1"/>
      <dgm:spPr bwMode="auto"/>
      <dgm:t>
        <a:bodyPr/>
        <a:lstStyle/>
        <a:p>
          <a:pPr>
            <a:defRPr/>
          </a:pPr>
          <a:r>
            <a:rPr lang="ru-RU" sz="1600" b="1"/>
            <a:t>поддержка и налоговое регулирование значимых для экономики отраслей</a:t>
          </a:r>
          <a:endParaRPr lang="ru-RU" sz="1600" b="1"/>
        </a:p>
      </dgm:t>
    </dgm:pt>
    <dgm:pt modelId="{CDEFCB63-B579-4F1B-9779-6E655DEC1EE0}" type="parTrans" cxnId="{F2F02891-EC88-4089-91B1-BAAD8BCB207D}">
      <dgm:prSet/>
      <dgm:spPr bwMode="auto"/>
      <dgm:t>
        <a:bodyPr/>
        <a:lstStyle/>
        <a:p>
          <a:pPr>
            <a:defRPr/>
          </a:pPr>
          <a:endParaRPr lang="ru-RU" sz="1600" b="1"/>
        </a:p>
      </dgm:t>
    </dgm:pt>
    <dgm:pt modelId="{18C12242-B588-452F-8953-F702C07FE096}" type="sibTrans" cxnId="{F2F02891-EC88-4089-91B1-BAAD8BCB207D}">
      <dgm:prSet custT="1"/>
      <dgm:spPr bwMode="auto"/>
      <dgm:t>
        <a:bodyPr/>
        <a:lstStyle/>
        <a:p>
          <a:pPr>
            <a:defRPr/>
          </a:pPr>
          <a:endParaRPr lang="ru-RU" sz="1600" b="1"/>
        </a:p>
      </dgm:t>
    </dgm:pt>
    <dgm:pt modelId="{49FD6488-A818-4A23-BC1A-2AD20A670015}">
      <dgm:prSet phldrT="" custT="1"/>
      <dgm:spPr bwMode="auto"/>
      <dgm:t>
        <a:bodyPr/>
        <a:lstStyle/>
        <a:p>
          <a:pPr>
            <a:defRPr/>
          </a:pPr>
          <a:r>
            <a:rPr lang="ru-RU" sz="1600" b="1"/>
            <a:t>поддержка и стимулирования отрасли сельского хозяйства;</a:t>
          </a:r>
          <a:endParaRPr lang="ru-RU" sz="1600" b="1"/>
        </a:p>
      </dgm:t>
    </dgm:pt>
    <dgm:pt modelId="{271C26F1-E777-4686-99EF-05CE19449DB8}" type="parTrans" cxnId="{6126E7A3-1C4A-414D-9ADF-93B25AC02DE5}">
      <dgm:prSet/>
      <dgm:spPr bwMode="auto"/>
      <dgm:t>
        <a:bodyPr/>
        <a:lstStyle/>
        <a:p>
          <a:pPr>
            <a:defRPr/>
          </a:pPr>
          <a:endParaRPr lang="ru-RU" sz="1600" b="1"/>
        </a:p>
      </dgm:t>
    </dgm:pt>
    <dgm:pt modelId="{B97D0FED-4E3A-41FA-AB06-E010C5312B54}" type="sibTrans" cxnId="{6126E7A3-1C4A-414D-9ADF-93B25AC02DE5}">
      <dgm:prSet custT="1"/>
      <dgm:spPr bwMode="auto"/>
      <dgm:t>
        <a:bodyPr/>
        <a:lstStyle/>
        <a:p>
          <a:pPr>
            <a:defRPr/>
          </a:pPr>
          <a:endParaRPr lang="ru-RU" sz="1600" b="1"/>
        </a:p>
      </dgm:t>
    </dgm:pt>
    <dgm:pt modelId="{449E1BC1-23BC-4E64-B2F0-F750486D1784}">
      <dgm:prSet phldrT="" custT="1"/>
      <dgm:spPr bwMode="auto"/>
      <dgm:t>
        <a:bodyPr/>
        <a:lstStyle/>
        <a:p>
          <a:pPr>
            <a:defRPr/>
          </a:pPr>
          <a:r>
            <a:rPr lang="ru-RU" sz="1600" b="1"/>
            <a:t>минимизации использования схем уклонения от уплаты налогов по общей системе налогообложения</a:t>
          </a:r>
          <a:endParaRPr lang="ru-RU" sz="1600" b="1"/>
        </a:p>
      </dgm:t>
    </dgm:pt>
    <dgm:pt modelId="{E62547B1-8F01-4B11-A457-3DD0579A0E91}" type="parTrans" cxnId="{CF4767BB-89C6-4194-B274-95156CBA58EE}">
      <dgm:prSet/>
      <dgm:spPr bwMode="auto"/>
      <dgm:t>
        <a:bodyPr/>
        <a:lstStyle/>
        <a:p>
          <a:pPr>
            <a:defRPr/>
          </a:pPr>
          <a:endParaRPr lang="ru-RU" sz="1600" b="1"/>
        </a:p>
      </dgm:t>
    </dgm:pt>
    <dgm:pt modelId="{6DF0A12D-66E0-423B-AD93-C421AA127EDA}" type="sibTrans" cxnId="{CF4767BB-89C6-4194-B274-95156CBA58EE}">
      <dgm:prSet custT="1"/>
      <dgm:spPr bwMode="auto"/>
      <dgm:t>
        <a:bodyPr/>
        <a:lstStyle/>
        <a:p>
          <a:pPr>
            <a:defRPr/>
          </a:pPr>
          <a:endParaRPr lang="ru-RU" sz="1600" b="1"/>
        </a:p>
      </dgm:t>
    </dgm:pt>
    <dgm:pt modelId="{49AD5A5D-2651-451D-9F1E-A7712C7410A5}">
      <dgm:prSet phldrT="" custT="1"/>
      <dgm:spPr bwMode="auto"/>
      <dgm:t>
        <a:bodyPr/>
        <a:lstStyle/>
        <a:p>
          <a:pPr>
            <a:defRPr/>
          </a:pPr>
          <a:r>
            <a:rPr lang="ru-RU" sz="1600" b="1"/>
            <a:t>привлечение инвестиций в разработку недр и стимулирования добывающих и связанных с ними отраслей</a:t>
          </a:r>
          <a:endParaRPr lang="ru-RU" sz="1600" b="1"/>
        </a:p>
      </dgm:t>
    </dgm:pt>
    <dgm:pt modelId="{BBDEB8F2-49C1-4F55-9EA8-E64853C9442A}" type="parTrans" cxnId="{4D8D2D61-08C0-4CAA-9AE5-65A5932DDD14}">
      <dgm:prSet/>
      <dgm:spPr bwMode="auto"/>
      <dgm:t>
        <a:bodyPr/>
        <a:lstStyle/>
        <a:p>
          <a:pPr>
            <a:defRPr/>
          </a:pPr>
          <a:endParaRPr lang="ru-RU" sz="1600" b="1"/>
        </a:p>
      </dgm:t>
    </dgm:pt>
    <dgm:pt modelId="{83B08ACE-F4C9-42AD-A725-C7FDB7F7D2B9}" type="sibTrans" cxnId="{4D8D2D61-08C0-4CAA-9AE5-65A5932DDD14}">
      <dgm:prSet/>
      <dgm:spPr bwMode="auto"/>
      <dgm:t>
        <a:bodyPr/>
        <a:lstStyle/>
        <a:p>
          <a:pPr>
            <a:defRPr/>
          </a:pPr>
          <a:endParaRPr lang="ru-RU" sz="1600" b="1"/>
        </a:p>
      </dgm:t>
    </dgm:pt>
    <dgm:pt modelId="{126851ED-0A86-42B0-AAE3-6CF6EE07282E}" type="pres">
      <dgm:prSet presAssocID="{32646733-736F-4F5F-A87A-6788782D26CD}" presName="Name0" presStyleCnt="0">
        <dgm:presLayoutVars>
          <dgm:dir val="norm"/>
          <dgm:resizeHandles val="exact"/>
        </dgm:presLayoutVars>
      </dgm:prSet>
      <dgm:spPr bwMode="auto"/>
      <dgm:t>
        <a:bodyPr/>
        <a:lstStyle/>
        <a:p>
          <a:pPr>
            <a:defRPr/>
          </a:pPr>
          <a:endParaRPr lang="ru-RU"/>
        </a:p>
      </dgm:t>
    </dgm:pt>
    <dgm:pt modelId="{3A10DBF1-CEB8-49D1-90EB-AE01974C5D90}" type="pres">
      <dgm:prSet presAssocID="{7A826026-A2D6-404C-BE2B-796F934566C9}" presName="node" presStyleLbl="node1" presStyleIdx="0" presStyleCnt="5">
        <dgm:presLayoutVars>
          <dgm:bulletEnabled val="1"/>
        </dgm:presLayoutVars>
      </dgm:prSet>
      <dgm:spPr bwMode="auto"/>
      <dgm:t>
        <a:bodyPr/>
        <a:lstStyle/>
        <a:p>
          <a:pPr>
            <a:defRPr/>
          </a:pPr>
          <a:endParaRPr lang="ru-RU"/>
        </a:p>
      </dgm:t>
    </dgm:pt>
    <dgm:pt modelId="{4DCB1FAE-9771-44C8-970C-8C6660CA561D}" type="pres">
      <dgm:prSet presAssocID="{BD21BFEE-024E-4458-8991-E6FB75932419}" presName="sibTrans" presStyleLbl="sibTrans1D1" presStyleIdx="0" presStyleCnt="4"/>
      <dgm:spPr bwMode="auto"/>
      <dgm:t>
        <a:bodyPr/>
        <a:lstStyle/>
        <a:p>
          <a:pPr>
            <a:defRPr/>
          </a:pPr>
          <a:endParaRPr lang="ru-RU"/>
        </a:p>
      </dgm:t>
    </dgm:pt>
    <dgm:pt modelId="{1D59E423-AD10-4F69-8A42-F33BC218A338}" type="pres">
      <dgm:prSet presAssocID="{BD21BFEE-024E-4458-8991-E6FB75932419}" presName="connectorText" presStyleLbl="sibTrans1D1" presStyleIdx="0" presStyleCnt="4"/>
      <dgm:spPr bwMode="auto"/>
      <dgm:t>
        <a:bodyPr/>
        <a:lstStyle/>
        <a:p>
          <a:pPr>
            <a:defRPr/>
          </a:pPr>
          <a:endParaRPr lang="ru-RU"/>
        </a:p>
      </dgm:t>
    </dgm:pt>
    <dgm:pt modelId="{93374427-9FB2-4FB4-86AE-9D56D1D2DA6D}" type="pres">
      <dgm:prSet presAssocID="{F4D86DFE-3E32-471F-9952-4B94016ABE59}" presName="node" presStyleLbl="node1" presStyleIdx="1" presStyleCnt="5">
        <dgm:presLayoutVars>
          <dgm:bulletEnabled val="1"/>
        </dgm:presLayoutVars>
      </dgm:prSet>
      <dgm:spPr bwMode="auto"/>
      <dgm:t>
        <a:bodyPr/>
        <a:lstStyle/>
        <a:p>
          <a:pPr>
            <a:defRPr/>
          </a:pPr>
          <a:endParaRPr lang="ru-RU"/>
        </a:p>
      </dgm:t>
    </dgm:pt>
    <dgm:pt modelId="{A0E50556-E57C-4086-9D96-B5482A9BB8F3}" type="pres">
      <dgm:prSet presAssocID="{18C12242-B588-452F-8953-F702C07FE096}" presName="sibTrans" presStyleLbl="sibTrans1D1" presStyleIdx="1" presStyleCnt="4"/>
      <dgm:spPr bwMode="auto"/>
      <dgm:t>
        <a:bodyPr/>
        <a:lstStyle/>
        <a:p>
          <a:pPr>
            <a:defRPr/>
          </a:pPr>
          <a:endParaRPr lang="ru-RU"/>
        </a:p>
      </dgm:t>
    </dgm:pt>
    <dgm:pt modelId="{C084295D-42BF-4401-B5C3-E7438D49F4FB}" type="pres">
      <dgm:prSet presAssocID="{18C12242-B588-452F-8953-F702C07FE096}" presName="connectorText" presStyleLbl="sibTrans1D1" presStyleIdx="1" presStyleCnt="4"/>
      <dgm:spPr bwMode="auto"/>
      <dgm:t>
        <a:bodyPr/>
        <a:lstStyle/>
        <a:p>
          <a:pPr>
            <a:defRPr/>
          </a:pPr>
          <a:endParaRPr lang="ru-RU"/>
        </a:p>
      </dgm:t>
    </dgm:pt>
    <dgm:pt modelId="{C2B82CB3-AFFC-4525-A4C3-24B06F12D1DC}" type="pres">
      <dgm:prSet presAssocID="{49FD6488-A818-4A23-BC1A-2AD20A670015}" presName="node" presStyleLbl="node1" presStyleIdx="2" presStyleCnt="5">
        <dgm:presLayoutVars>
          <dgm:bulletEnabled val="1"/>
        </dgm:presLayoutVars>
      </dgm:prSet>
      <dgm:spPr bwMode="auto"/>
      <dgm:t>
        <a:bodyPr/>
        <a:lstStyle/>
        <a:p>
          <a:pPr>
            <a:defRPr/>
          </a:pPr>
          <a:endParaRPr lang="ru-RU"/>
        </a:p>
      </dgm:t>
    </dgm:pt>
    <dgm:pt modelId="{E1FC5F3A-6120-4DB5-B653-656F4F8A32D4}" type="pres">
      <dgm:prSet presAssocID="{B97D0FED-4E3A-41FA-AB06-E010C5312B54}" presName="sibTrans" presStyleLbl="sibTrans1D1" presStyleIdx="2" presStyleCnt="4"/>
      <dgm:spPr bwMode="auto"/>
      <dgm:t>
        <a:bodyPr/>
        <a:lstStyle/>
        <a:p>
          <a:pPr>
            <a:defRPr/>
          </a:pPr>
          <a:endParaRPr lang="ru-RU"/>
        </a:p>
      </dgm:t>
    </dgm:pt>
    <dgm:pt modelId="{77DC7642-DD3C-4BE3-B225-1C631239EFC5}" type="pres">
      <dgm:prSet presAssocID="{B97D0FED-4E3A-41FA-AB06-E010C5312B54}" presName="connectorText" presStyleLbl="sibTrans1D1" presStyleIdx="2" presStyleCnt="4"/>
      <dgm:spPr bwMode="auto"/>
      <dgm:t>
        <a:bodyPr/>
        <a:lstStyle/>
        <a:p>
          <a:pPr>
            <a:defRPr/>
          </a:pPr>
          <a:endParaRPr lang="ru-RU"/>
        </a:p>
      </dgm:t>
    </dgm:pt>
    <dgm:pt modelId="{AA6C0442-9333-416C-B7D5-F4CA9C2B66CB}" type="pres">
      <dgm:prSet presAssocID="{449E1BC1-23BC-4E64-B2F0-F750486D1784}" presName="node" presStyleLbl="node1" presStyleIdx="3" presStyleCnt="5">
        <dgm:presLayoutVars>
          <dgm:bulletEnabled val="1"/>
        </dgm:presLayoutVars>
      </dgm:prSet>
      <dgm:spPr bwMode="auto"/>
      <dgm:t>
        <a:bodyPr/>
        <a:lstStyle/>
        <a:p>
          <a:pPr>
            <a:defRPr/>
          </a:pPr>
          <a:endParaRPr lang="ru-RU"/>
        </a:p>
      </dgm:t>
    </dgm:pt>
    <dgm:pt modelId="{A0B9366F-8925-4644-B718-583929772EE8}" type="pres">
      <dgm:prSet presAssocID="{6DF0A12D-66E0-423B-AD93-C421AA127EDA}" presName="sibTrans" presStyleLbl="sibTrans1D1" presStyleIdx="3" presStyleCnt="4"/>
      <dgm:spPr bwMode="auto"/>
      <dgm:t>
        <a:bodyPr/>
        <a:lstStyle/>
        <a:p>
          <a:pPr>
            <a:defRPr/>
          </a:pPr>
          <a:endParaRPr lang="ru-RU"/>
        </a:p>
      </dgm:t>
    </dgm:pt>
    <dgm:pt modelId="{104FE04C-4CCD-43E7-9F0E-79D5B4FF96F0}" type="pres">
      <dgm:prSet presAssocID="{6DF0A12D-66E0-423B-AD93-C421AA127EDA}" presName="connectorText" presStyleLbl="sibTrans1D1" presStyleIdx="3" presStyleCnt="4"/>
      <dgm:spPr bwMode="auto"/>
      <dgm:t>
        <a:bodyPr/>
        <a:lstStyle/>
        <a:p>
          <a:pPr>
            <a:defRPr/>
          </a:pPr>
          <a:endParaRPr lang="ru-RU"/>
        </a:p>
      </dgm:t>
    </dgm:pt>
    <dgm:pt modelId="{CE5E2262-F444-4E7E-86C3-E3AE08A39312}" type="pres">
      <dgm:prSet presAssocID="{49AD5A5D-2651-451D-9F1E-A7712C7410A5}" presName="node" presStyleLbl="node1" presStyleIdx="4" presStyleCnt="5">
        <dgm:presLayoutVars>
          <dgm:bulletEnabled val="1"/>
        </dgm:presLayoutVars>
      </dgm:prSet>
      <dgm:spPr bwMode="auto"/>
      <dgm:t>
        <a:bodyPr/>
        <a:lstStyle/>
        <a:p>
          <a:pPr>
            <a:defRPr/>
          </a:pPr>
          <a:endParaRPr lang="ru-RU"/>
        </a:p>
      </dgm:t>
    </dgm:pt>
  </dgm:ptLst>
  <dgm:cxnLst>
    <dgm:cxn modelId="{98A1FCEF-2F70-482D-85DA-A852731D4953}" type="presOf" srcId="{BD21BFEE-024E-4458-8991-E6FB75932419}" destId="{4DCB1FAE-9771-44C8-970C-8C6660CA561D}" srcOrd="0" destOrd="0" presId="urn:microsoft.com/office/officeart/2005/8/layout/bProcess3"/>
    <dgm:cxn modelId="{5B380DB2-7C68-401F-9433-92D0A5E4161B}" srcId="{32646733-736F-4F5F-A87A-6788782D26CD}" destId="{7A826026-A2D6-404C-BE2B-796F934566C9}" srcOrd="0" destOrd="0" parTransId="{54550226-F72F-408E-9742-8E256FD5B0F2}" sibTransId="{BD21BFEE-024E-4458-8991-E6FB75932419}"/>
    <dgm:cxn modelId="{F2F02891-EC88-4089-91B1-BAAD8BCB207D}" srcId="{32646733-736F-4F5F-A87A-6788782D26CD}" destId="{F4D86DFE-3E32-471F-9952-4B94016ABE59}" srcOrd="1" destOrd="0" parTransId="{CDEFCB63-B579-4F1B-9779-6E655DEC1EE0}" sibTransId="{18C12242-B588-452F-8953-F702C07FE096}"/>
    <dgm:cxn modelId="{75FCFFF7-9620-4914-837F-31798D624B10}" type="presOf" srcId="{F4D86DFE-3E32-471F-9952-4B94016ABE59}" destId="{93374427-9FB2-4FB4-86AE-9D56D1D2DA6D}" srcOrd="0" destOrd="0" presId="urn:microsoft.com/office/officeart/2005/8/layout/bProcess3"/>
    <dgm:cxn modelId="{EE6ACBE5-F483-467E-A840-49D94E635570}" type="presOf" srcId="{32646733-736F-4F5F-A87A-6788782D26CD}" destId="{126851ED-0A86-42B0-AAE3-6CF6EE07282E}" srcOrd="0" destOrd="0" presId="urn:microsoft.com/office/officeart/2005/8/layout/bProcess3"/>
    <dgm:cxn modelId="{CF4767BB-89C6-4194-B274-95156CBA58EE}" srcId="{32646733-736F-4F5F-A87A-6788782D26CD}" destId="{449E1BC1-23BC-4E64-B2F0-F750486D1784}" srcOrd="3" destOrd="0" parTransId="{E62547B1-8F01-4B11-A457-3DD0579A0E91}" sibTransId="{6DF0A12D-66E0-423B-AD93-C421AA127EDA}"/>
    <dgm:cxn modelId="{47EB8336-C2C9-441A-AA31-A689BCEC7181}" type="presOf" srcId="{BD21BFEE-024E-4458-8991-E6FB75932419}" destId="{1D59E423-AD10-4F69-8A42-F33BC218A338}" srcOrd="1" destOrd="0" presId="urn:microsoft.com/office/officeart/2005/8/layout/bProcess3"/>
    <dgm:cxn modelId="{B09EF2FF-DE1F-4D13-9FCD-5D70DEBD9FB1}" type="presOf" srcId="{B97D0FED-4E3A-41FA-AB06-E010C5312B54}" destId="{77DC7642-DD3C-4BE3-B225-1C631239EFC5}" srcOrd="1" destOrd="0" presId="urn:microsoft.com/office/officeart/2005/8/layout/bProcess3"/>
    <dgm:cxn modelId="{CDCAC48D-470F-4D39-BD55-AC028534E900}" type="presOf" srcId="{49FD6488-A818-4A23-BC1A-2AD20A670015}" destId="{C2B82CB3-AFFC-4525-A4C3-24B06F12D1DC}" srcOrd="0" destOrd="0" presId="urn:microsoft.com/office/officeart/2005/8/layout/bProcess3"/>
    <dgm:cxn modelId="{64210DC2-F038-4DD0-92FF-4B9B9270642D}" type="presOf" srcId="{B97D0FED-4E3A-41FA-AB06-E010C5312B54}" destId="{E1FC5F3A-6120-4DB5-B653-656F4F8A32D4}" srcOrd="0" destOrd="0" presId="urn:microsoft.com/office/officeart/2005/8/layout/bProcess3"/>
    <dgm:cxn modelId="{0D9994F1-7AF7-47D0-807F-75E3DBE346F5}" type="presOf" srcId="{18C12242-B588-452F-8953-F702C07FE096}" destId="{A0E50556-E57C-4086-9D96-B5482A9BB8F3}" srcOrd="0" destOrd="0" presId="urn:microsoft.com/office/officeart/2005/8/layout/bProcess3"/>
    <dgm:cxn modelId="{4D8D2D61-08C0-4CAA-9AE5-65A5932DDD14}" srcId="{32646733-736F-4F5F-A87A-6788782D26CD}" destId="{49AD5A5D-2651-451D-9F1E-A7712C7410A5}" srcOrd="4" destOrd="0" parTransId="{BBDEB8F2-49C1-4F55-9EA8-E64853C9442A}" sibTransId="{83B08ACE-F4C9-42AD-A725-C7FDB7F7D2B9}"/>
    <dgm:cxn modelId="{33B913BC-AC4D-4715-B1F0-DFB7F0B90497}" type="presOf" srcId="{18C12242-B588-452F-8953-F702C07FE096}" destId="{C084295D-42BF-4401-B5C3-E7438D49F4FB}" srcOrd="1" destOrd="0" presId="urn:microsoft.com/office/officeart/2005/8/layout/bProcess3"/>
    <dgm:cxn modelId="{42EDC2DF-4E2A-42DD-945E-A109309B69C3}" type="presOf" srcId="{49AD5A5D-2651-451D-9F1E-A7712C7410A5}" destId="{CE5E2262-F444-4E7E-86C3-E3AE08A39312}" srcOrd="0" destOrd="0" presId="urn:microsoft.com/office/officeart/2005/8/layout/bProcess3"/>
    <dgm:cxn modelId="{606EA464-D6BD-4D6B-9F10-34BBB766B92A}" type="presOf" srcId="{6DF0A12D-66E0-423B-AD93-C421AA127EDA}" destId="{A0B9366F-8925-4644-B718-583929772EE8}" srcOrd="0" destOrd="0" presId="urn:microsoft.com/office/officeart/2005/8/layout/bProcess3"/>
    <dgm:cxn modelId="{6126E7A3-1C4A-414D-9ADF-93B25AC02DE5}" srcId="{32646733-736F-4F5F-A87A-6788782D26CD}" destId="{49FD6488-A818-4A23-BC1A-2AD20A670015}" srcOrd="2" destOrd="0" parTransId="{271C26F1-E777-4686-99EF-05CE19449DB8}" sibTransId="{B97D0FED-4E3A-41FA-AB06-E010C5312B54}"/>
    <dgm:cxn modelId="{AF2DDF33-5B5D-4F93-B5AC-0E55A378388F}" type="presOf" srcId="{7A826026-A2D6-404C-BE2B-796F934566C9}" destId="{3A10DBF1-CEB8-49D1-90EB-AE01974C5D90}" srcOrd="0" destOrd="0" presId="urn:microsoft.com/office/officeart/2005/8/layout/bProcess3"/>
    <dgm:cxn modelId="{5C0FBEF3-37F6-40B7-A784-D5954EB15DBE}" type="presOf" srcId="{449E1BC1-23BC-4E64-B2F0-F750486D1784}" destId="{AA6C0442-9333-416C-B7D5-F4CA9C2B66CB}" srcOrd="0" destOrd="0" presId="urn:microsoft.com/office/officeart/2005/8/layout/bProcess3"/>
    <dgm:cxn modelId="{7771A6E3-AFE2-441F-8B9E-30C78C5091EA}" type="presOf" srcId="{6DF0A12D-66E0-423B-AD93-C421AA127EDA}" destId="{104FE04C-4CCD-43E7-9F0E-79D5B4FF96F0}" srcOrd="1" destOrd="0" presId="urn:microsoft.com/office/officeart/2005/8/layout/bProcess3"/>
    <dgm:cxn modelId="{4C3D37B3-CCAA-41B0-A74E-E609E3EB3F07}" type="presParOf" srcId="{126851ED-0A86-42B0-AAE3-6CF6EE07282E}" destId="{3A10DBF1-CEB8-49D1-90EB-AE01974C5D90}" srcOrd="0" destOrd="0" presId="urn:microsoft.com/office/officeart/2005/8/layout/bProcess3"/>
    <dgm:cxn modelId="{F6221247-AFAE-468C-A97A-49550944EA68}" type="presParOf" srcId="{126851ED-0A86-42B0-AAE3-6CF6EE07282E}" destId="{4DCB1FAE-9771-44C8-970C-8C6660CA561D}" srcOrd="1" destOrd="0" presId="urn:microsoft.com/office/officeart/2005/8/layout/bProcess3"/>
    <dgm:cxn modelId="{A0E34A9F-5214-4A55-86F4-BEE33DF7FE92}" type="presParOf" srcId="{4DCB1FAE-9771-44C8-970C-8C6660CA561D}" destId="{1D59E423-AD10-4F69-8A42-F33BC218A338}" srcOrd="0" destOrd="0" presId="urn:microsoft.com/office/officeart/2005/8/layout/bProcess3"/>
    <dgm:cxn modelId="{ED435B78-7E55-461C-868C-F4E3576D12A9}" type="presParOf" srcId="{126851ED-0A86-42B0-AAE3-6CF6EE07282E}" destId="{93374427-9FB2-4FB4-86AE-9D56D1D2DA6D}" srcOrd="2" destOrd="0" presId="urn:microsoft.com/office/officeart/2005/8/layout/bProcess3"/>
    <dgm:cxn modelId="{93232B14-5A92-4F48-94E2-27503ED72929}" type="presParOf" srcId="{126851ED-0A86-42B0-AAE3-6CF6EE07282E}" destId="{A0E50556-E57C-4086-9D96-B5482A9BB8F3}" srcOrd="3" destOrd="0" presId="urn:microsoft.com/office/officeart/2005/8/layout/bProcess3"/>
    <dgm:cxn modelId="{54D4C403-0E51-4A85-8584-DC424E02556B}" type="presParOf" srcId="{A0E50556-E57C-4086-9D96-B5482A9BB8F3}" destId="{C084295D-42BF-4401-B5C3-E7438D49F4FB}" srcOrd="0" destOrd="0" presId="urn:microsoft.com/office/officeart/2005/8/layout/bProcess3"/>
    <dgm:cxn modelId="{BE21761B-27D2-44EE-B62B-BB57B3954482}" type="presParOf" srcId="{126851ED-0A86-42B0-AAE3-6CF6EE07282E}" destId="{C2B82CB3-AFFC-4525-A4C3-24B06F12D1DC}" srcOrd="4" destOrd="0" presId="urn:microsoft.com/office/officeart/2005/8/layout/bProcess3"/>
    <dgm:cxn modelId="{9049E8ED-1A63-4060-9768-0F41AA71CA98}" type="presParOf" srcId="{126851ED-0A86-42B0-AAE3-6CF6EE07282E}" destId="{E1FC5F3A-6120-4DB5-B653-656F4F8A32D4}" srcOrd="5" destOrd="0" presId="urn:microsoft.com/office/officeart/2005/8/layout/bProcess3"/>
    <dgm:cxn modelId="{83E4302C-D489-4273-AB42-ADA5889F66B8}" type="presParOf" srcId="{E1FC5F3A-6120-4DB5-B653-656F4F8A32D4}" destId="{77DC7642-DD3C-4BE3-B225-1C631239EFC5}" srcOrd="0" destOrd="0" presId="urn:microsoft.com/office/officeart/2005/8/layout/bProcess3"/>
    <dgm:cxn modelId="{7789DDBE-2A65-4D77-BF5B-F6D07B8E2D13}" type="presParOf" srcId="{126851ED-0A86-42B0-AAE3-6CF6EE07282E}" destId="{AA6C0442-9333-416C-B7D5-F4CA9C2B66CB}" srcOrd="6" destOrd="0" presId="urn:microsoft.com/office/officeart/2005/8/layout/bProcess3"/>
    <dgm:cxn modelId="{3CFFC606-CDA6-4CF8-AEC0-29845D14F781}" type="presParOf" srcId="{126851ED-0A86-42B0-AAE3-6CF6EE07282E}" destId="{A0B9366F-8925-4644-B718-583929772EE8}" srcOrd="7" destOrd="0" presId="urn:microsoft.com/office/officeart/2005/8/layout/bProcess3"/>
    <dgm:cxn modelId="{EB8F76E6-D040-4399-A802-F569C356EFB8}" type="presParOf" srcId="{A0B9366F-8925-4644-B718-583929772EE8}" destId="{104FE04C-4CCD-43E7-9F0E-79D5B4FF96F0}" srcOrd="0" destOrd="0" presId="urn:microsoft.com/office/officeart/2005/8/layout/bProcess3"/>
    <dgm:cxn modelId="{16195AAC-CC3E-4CDC-A33E-E42701498306}" type="presParOf" srcId="{126851ED-0A86-42B0-AAE3-6CF6EE07282E}" destId="{CE5E2262-F444-4E7E-86C3-E3AE08A39312}" srcOrd="8" destOrd="0" presId="urn:microsoft.com/office/officeart/2005/8/layout/bProcess3"/>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40.xml><?xml version="1.0" encoding="utf-8"?>
<dgm:dataModel xmlns:dgm="http://schemas.openxmlformats.org/drawingml/2006/diagram" xmlns:a="http://schemas.openxmlformats.org/drawingml/2006/main" xmlns:r="http://schemas.openxmlformats.org/officeDocument/2006/relationships">
  <dgm:ptLst>
    <dgm:pt modelId="{7D2387BC-5B6C-4360-A2A4-1CC54C90B704}" type="doc">
      <dgm:prSet loTypeId="urn:microsoft.com/office/officeart/2005/8/layout/vList2" loCatId="list" qsTypeId="urn:microsoft.com/office/officeart/2005/8/quickstyle/simple1" qsCatId="simple" csTypeId="urn:microsoft.com/office/officeart/2005/8/colors/colorful3" csCatId="colorful"/>
      <dgm:spPr bwMode="auto"/>
      <dgm:t>
        <a:bodyPr/>
        <a:lstStyle/>
        <a:p>
          <a:pPr>
            <a:defRPr/>
          </a:pPr>
          <a:endParaRPr lang="ru-RU"/>
        </a:p>
      </dgm:t>
    </dgm:pt>
    <dgm:pt modelId="{30F7BAF0-EBA2-4897-A868-FCF40180D1E3}">
      <dgm:prSet phldrT=""/>
      <dgm:spPr bwMode="auto"/>
      <dgm:t>
        <a:bodyPr/>
        <a:lstStyle/>
        <a:p>
          <a:pPr>
            <a:defRPr/>
          </a:pPr>
          <a:r>
            <a:rPr lang="ru-RU" b="1">
              <a:solidFill>
                <a:schemeClr val="tx1"/>
              </a:solidFill>
            </a:rPr>
            <a:t>урегулирована гл. 26.4 НК РФ, которая действует с 10 июня 2003 г. </a:t>
          </a:r>
          <a:endParaRPr lang="ru-RU" b="1">
            <a:solidFill>
              <a:schemeClr val="tx1"/>
            </a:solidFill>
          </a:endParaRPr>
        </a:p>
      </dgm:t>
    </dgm:pt>
    <dgm:pt modelId="{494AA847-1B98-4874-94F8-F7ECE2FB2C90}" type="parTrans" cxnId="{0833A8A8-C6A2-4C02-BE8D-2CAF02F23BA1}">
      <dgm:prSet/>
      <dgm:spPr bwMode="auto"/>
      <dgm:t>
        <a:bodyPr/>
        <a:lstStyle/>
        <a:p>
          <a:pPr>
            <a:defRPr/>
          </a:pPr>
          <a:endParaRPr lang="ru-RU" b="1">
            <a:solidFill>
              <a:schemeClr val="tx1"/>
            </a:solidFill>
          </a:endParaRPr>
        </a:p>
      </dgm:t>
    </dgm:pt>
    <dgm:pt modelId="{8ACF8F78-E174-4C4E-83C5-7FD46A26FF5B}" type="sibTrans" cxnId="{0833A8A8-C6A2-4C02-BE8D-2CAF02F23BA1}">
      <dgm:prSet/>
      <dgm:spPr bwMode="auto"/>
      <dgm:t>
        <a:bodyPr/>
        <a:lstStyle/>
        <a:p>
          <a:pPr>
            <a:defRPr/>
          </a:pPr>
          <a:endParaRPr lang="ru-RU" b="1">
            <a:solidFill>
              <a:schemeClr val="tx1"/>
            </a:solidFill>
          </a:endParaRPr>
        </a:p>
      </dgm:t>
    </dgm:pt>
    <dgm:pt modelId="{87544AF8-D449-4286-9AF3-040B7D16A747}">
      <dgm:prSet phldrT=""/>
      <dgm:spPr bwMode="auto"/>
      <dgm:t>
        <a:bodyPr/>
        <a:lstStyle/>
        <a:p>
          <a:pPr>
            <a:defRPr/>
          </a:pPr>
          <a:r>
            <a:rPr lang="ru-RU" b="1">
              <a:solidFill>
                <a:schemeClr val="tx1"/>
              </a:solidFill>
            </a:rPr>
            <a:t>Некоторые нормы, регламентирующие данную систему налогообложения, также содержатся в Федеральном законе от 30 декабря 1995 г. N 225-ФЗ "О соглашениях о разделе продукции". </a:t>
          </a:r>
          <a:endParaRPr lang="ru-RU" b="1">
            <a:solidFill>
              <a:schemeClr val="tx1"/>
            </a:solidFill>
          </a:endParaRPr>
        </a:p>
      </dgm:t>
    </dgm:pt>
    <dgm:pt modelId="{50E6A49F-4A47-449D-BF69-991CFFDC66FD}" type="parTrans" cxnId="{0DD72F89-03CD-44E8-A9CC-9653C830BEE1}">
      <dgm:prSet/>
      <dgm:spPr bwMode="auto"/>
      <dgm:t>
        <a:bodyPr/>
        <a:lstStyle/>
        <a:p>
          <a:pPr>
            <a:defRPr/>
          </a:pPr>
          <a:endParaRPr lang="ru-RU" b="1">
            <a:solidFill>
              <a:schemeClr val="tx1"/>
            </a:solidFill>
          </a:endParaRPr>
        </a:p>
      </dgm:t>
    </dgm:pt>
    <dgm:pt modelId="{66C56081-4749-4326-BA24-8D1C8B6B7F22}" type="sibTrans" cxnId="{0DD72F89-03CD-44E8-A9CC-9653C830BEE1}">
      <dgm:prSet/>
      <dgm:spPr bwMode="auto"/>
      <dgm:t>
        <a:bodyPr/>
        <a:lstStyle/>
        <a:p>
          <a:pPr>
            <a:defRPr/>
          </a:pPr>
          <a:endParaRPr lang="ru-RU" b="1">
            <a:solidFill>
              <a:schemeClr val="tx1"/>
            </a:solidFill>
          </a:endParaRPr>
        </a:p>
      </dgm:t>
    </dgm:pt>
    <dgm:pt modelId="{5C528CD8-302B-4DC6-9858-D1174B3788C7}" type="pres">
      <dgm:prSet presAssocID="{7D2387BC-5B6C-4360-A2A4-1CC54C90B704}" presName="linear" presStyleCnt="0">
        <dgm:presLayoutVars>
          <dgm:animLvl val="lvl"/>
          <dgm:resizeHandles val="exact"/>
        </dgm:presLayoutVars>
      </dgm:prSet>
      <dgm:spPr bwMode="auto"/>
      <dgm:t>
        <a:bodyPr/>
        <a:lstStyle/>
        <a:p>
          <a:pPr>
            <a:defRPr/>
          </a:pPr>
          <a:endParaRPr lang="ru-RU"/>
        </a:p>
      </dgm:t>
    </dgm:pt>
    <dgm:pt modelId="{8DA67804-6773-4048-B300-34BB13E9E437}" type="pres">
      <dgm:prSet presAssocID="{30F7BAF0-EBA2-4897-A868-FCF40180D1E3}" presName="parentText" presStyleLbl="node1" presStyleIdx="0" presStyleCnt="2">
        <dgm:presLayoutVars>
          <dgm:chMax val="0"/>
          <dgm:bulletEnabled val="1"/>
        </dgm:presLayoutVars>
      </dgm:prSet>
      <dgm:spPr bwMode="auto"/>
      <dgm:t>
        <a:bodyPr/>
        <a:lstStyle/>
        <a:p>
          <a:pPr>
            <a:defRPr/>
          </a:pPr>
          <a:endParaRPr lang="ru-RU"/>
        </a:p>
      </dgm:t>
    </dgm:pt>
    <dgm:pt modelId="{57B6F03B-CAAD-41C9-AC0C-8BA0D7B0B4A1}" type="pres">
      <dgm:prSet presAssocID="{8ACF8F78-E174-4C4E-83C5-7FD46A26FF5B}" presName="spacer" presStyleCnt="0"/>
      <dgm:spPr bwMode="auto"/>
    </dgm:pt>
    <dgm:pt modelId="{D665A19F-BEF3-4AF9-8104-16D41377798F}" type="pres">
      <dgm:prSet presAssocID="{87544AF8-D449-4286-9AF3-040B7D16A747}" presName="parentText" presStyleLbl="node1" presStyleIdx="1" presStyleCnt="2">
        <dgm:presLayoutVars>
          <dgm:chMax val="0"/>
          <dgm:bulletEnabled val="1"/>
        </dgm:presLayoutVars>
      </dgm:prSet>
      <dgm:spPr bwMode="auto"/>
      <dgm:t>
        <a:bodyPr/>
        <a:lstStyle/>
        <a:p>
          <a:pPr>
            <a:defRPr/>
          </a:pPr>
          <a:endParaRPr lang="ru-RU"/>
        </a:p>
      </dgm:t>
    </dgm:pt>
  </dgm:ptLst>
  <dgm:cxnLst>
    <dgm:cxn modelId="{35EB9FA7-5C41-4F78-A1B7-92B90C33F412}" type="presOf" srcId="{87544AF8-D449-4286-9AF3-040B7D16A747}" destId="{D665A19F-BEF3-4AF9-8104-16D41377798F}" srcOrd="0" destOrd="0" presId="urn:microsoft.com/office/officeart/2005/8/layout/vList2"/>
    <dgm:cxn modelId="{0833A8A8-C6A2-4C02-BE8D-2CAF02F23BA1}" srcId="{7D2387BC-5B6C-4360-A2A4-1CC54C90B704}" destId="{30F7BAF0-EBA2-4897-A868-FCF40180D1E3}" srcOrd="0" destOrd="0" parTransId="{494AA847-1B98-4874-94F8-F7ECE2FB2C90}" sibTransId="{8ACF8F78-E174-4C4E-83C5-7FD46A26FF5B}"/>
    <dgm:cxn modelId="{40E9D786-2996-4135-8ABC-E1ED41236947}" type="presOf" srcId="{7D2387BC-5B6C-4360-A2A4-1CC54C90B704}" destId="{5C528CD8-302B-4DC6-9858-D1174B3788C7}" srcOrd="0" destOrd="0" presId="urn:microsoft.com/office/officeart/2005/8/layout/vList2"/>
    <dgm:cxn modelId="{0DD72F89-03CD-44E8-A9CC-9653C830BEE1}" srcId="{7D2387BC-5B6C-4360-A2A4-1CC54C90B704}" destId="{87544AF8-D449-4286-9AF3-040B7D16A747}" srcOrd="1" destOrd="0" parTransId="{50E6A49F-4A47-449D-BF69-991CFFDC66FD}" sibTransId="{66C56081-4749-4326-BA24-8D1C8B6B7F22}"/>
    <dgm:cxn modelId="{F4E6EA82-79EC-4CA0-AF62-6707FB5DF1E5}" type="presOf" srcId="{30F7BAF0-EBA2-4897-A868-FCF40180D1E3}" destId="{8DA67804-6773-4048-B300-34BB13E9E437}" srcOrd="0" destOrd="0" presId="urn:microsoft.com/office/officeart/2005/8/layout/vList2"/>
    <dgm:cxn modelId="{C2937591-7A0F-4B0A-9589-E11CBBC05B00}" type="presParOf" srcId="{5C528CD8-302B-4DC6-9858-D1174B3788C7}" destId="{8DA67804-6773-4048-B300-34BB13E9E437}" srcOrd="0" destOrd="0" presId="urn:microsoft.com/office/officeart/2005/8/layout/vList2"/>
    <dgm:cxn modelId="{647FB495-1EB0-4920-B848-B4DA48F2A6FB}" type="presParOf" srcId="{5C528CD8-302B-4DC6-9858-D1174B3788C7}" destId="{57B6F03B-CAAD-41C9-AC0C-8BA0D7B0B4A1}" srcOrd="1" destOrd="0" presId="urn:microsoft.com/office/officeart/2005/8/layout/vList2"/>
    <dgm:cxn modelId="{F967491C-0C0E-4AEA-B75A-DDFEAE51F90C}" type="presParOf" srcId="{5C528CD8-302B-4DC6-9858-D1174B3788C7}" destId="{D665A19F-BEF3-4AF9-8104-16D41377798F}" srcOrd="2"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41.xml><?xml version="1.0" encoding="utf-8"?>
<dgm:dataModel xmlns:dgm="http://schemas.openxmlformats.org/drawingml/2006/diagram" xmlns:a="http://schemas.openxmlformats.org/drawingml/2006/main" xmlns:r="http://schemas.openxmlformats.org/officeDocument/2006/relationships">
  <dgm:ptLst>
    <dgm:pt modelId="{17B2D08D-145D-474F-A50D-7336D4F7DAE3}" type="doc">
      <dgm:prSet loTypeId="urn:microsoft.com/office/officeart/2005/8/layout/architecture+Icon" loCatId="relationship" qsTypeId="urn:microsoft.com/office/officeart/2005/8/quickstyle/simple1" qsCatId="simple" csTypeId="urn:microsoft.com/office/officeart/2005/8/colors/colorful3" csCatId="colorful" phldr="1"/>
      <dgm:spPr bwMode="auto"/>
      <dgm:t>
        <a:bodyPr/>
        <a:lstStyle/>
        <a:p>
          <a:pPr>
            <a:defRPr/>
          </a:pPr>
          <a:endParaRPr lang="ru-RU"/>
        </a:p>
      </dgm:t>
    </dgm:pt>
    <dgm:pt modelId="{D9F84F42-EEB7-4557-9C6F-DE4237786F9A}">
      <dgm:prSet phldrT=""/>
      <dgm:spPr bwMode="auto"/>
      <dgm:t>
        <a:bodyPr/>
        <a:lstStyle/>
        <a:p>
          <a:pPr>
            <a:defRPr/>
          </a:pPr>
          <a:r>
            <a:rPr lang="ru-RU" b="1"/>
            <a:t>Является договором, в соответствии с которым Российская Федерация предоставляет субъекту предпринимательской деятельности (далее - инвестор) на возмездной основе и на определенный срок исключительные права на поиски, разведку, добычу минерального сырья на участке недр, указанном в соглашении, и на ведение связанных с этим работ, а инвестор обязуется осуществить проведение указанных работ за свой счет и на свой риск. </a:t>
          </a:r>
          <a:endParaRPr lang="ru-RU" b="1"/>
        </a:p>
      </dgm:t>
    </dgm:pt>
    <dgm:pt modelId="{581BA01A-49D8-483E-9274-A97AE8846ACF}" type="parTrans" cxnId="{53C5787A-5C46-403E-95D1-4A81EC2984A3}">
      <dgm:prSet/>
      <dgm:spPr bwMode="auto"/>
      <dgm:t>
        <a:bodyPr/>
        <a:lstStyle/>
        <a:p>
          <a:pPr>
            <a:defRPr/>
          </a:pPr>
          <a:endParaRPr lang="ru-RU" b="1">
            <a:solidFill>
              <a:schemeClr val="tx1"/>
            </a:solidFill>
          </a:endParaRPr>
        </a:p>
      </dgm:t>
    </dgm:pt>
    <dgm:pt modelId="{A1B8C97E-003A-461F-AAAD-0BEC09A7CC69}" type="sibTrans" cxnId="{53C5787A-5C46-403E-95D1-4A81EC2984A3}">
      <dgm:prSet/>
      <dgm:spPr bwMode="auto"/>
      <dgm:t>
        <a:bodyPr/>
        <a:lstStyle/>
        <a:p>
          <a:pPr>
            <a:defRPr/>
          </a:pPr>
          <a:endParaRPr lang="ru-RU" b="1">
            <a:solidFill>
              <a:schemeClr val="tx1"/>
            </a:solidFill>
          </a:endParaRPr>
        </a:p>
      </dgm:t>
    </dgm:pt>
    <dgm:pt modelId="{7612864D-74CE-4077-BE58-10EA65D539FE}">
      <dgm:prSet phldrT=""/>
      <dgm:spPr bwMode="auto"/>
      <dgm:t>
        <a:bodyPr/>
        <a:lstStyle/>
        <a:p>
          <a:pPr>
            <a:defRPr/>
          </a:pPr>
          <a:r>
            <a:rPr lang="ru-RU" b="1"/>
            <a:t>Соглашение определяет все необходимые условия, связанные с пользованием недрами, в том числе условия и порядок раздела произведенной продукции между сторонами соглашения в соответствии с положениями данного Федерального закона.</a:t>
          </a:r>
          <a:endParaRPr lang="ru-RU" b="1"/>
        </a:p>
      </dgm:t>
    </dgm:pt>
    <dgm:pt modelId="{2F1571AD-2C25-4D8C-88AB-6AE34D5AD961}" type="parTrans" cxnId="{CBBE3756-64D1-4C42-82C7-44F28C585A2A}">
      <dgm:prSet/>
      <dgm:spPr bwMode="auto"/>
      <dgm:t>
        <a:bodyPr/>
        <a:lstStyle/>
        <a:p>
          <a:pPr>
            <a:defRPr/>
          </a:pPr>
          <a:endParaRPr lang="ru-RU" b="1">
            <a:solidFill>
              <a:schemeClr val="tx1"/>
            </a:solidFill>
          </a:endParaRPr>
        </a:p>
      </dgm:t>
    </dgm:pt>
    <dgm:pt modelId="{C78C678E-1AE7-4CD2-82F6-E53956D7C6CB}" type="sibTrans" cxnId="{CBBE3756-64D1-4C42-82C7-44F28C585A2A}">
      <dgm:prSet/>
      <dgm:spPr bwMode="auto"/>
      <dgm:t>
        <a:bodyPr/>
        <a:lstStyle/>
        <a:p>
          <a:pPr>
            <a:defRPr/>
          </a:pPr>
          <a:endParaRPr lang="ru-RU" b="1">
            <a:solidFill>
              <a:schemeClr val="tx1"/>
            </a:solidFill>
          </a:endParaRPr>
        </a:p>
      </dgm:t>
    </dgm:pt>
    <dgm:pt modelId="{E6EFF0C7-2640-49DC-9D59-D3F8EDA5CD77}" type="pres">
      <dgm:prSet presAssocID="{17B2D08D-145D-474F-A50D-7336D4F7DAE3}" presName="Name0" presStyleCnt="0">
        <dgm:presLayoutVars>
          <dgm:chPref val="1"/>
          <dgm:dir val="norm"/>
          <dgm:animOne val="branch"/>
          <dgm:animLvl val="lvl"/>
          <dgm:resizeHandles val="exact"/>
        </dgm:presLayoutVars>
      </dgm:prSet>
      <dgm:spPr bwMode="auto"/>
      <dgm:t>
        <a:bodyPr/>
        <a:lstStyle/>
        <a:p>
          <a:pPr>
            <a:defRPr/>
          </a:pPr>
          <a:endParaRPr lang="ru-RU"/>
        </a:p>
      </dgm:t>
    </dgm:pt>
    <dgm:pt modelId="{473A76DA-B3F2-465F-B021-96A4A153E135}" type="pres">
      <dgm:prSet presAssocID="{D9F84F42-EEB7-4557-9C6F-DE4237786F9A}" presName="vertOne" presStyleCnt="0"/>
      <dgm:spPr bwMode="auto"/>
    </dgm:pt>
    <dgm:pt modelId="{C6419F99-2874-492C-A335-B7843BE573A1}" type="pres">
      <dgm:prSet presAssocID="{D9F84F42-EEB7-4557-9C6F-DE4237786F9A}" presName="txOne" presStyleLbl="node0" presStyleIdx="0" presStyleCnt="2">
        <dgm:presLayoutVars>
          <dgm:chPref val="3"/>
        </dgm:presLayoutVars>
      </dgm:prSet>
      <dgm:spPr bwMode="auto"/>
      <dgm:t>
        <a:bodyPr/>
        <a:lstStyle/>
        <a:p>
          <a:pPr>
            <a:defRPr/>
          </a:pPr>
          <a:endParaRPr lang="ru-RU"/>
        </a:p>
      </dgm:t>
    </dgm:pt>
    <dgm:pt modelId="{4C8F72CC-1BD5-4404-9454-0FBE2E1BAE4D}" type="pres">
      <dgm:prSet presAssocID="{D9F84F42-EEB7-4557-9C6F-DE4237786F9A}" presName="horzOne" presStyleCnt="0"/>
      <dgm:spPr bwMode="auto"/>
    </dgm:pt>
    <dgm:pt modelId="{6EAD122B-16D7-4B82-A5F3-EEA8BDB5DCC8}" type="pres">
      <dgm:prSet presAssocID="{A1B8C97E-003A-461F-AAAD-0BEC09A7CC69}" presName="sibSpaceOne" presStyleCnt="0"/>
      <dgm:spPr bwMode="auto"/>
    </dgm:pt>
    <dgm:pt modelId="{B913DE98-7540-445A-BDAC-46CBA11A9AB6}" type="pres">
      <dgm:prSet presAssocID="{7612864D-74CE-4077-BE58-10EA65D539FE}" presName="vertOne" presStyleCnt="0"/>
      <dgm:spPr bwMode="auto"/>
    </dgm:pt>
    <dgm:pt modelId="{841F0A41-79C2-4307-ADC3-ADECFC3C56A1}" type="pres">
      <dgm:prSet presAssocID="{7612864D-74CE-4077-BE58-10EA65D539FE}" presName="txOne" presStyleLbl="node0" presStyleIdx="1" presStyleCnt="2">
        <dgm:presLayoutVars>
          <dgm:chPref val="3"/>
        </dgm:presLayoutVars>
      </dgm:prSet>
      <dgm:spPr bwMode="auto"/>
      <dgm:t>
        <a:bodyPr/>
        <a:lstStyle/>
        <a:p>
          <a:pPr>
            <a:defRPr/>
          </a:pPr>
          <a:endParaRPr lang="ru-RU"/>
        </a:p>
      </dgm:t>
    </dgm:pt>
    <dgm:pt modelId="{782730B6-026B-4EF4-8322-61A70F18A71E}" type="pres">
      <dgm:prSet presAssocID="{7612864D-74CE-4077-BE58-10EA65D539FE}" presName="horzOne" presStyleCnt="0"/>
      <dgm:spPr bwMode="auto"/>
    </dgm:pt>
  </dgm:ptLst>
  <dgm:cxnLst>
    <dgm:cxn modelId="{CBBE3756-64D1-4C42-82C7-44F28C585A2A}" srcId="{17B2D08D-145D-474F-A50D-7336D4F7DAE3}" destId="{7612864D-74CE-4077-BE58-10EA65D539FE}" srcOrd="1" destOrd="0" parTransId="{2F1571AD-2C25-4D8C-88AB-6AE34D5AD961}" sibTransId="{C78C678E-1AE7-4CD2-82F6-E53956D7C6CB}"/>
    <dgm:cxn modelId="{F2284BEB-FE7F-472D-A9D5-7F37AEDE7408}" type="presOf" srcId="{D9F84F42-EEB7-4557-9C6F-DE4237786F9A}" destId="{C6419F99-2874-492C-A335-B7843BE573A1}" srcOrd="0" destOrd="0" presId="urn:microsoft.com/office/officeart/2005/8/layout/architecture+Icon"/>
    <dgm:cxn modelId="{53C5787A-5C46-403E-95D1-4A81EC2984A3}" srcId="{17B2D08D-145D-474F-A50D-7336D4F7DAE3}" destId="{D9F84F42-EEB7-4557-9C6F-DE4237786F9A}" srcOrd="0" destOrd="0" parTransId="{581BA01A-49D8-483E-9274-A97AE8846ACF}" sibTransId="{A1B8C97E-003A-461F-AAAD-0BEC09A7CC69}"/>
    <dgm:cxn modelId="{5335FC94-77EB-4F99-8D5E-3B5DD4715B45}" type="presOf" srcId="{17B2D08D-145D-474F-A50D-7336D4F7DAE3}" destId="{E6EFF0C7-2640-49DC-9D59-D3F8EDA5CD77}" srcOrd="0" destOrd="0" presId="urn:microsoft.com/office/officeart/2005/8/layout/architecture+Icon"/>
    <dgm:cxn modelId="{0CEE530E-C99E-4252-84EE-6F58994BD037}" type="presOf" srcId="{7612864D-74CE-4077-BE58-10EA65D539FE}" destId="{841F0A41-79C2-4307-ADC3-ADECFC3C56A1}" srcOrd="0" destOrd="0" presId="urn:microsoft.com/office/officeart/2005/8/layout/architecture+Icon"/>
    <dgm:cxn modelId="{36F62CDD-CEA7-4BFE-A867-CAD52D66E46B}" type="presParOf" srcId="{E6EFF0C7-2640-49DC-9D59-D3F8EDA5CD77}" destId="{473A76DA-B3F2-465F-B021-96A4A153E135}" srcOrd="0" destOrd="0" presId="urn:microsoft.com/office/officeart/2005/8/layout/architecture+Icon"/>
    <dgm:cxn modelId="{6CEAAA10-B724-4CA7-A3AC-1F190A535A8C}" type="presParOf" srcId="{473A76DA-B3F2-465F-B021-96A4A153E135}" destId="{C6419F99-2874-492C-A335-B7843BE573A1}" srcOrd="0" destOrd="0" presId="urn:microsoft.com/office/officeart/2005/8/layout/architecture+Icon"/>
    <dgm:cxn modelId="{1891B7DF-8F7A-4702-9980-0B73DA0358B3}" type="presParOf" srcId="{473A76DA-B3F2-465F-B021-96A4A153E135}" destId="{4C8F72CC-1BD5-4404-9454-0FBE2E1BAE4D}" srcOrd="1" destOrd="0" presId="urn:microsoft.com/office/officeart/2005/8/layout/architecture+Icon"/>
    <dgm:cxn modelId="{97B4FAA9-B1BB-421A-BABF-C9969BD017E6}" type="presParOf" srcId="{E6EFF0C7-2640-49DC-9D59-D3F8EDA5CD77}" destId="{6EAD122B-16D7-4B82-A5F3-EEA8BDB5DCC8}" srcOrd="1" destOrd="0" presId="urn:microsoft.com/office/officeart/2005/8/layout/architecture+Icon"/>
    <dgm:cxn modelId="{A5F18648-E3CD-474F-A52B-841DEF34102A}" type="presParOf" srcId="{E6EFF0C7-2640-49DC-9D59-D3F8EDA5CD77}" destId="{B913DE98-7540-445A-BDAC-46CBA11A9AB6}" srcOrd="2" destOrd="0" presId="urn:microsoft.com/office/officeart/2005/8/layout/architecture+Icon"/>
    <dgm:cxn modelId="{4FDD73CC-367C-4149-8EEE-1A6BDED12427}" type="presParOf" srcId="{B913DE98-7540-445A-BDAC-46CBA11A9AB6}" destId="{841F0A41-79C2-4307-ADC3-ADECFC3C56A1}" srcOrd="0" destOrd="0" presId="urn:microsoft.com/office/officeart/2005/8/layout/architecture+Icon"/>
    <dgm:cxn modelId="{BD61D104-DAFF-4EE0-ABDD-D45B5EDCFB32}" type="presParOf" srcId="{B913DE98-7540-445A-BDAC-46CBA11A9AB6}" destId="{782730B6-026B-4EF4-8322-61A70F18A71E}" srcOrd="1" destOrd="0" presId="urn:microsoft.com/office/officeart/2005/8/layout/architecture+Icon"/>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42.xml><?xml version="1.0" encoding="utf-8"?>
<dgm:dataModel xmlns:dgm="http://schemas.openxmlformats.org/drawingml/2006/diagram" xmlns:a="http://schemas.openxmlformats.org/drawingml/2006/main" xmlns:r="http://schemas.openxmlformats.org/officeDocument/2006/relationships">
  <dgm:ptLst>
    <dgm:pt modelId="{660DA9B3-2D0E-4A0B-B5E3-887B3C3BEE44}" type="doc">
      <dgm:prSet loTypeId="urn:microsoft.com/office/officeart/2005/8/layout/vList2" loCatId="list" qsTypeId="urn:microsoft.com/office/officeart/2005/8/quickstyle/simple1" qsCatId="simple" csTypeId="urn:microsoft.com/office/officeart/2005/8/colors/colorful4" csCatId="colorful"/>
      <dgm:spPr bwMode="auto"/>
      <dgm:t>
        <a:bodyPr/>
        <a:lstStyle/>
        <a:p>
          <a:pPr>
            <a:defRPr/>
          </a:pPr>
          <a:endParaRPr lang="ru-RU"/>
        </a:p>
      </dgm:t>
    </dgm:pt>
    <dgm:pt modelId="{E04DF967-7454-4C0D-AA45-5D05FA79AFCF}">
      <dgm:prSet phldrT=""/>
      <dgm:spPr bwMode="auto"/>
      <dgm:t>
        <a:bodyPr/>
        <a:lstStyle/>
        <a:p>
          <a:pPr>
            <a:defRPr/>
          </a:pPr>
          <a:r>
            <a:rPr lang="ru-RU" b="1">
              <a:solidFill>
                <a:schemeClr val="tx1"/>
              </a:solidFill>
            </a:rPr>
            <a:t>инвестор - юридическое лицо или создаваемое на основе договора о совместной деятельности и не имеющее статуса юридического лица объединение юридических лиц, осуществляющее вложение собственных заемных или привлеченных средств (имущества и (или) имущественных прав) в поиск, разведку и добычу минерального сырья и являющееся пользователем недр на условиях СРП;</a:t>
          </a:r>
          <a:endParaRPr lang="ru-RU" b="1">
            <a:solidFill>
              <a:schemeClr val="tx1"/>
            </a:solidFill>
          </a:endParaRPr>
        </a:p>
      </dgm:t>
    </dgm:pt>
    <dgm:pt modelId="{6A7B1474-77B3-449F-9FB6-3718883F67EE}" type="parTrans" cxnId="{B5E7EEBB-CA0E-44BD-82C6-FA2AF0D4AFE0}">
      <dgm:prSet/>
      <dgm:spPr bwMode="auto"/>
      <dgm:t>
        <a:bodyPr/>
        <a:lstStyle/>
        <a:p>
          <a:pPr>
            <a:defRPr/>
          </a:pPr>
          <a:endParaRPr lang="ru-RU" b="1">
            <a:solidFill>
              <a:schemeClr val="tx1"/>
            </a:solidFill>
          </a:endParaRPr>
        </a:p>
      </dgm:t>
    </dgm:pt>
    <dgm:pt modelId="{98BBCE3A-A5F7-44CC-821C-AA34C2C5A505}" type="sibTrans" cxnId="{B5E7EEBB-CA0E-44BD-82C6-FA2AF0D4AFE0}">
      <dgm:prSet/>
      <dgm:spPr bwMode="auto"/>
      <dgm:t>
        <a:bodyPr/>
        <a:lstStyle/>
        <a:p>
          <a:pPr>
            <a:defRPr/>
          </a:pPr>
          <a:endParaRPr lang="ru-RU" b="1">
            <a:solidFill>
              <a:schemeClr val="tx1"/>
            </a:solidFill>
          </a:endParaRPr>
        </a:p>
      </dgm:t>
    </dgm:pt>
    <dgm:pt modelId="{8EBFB5D8-F586-4864-B404-40276FD00A44}">
      <dgm:prSet phldrT=""/>
      <dgm:spPr bwMode="auto"/>
      <dgm:t>
        <a:bodyPr/>
        <a:lstStyle/>
        <a:p>
          <a:pPr>
            <a:defRPr/>
          </a:pPr>
          <a:r>
            <a:rPr lang="ru-RU" b="1">
              <a:solidFill>
                <a:schemeClr val="tx1"/>
              </a:solidFill>
            </a:rPr>
            <a:t>раздел продукции - раздел между государством и инвестором произведенной продукции в натуральном и (или) стоимостном выражении в соответствии с Федеральным законом "О соглашениях о разделе продукции";</a:t>
          </a:r>
          <a:endParaRPr lang="ru-RU" b="1">
            <a:solidFill>
              <a:schemeClr val="tx1"/>
            </a:solidFill>
          </a:endParaRPr>
        </a:p>
      </dgm:t>
    </dgm:pt>
    <dgm:pt modelId="{7878739C-75CD-4082-B34A-5D1C4A00D5AB}" type="parTrans" cxnId="{F24110D7-5546-408C-ADDE-783343D0837C}">
      <dgm:prSet/>
      <dgm:spPr bwMode="auto"/>
      <dgm:t>
        <a:bodyPr/>
        <a:lstStyle/>
        <a:p>
          <a:pPr>
            <a:defRPr/>
          </a:pPr>
          <a:endParaRPr lang="ru-RU" b="1">
            <a:solidFill>
              <a:schemeClr val="tx1"/>
            </a:solidFill>
          </a:endParaRPr>
        </a:p>
      </dgm:t>
    </dgm:pt>
    <dgm:pt modelId="{2DFC4714-C00D-4E8A-BEBB-09ED48337F3F}" type="sibTrans" cxnId="{F24110D7-5546-408C-ADDE-783343D0837C}">
      <dgm:prSet/>
      <dgm:spPr bwMode="auto"/>
      <dgm:t>
        <a:bodyPr/>
        <a:lstStyle/>
        <a:p>
          <a:pPr>
            <a:defRPr/>
          </a:pPr>
          <a:endParaRPr lang="ru-RU" b="1">
            <a:solidFill>
              <a:schemeClr val="tx1"/>
            </a:solidFill>
          </a:endParaRPr>
        </a:p>
      </dgm:t>
    </dgm:pt>
    <dgm:pt modelId="{85B66F91-6200-4F36-949F-74A16FDAD3B2}">
      <dgm:prSet phldrT=""/>
      <dgm:spPr bwMode="auto"/>
      <dgm:t>
        <a:bodyPr/>
        <a:lstStyle/>
        <a:p>
          <a:pPr>
            <a:defRPr/>
          </a:pPr>
          <a:r>
            <a:rPr lang="ru-RU" b="1">
              <a:solidFill>
                <a:schemeClr val="tx1"/>
              </a:solidFill>
            </a:rPr>
            <a:t>прибыльная продукция - произведенная за отчетный (налоговый) период при выполнении соглашения продукция за вычетом части продукции, стоимостный эквивалент которой используется для уплаты НДПИ, и компенсационной продукции;</a:t>
          </a:r>
          <a:endParaRPr lang="ru-RU" b="1">
            <a:solidFill>
              <a:schemeClr val="tx1"/>
            </a:solidFill>
          </a:endParaRPr>
        </a:p>
      </dgm:t>
    </dgm:pt>
    <dgm:pt modelId="{E5571579-21EB-44A1-BE6B-8914E0DD44A4}" type="parTrans" cxnId="{C513A854-8665-4F28-982E-244EF98A1A63}">
      <dgm:prSet/>
      <dgm:spPr bwMode="auto"/>
      <dgm:t>
        <a:bodyPr/>
        <a:lstStyle/>
        <a:p>
          <a:pPr>
            <a:defRPr/>
          </a:pPr>
          <a:endParaRPr lang="ru-RU" b="1">
            <a:solidFill>
              <a:schemeClr val="tx1"/>
            </a:solidFill>
          </a:endParaRPr>
        </a:p>
      </dgm:t>
    </dgm:pt>
    <dgm:pt modelId="{8A4917B0-FA52-4A16-9CD5-6F0FA73D186E}" type="sibTrans" cxnId="{C513A854-8665-4F28-982E-244EF98A1A63}">
      <dgm:prSet/>
      <dgm:spPr bwMode="auto"/>
      <dgm:t>
        <a:bodyPr/>
        <a:lstStyle/>
        <a:p>
          <a:pPr>
            <a:defRPr/>
          </a:pPr>
          <a:endParaRPr lang="ru-RU" b="1">
            <a:solidFill>
              <a:schemeClr val="tx1"/>
            </a:solidFill>
          </a:endParaRPr>
        </a:p>
      </dgm:t>
    </dgm:pt>
    <dgm:pt modelId="{99DE7D7E-B17D-442B-9F86-9E2BA2B2C561}">
      <dgm:prSet phldrT=""/>
      <dgm:spPr bwMode="auto"/>
      <dgm:t>
        <a:bodyPr/>
        <a:lstStyle/>
        <a:p>
          <a:pPr>
            <a:defRPr/>
          </a:pPr>
          <a:r>
            <a:rPr lang="ru-RU" b="1">
              <a:solidFill>
                <a:schemeClr val="tx1"/>
              </a:solidFill>
            </a:rPr>
            <a:t>компенсационная продукция - часть произведенной при выполнении соглашения продукции, которая не должна превышать 75% общего количества произведенной продукции, а при добыче на континентальном шельфе Российской Федерации - 90% общего количества произведенной продукции, передаваемой в собственность инвестора для возмещения понесенных им расходов (возмещаемые расходы), состав которых устанавливается соглашением в соответствии с гл. 26.4 НК РФ.</a:t>
          </a:r>
          <a:endParaRPr lang="ru-RU" b="1">
            <a:solidFill>
              <a:schemeClr val="tx1"/>
            </a:solidFill>
          </a:endParaRPr>
        </a:p>
      </dgm:t>
    </dgm:pt>
    <dgm:pt modelId="{7726DC7D-E900-4C99-BC38-B8189F65E6D9}" type="parTrans" cxnId="{6A93D5DE-1AB0-44B1-B026-B60A14DCF202}">
      <dgm:prSet/>
      <dgm:spPr bwMode="auto"/>
      <dgm:t>
        <a:bodyPr/>
        <a:lstStyle/>
        <a:p>
          <a:pPr>
            <a:defRPr/>
          </a:pPr>
          <a:endParaRPr lang="ru-RU" b="1">
            <a:solidFill>
              <a:schemeClr val="tx1"/>
            </a:solidFill>
          </a:endParaRPr>
        </a:p>
      </dgm:t>
    </dgm:pt>
    <dgm:pt modelId="{6FB21970-E0AB-48FD-B205-90A5F22006E6}" type="sibTrans" cxnId="{6A93D5DE-1AB0-44B1-B026-B60A14DCF202}">
      <dgm:prSet/>
      <dgm:spPr bwMode="auto"/>
      <dgm:t>
        <a:bodyPr/>
        <a:lstStyle/>
        <a:p>
          <a:pPr>
            <a:defRPr/>
          </a:pPr>
          <a:endParaRPr lang="ru-RU" b="1">
            <a:solidFill>
              <a:schemeClr val="tx1"/>
            </a:solidFill>
          </a:endParaRPr>
        </a:p>
      </dgm:t>
    </dgm:pt>
    <dgm:pt modelId="{EBB7F4C2-2262-4498-9BDF-E730B4DF0670}" type="pres">
      <dgm:prSet presAssocID="{660DA9B3-2D0E-4A0B-B5E3-887B3C3BEE44}" presName="linear" presStyleCnt="0">
        <dgm:presLayoutVars>
          <dgm:animLvl val="lvl"/>
          <dgm:resizeHandles val="exact"/>
        </dgm:presLayoutVars>
      </dgm:prSet>
      <dgm:spPr bwMode="auto"/>
      <dgm:t>
        <a:bodyPr/>
        <a:lstStyle/>
        <a:p>
          <a:pPr>
            <a:defRPr/>
          </a:pPr>
          <a:endParaRPr lang="ru-RU"/>
        </a:p>
      </dgm:t>
    </dgm:pt>
    <dgm:pt modelId="{9DEACF8E-4AB1-473B-A9BE-F7D1A08FDEC4}" type="pres">
      <dgm:prSet presAssocID="{E04DF967-7454-4C0D-AA45-5D05FA79AFCF}" presName="parentText" presStyleLbl="node1" presStyleIdx="0" presStyleCnt="4">
        <dgm:presLayoutVars>
          <dgm:chMax val="0"/>
          <dgm:bulletEnabled val="1"/>
        </dgm:presLayoutVars>
      </dgm:prSet>
      <dgm:spPr bwMode="auto"/>
      <dgm:t>
        <a:bodyPr/>
        <a:lstStyle/>
        <a:p>
          <a:pPr>
            <a:defRPr/>
          </a:pPr>
          <a:endParaRPr lang="ru-RU"/>
        </a:p>
      </dgm:t>
    </dgm:pt>
    <dgm:pt modelId="{6D4A98DE-40BE-42AE-9F90-D6C3907C9F6D}" type="pres">
      <dgm:prSet presAssocID="{98BBCE3A-A5F7-44CC-821C-AA34C2C5A505}" presName="spacer" presStyleCnt="0"/>
      <dgm:spPr bwMode="auto"/>
    </dgm:pt>
    <dgm:pt modelId="{1A254538-E5A1-4745-A87C-48D763CE7D6E}" type="pres">
      <dgm:prSet presAssocID="{8EBFB5D8-F586-4864-B404-40276FD00A44}" presName="parentText" presStyleLbl="node1" presStyleIdx="1" presStyleCnt="4">
        <dgm:presLayoutVars>
          <dgm:chMax val="0"/>
          <dgm:bulletEnabled val="1"/>
        </dgm:presLayoutVars>
      </dgm:prSet>
      <dgm:spPr bwMode="auto"/>
      <dgm:t>
        <a:bodyPr/>
        <a:lstStyle/>
        <a:p>
          <a:pPr>
            <a:defRPr/>
          </a:pPr>
          <a:endParaRPr lang="ru-RU"/>
        </a:p>
      </dgm:t>
    </dgm:pt>
    <dgm:pt modelId="{9EDB669F-70E7-4914-9EA2-FC1985D0F48C}" type="pres">
      <dgm:prSet presAssocID="{2DFC4714-C00D-4E8A-BEBB-09ED48337F3F}" presName="spacer" presStyleCnt="0"/>
      <dgm:spPr bwMode="auto"/>
    </dgm:pt>
    <dgm:pt modelId="{F6B40601-E3C2-4662-9510-82925BE32391}" type="pres">
      <dgm:prSet presAssocID="{85B66F91-6200-4F36-949F-74A16FDAD3B2}" presName="parentText" presStyleLbl="node1" presStyleIdx="2" presStyleCnt="4">
        <dgm:presLayoutVars>
          <dgm:chMax val="0"/>
          <dgm:bulletEnabled val="1"/>
        </dgm:presLayoutVars>
      </dgm:prSet>
      <dgm:spPr bwMode="auto"/>
      <dgm:t>
        <a:bodyPr/>
        <a:lstStyle/>
        <a:p>
          <a:pPr>
            <a:defRPr/>
          </a:pPr>
          <a:endParaRPr lang="ru-RU"/>
        </a:p>
      </dgm:t>
    </dgm:pt>
    <dgm:pt modelId="{120B2352-EB8F-4DE5-8B14-E0CBEBC246FA}" type="pres">
      <dgm:prSet presAssocID="{8A4917B0-FA52-4A16-9CD5-6F0FA73D186E}" presName="spacer" presStyleCnt="0"/>
      <dgm:spPr bwMode="auto"/>
    </dgm:pt>
    <dgm:pt modelId="{D90C947E-DCBD-455B-8E11-F624A686B5C3}" type="pres">
      <dgm:prSet presAssocID="{99DE7D7E-B17D-442B-9F86-9E2BA2B2C561}" presName="parentText" presStyleLbl="node1" presStyleIdx="3" presStyleCnt="4">
        <dgm:presLayoutVars>
          <dgm:chMax val="0"/>
          <dgm:bulletEnabled val="1"/>
        </dgm:presLayoutVars>
      </dgm:prSet>
      <dgm:spPr bwMode="auto"/>
      <dgm:t>
        <a:bodyPr/>
        <a:lstStyle/>
        <a:p>
          <a:pPr>
            <a:defRPr/>
          </a:pPr>
          <a:endParaRPr lang="ru-RU"/>
        </a:p>
      </dgm:t>
    </dgm:pt>
  </dgm:ptLst>
  <dgm:cxnLst>
    <dgm:cxn modelId="{B5E7EEBB-CA0E-44BD-82C6-FA2AF0D4AFE0}" srcId="{660DA9B3-2D0E-4A0B-B5E3-887B3C3BEE44}" destId="{E04DF967-7454-4C0D-AA45-5D05FA79AFCF}" srcOrd="0" destOrd="0" parTransId="{6A7B1474-77B3-449F-9FB6-3718883F67EE}" sibTransId="{98BBCE3A-A5F7-44CC-821C-AA34C2C5A505}"/>
    <dgm:cxn modelId="{81BCED1D-149C-499A-B972-DFBA8853A34E}" type="presOf" srcId="{99DE7D7E-B17D-442B-9F86-9E2BA2B2C561}" destId="{D90C947E-DCBD-455B-8E11-F624A686B5C3}" srcOrd="0" destOrd="0" presId="urn:microsoft.com/office/officeart/2005/8/layout/vList2"/>
    <dgm:cxn modelId="{6A93D5DE-1AB0-44B1-B026-B60A14DCF202}" srcId="{660DA9B3-2D0E-4A0B-B5E3-887B3C3BEE44}" destId="{99DE7D7E-B17D-442B-9F86-9E2BA2B2C561}" srcOrd="3" destOrd="0" parTransId="{7726DC7D-E900-4C99-BC38-B8189F65E6D9}" sibTransId="{6FB21970-E0AB-48FD-B205-90A5F22006E6}"/>
    <dgm:cxn modelId="{C513A854-8665-4F28-982E-244EF98A1A63}" srcId="{660DA9B3-2D0E-4A0B-B5E3-887B3C3BEE44}" destId="{85B66F91-6200-4F36-949F-74A16FDAD3B2}" srcOrd="2" destOrd="0" parTransId="{E5571579-21EB-44A1-BE6B-8914E0DD44A4}" sibTransId="{8A4917B0-FA52-4A16-9CD5-6F0FA73D186E}"/>
    <dgm:cxn modelId="{F24110D7-5546-408C-ADDE-783343D0837C}" srcId="{660DA9B3-2D0E-4A0B-B5E3-887B3C3BEE44}" destId="{8EBFB5D8-F586-4864-B404-40276FD00A44}" srcOrd="1" destOrd="0" parTransId="{7878739C-75CD-4082-B34A-5D1C4A00D5AB}" sibTransId="{2DFC4714-C00D-4E8A-BEBB-09ED48337F3F}"/>
    <dgm:cxn modelId="{60C50C42-2AD8-41D8-9F53-454300C6F959}" type="presOf" srcId="{660DA9B3-2D0E-4A0B-B5E3-887B3C3BEE44}" destId="{EBB7F4C2-2262-4498-9BDF-E730B4DF0670}" srcOrd="0" destOrd="0" presId="urn:microsoft.com/office/officeart/2005/8/layout/vList2"/>
    <dgm:cxn modelId="{6359E2BE-B81D-4475-ABFC-2BEB93EA9B30}" type="presOf" srcId="{8EBFB5D8-F586-4864-B404-40276FD00A44}" destId="{1A254538-E5A1-4745-A87C-48D763CE7D6E}" srcOrd="0" destOrd="0" presId="urn:microsoft.com/office/officeart/2005/8/layout/vList2"/>
    <dgm:cxn modelId="{4EB24F98-C0C7-46E3-92DC-12A63BC1BFFB}" type="presOf" srcId="{E04DF967-7454-4C0D-AA45-5D05FA79AFCF}" destId="{9DEACF8E-4AB1-473B-A9BE-F7D1A08FDEC4}" srcOrd="0" destOrd="0" presId="urn:microsoft.com/office/officeart/2005/8/layout/vList2"/>
    <dgm:cxn modelId="{DA55F124-AA58-460B-945A-899ECD0DC254}" type="presOf" srcId="{85B66F91-6200-4F36-949F-74A16FDAD3B2}" destId="{F6B40601-E3C2-4662-9510-82925BE32391}" srcOrd="0" destOrd="0" presId="urn:microsoft.com/office/officeart/2005/8/layout/vList2"/>
    <dgm:cxn modelId="{BB6665F4-1A05-408B-AF59-D35D3F7B3787}" type="presParOf" srcId="{EBB7F4C2-2262-4498-9BDF-E730B4DF0670}" destId="{9DEACF8E-4AB1-473B-A9BE-F7D1A08FDEC4}" srcOrd="0" destOrd="0" presId="urn:microsoft.com/office/officeart/2005/8/layout/vList2"/>
    <dgm:cxn modelId="{792FF567-1B47-4780-B138-E52EC74ED976}" type="presParOf" srcId="{EBB7F4C2-2262-4498-9BDF-E730B4DF0670}" destId="{6D4A98DE-40BE-42AE-9F90-D6C3907C9F6D}" srcOrd="1" destOrd="0" presId="urn:microsoft.com/office/officeart/2005/8/layout/vList2"/>
    <dgm:cxn modelId="{2705A050-C982-44EE-904A-6B9FF5F7FEBC}" type="presParOf" srcId="{EBB7F4C2-2262-4498-9BDF-E730B4DF0670}" destId="{1A254538-E5A1-4745-A87C-48D763CE7D6E}" srcOrd="2" destOrd="0" presId="urn:microsoft.com/office/officeart/2005/8/layout/vList2"/>
    <dgm:cxn modelId="{6ED6DCFD-FBE3-4951-9A02-EF01DB050EC9}" type="presParOf" srcId="{EBB7F4C2-2262-4498-9BDF-E730B4DF0670}" destId="{9EDB669F-70E7-4914-9EA2-FC1985D0F48C}" srcOrd="3" destOrd="0" presId="urn:microsoft.com/office/officeart/2005/8/layout/vList2"/>
    <dgm:cxn modelId="{FEC9B1BE-3ADC-4B4A-B82F-4890B5ED5368}" type="presParOf" srcId="{EBB7F4C2-2262-4498-9BDF-E730B4DF0670}" destId="{F6B40601-E3C2-4662-9510-82925BE32391}" srcOrd="4" destOrd="0" presId="urn:microsoft.com/office/officeart/2005/8/layout/vList2"/>
    <dgm:cxn modelId="{8FD1D57B-AFA0-4EC9-83F5-E3A717A5C79E}" type="presParOf" srcId="{EBB7F4C2-2262-4498-9BDF-E730B4DF0670}" destId="{120B2352-EB8F-4DE5-8B14-E0CBEBC246FA}" srcOrd="5" destOrd="0" presId="urn:microsoft.com/office/officeart/2005/8/layout/vList2"/>
    <dgm:cxn modelId="{4BAD09A7-718D-476D-A374-5282F7166642}" type="presParOf" srcId="{EBB7F4C2-2262-4498-9BDF-E730B4DF0670}" destId="{D90C947E-DCBD-455B-8E11-F624A686B5C3}" srcOrd="6"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43.xml><?xml version="1.0" encoding="utf-8"?>
<dgm:dataModel xmlns:dgm="http://schemas.openxmlformats.org/drawingml/2006/diagram" xmlns:a="http://schemas.openxmlformats.org/drawingml/2006/main" xmlns:r="http://schemas.openxmlformats.org/officeDocument/2006/relationships">
  <dgm:ptLst>
    <dgm:pt modelId="{97125043-DB32-45E8-8D13-7AAE4EB2B67C}" type="doc">
      <dgm:prSet loTypeId="urn:microsoft.com/office/officeart/2005/8/layout/pyramid2" loCatId="pyramid" qsTypeId="urn:microsoft.com/office/officeart/2005/8/quickstyle/simple1" qsCatId="simple" csTypeId="urn:microsoft.com/office/officeart/2005/8/colors/colorful5" csCatId="colorful"/>
      <dgm:spPr bwMode="auto"/>
      <dgm:t>
        <a:bodyPr/>
        <a:lstStyle/>
        <a:p>
          <a:pPr>
            <a:defRPr/>
          </a:pPr>
          <a:endParaRPr lang="ru-RU"/>
        </a:p>
      </dgm:t>
    </dgm:pt>
    <dgm:pt modelId="{639CB1F5-B9B1-4273-BDAF-828D62A0CAAD}">
      <dgm:prSet phldrT=""/>
      <dgm:spPr bwMode="auto"/>
      <dgm:t>
        <a:bodyPr/>
        <a:lstStyle/>
        <a:p>
          <a:pPr>
            <a:defRPr/>
          </a:pPr>
          <a:r>
            <a:rPr lang="ru-RU"/>
            <a:t>традиционный раздел </a:t>
          </a:r>
          <a:endParaRPr lang="ru-RU"/>
        </a:p>
      </dgm:t>
    </dgm:pt>
    <dgm:pt modelId="{27424D09-B799-42E0-86D1-FEB97253C403}" type="parTrans" cxnId="{81A4BCAB-E87B-4FE9-A231-63676F17E6DF}">
      <dgm:prSet/>
      <dgm:spPr bwMode="auto"/>
      <dgm:t>
        <a:bodyPr/>
        <a:lstStyle/>
        <a:p>
          <a:pPr>
            <a:defRPr/>
          </a:pPr>
          <a:endParaRPr lang="ru-RU"/>
        </a:p>
      </dgm:t>
    </dgm:pt>
    <dgm:pt modelId="{D71F20F4-DC71-426D-97A0-11F153E813A9}" type="sibTrans" cxnId="{81A4BCAB-E87B-4FE9-A231-63676F17E6DF}">
      <dgm:prSet/>
      <dgm:spPr bwMode="auto"/>
      <dgm:t>
        <a:bodyPr/>
        <a:lstStyle/>
        <a:p>
          <a:pPr>
            <a:defRPr/>
          </a:pPr>
          <a:endParaRPr lang="ru-RU"/>
        </a:p>
      </dgm:t>
    </dgm:pt>
    <dgm:pt modelId="{7CEF3E9F-48C1-49B0-9DA8-0008A2182881}">
      <dgm:prSet phldrT=""/>
      <dgm:spPr bwMode="auto"/>
      <dgm:t>
        <a:bodyPr/>
        <a:lstStyle/>
        <a:p>
          <a:pPr>
            <a:defRPr/>
          </a:pPr>
          <a:r>
            <a:rPr lang="ru-RU"/>
            <a:t>прямой раздел</a:t>
          </a:r>
          <a:endParaRPr lang="ru-RU"/>
        </a:p>
      </dgm:t>
    </dgm:pt>
    <dgm:pt modelId="{721E4564-0429-4B1E-A41D-4D00851F8FE1}" type="parTrans" cxnId="{377E48C8-AA5D-4A7F-B3B4-CC0742BDA93F}">
      <dgm:prSet/>
      <dgm:spPr bwMode="auto"/>
      <dgm:t>
        <a:bodyPr/>
        <a:lstStyle/>
        <a:p>
          <a:pPr>
            <a:defRPr/>
          </a:pPr>
          <a:endParaRPr lang="ru-RU"/>
        </a:p>
      </dgm:t>
    </dgm:pt>
    <dgm:pt modelId="{0F2744A9-C131-4800-B7ED-57DF1FF850A2}" type="sibTrans" cxnId="{377E48C8-AA5D-4A7F-B3B4-CC0742BDA93F}">
      <dgm:prSet/>
      <dgm:spPr bwMode="auto"/>
      <dgm:t>
        <a:bodyPr/>
        <a:lstStyle/>
        <a:p>
          <a:pPr>
            <a:defRPr/>
          </a:pPr>
          <a:endParaRPr lang="ru-RU"/>
        </a:p>
      </dgm:t>
    </dgm:pt>
    <dgm:pt modelId="{0FAE8033-2584-4C7B-B11B-98511F5B06D8}" type="pres">
      <dgm:prSet presAssocID="{97125043-DB32-45E8-8D13-7AAE4EB2B67C}" presName="compositeShape" presStyleCnt="0">
        <dgm:presLayoutVars>
          <dgm:dir val="norm"/>
          <dgm:resizeHandles val="exact"/>
        </dgm:presLayoutVars>
      </dgm:prSet>
      <dgm:spPr bwMode="auto"/>
      <dgm:t>
        <a:bodyPr/>
        <a:lstStyle/>
        <a:p>
          <a:pPr>
            <a:defRPr/>
          </a:pPr>
          <a:endParaRPr lang="ru-RU"/>
        </a:p>
      </dgm:t>
    </dgm:pt>
    <dgm:pt modelId="{E68148D3-8A54-4998-9E9A-22DA76DBDF5E}" type="pres">
      <dgm:prSet presAssocID="{97125043-DB32-45E8-8D13-7AAE4EB2B67C}" presName="pyramid" presStyleLbl="node1" presStyleIdx="0" presStyleCnt="1"/>
      <dgm:spPr bwMode="auto"/>
    </dgm:pt>
    <dgm:pt modelId="{7D6F493E-87DB-4E69-ADB3-6D90A4886757}" type="pres">
      <dgm:prSet presAssocID="{97125043-DB32-45E8-8D13-7AAE4EB2B67C}" presName="theList" presStyleCnt="0"/>
      <dgm:spPr bwMode="auto"/>
    </dgm:pt>
    <dgm:pt modelId="{6D256733-354E-4A5E-9DB2-7DF80D1A907B}" type="pres">
      <dgm:prSet presAssocID="{639CB1F5-B9B1-4273-BDAF-828D62A0CAAD}" presName="aNode" presStyleLbl="fgAcc1" presStyleIdx="0" presStyleCnt="2">
        <dgm:presLayoutVars>
          <dgm:bulletEnabled val="1"/>
        </dgm:presLayoutVars>
      </dgm:prSet>
      <dgm:spPr bwMode="auto"/>
      <dgm:t>
        <a:bodyPr/>
        <a:lstStyle/>
        <a:p>
          <a:pPr>
            <a:defRPr/>
          </a:pPr>
          <a:endParaRPr lang="ru-RU"/>
        </a:p>
      </dgm:t>
    </dgm:pt>
    <dgm:pt modelId="{BF5201C8-0569-4CBA-BE47-F203234B2631}" type="pres">
      <dgm:prSet presAssocID="{639CB1F5-B9B1-4273-BDAF-828D62A0CAAD}" presName="aSpace" presStyleCnt="0"/>
      <dgm:spPr bwMode="auto"/>
    </dgm:pt>
    <dgm:pt modelId="{CC243C30-EBED-4C9B-A799-82F284B46D67}" type="pres">
      <dgm:prSet presAssocID="{7CEF3E9F-48C1-49B0-9DA8-0008A2182881}" presName="aNode" presStyleLbl="fgAcc1" presStyleIdx="1" presStyleCnt="2">
        <dgm:presLayoutVars>
          <dgm:bulletEnabled val="1"/>
        </dgm:presLayoutVars>
      </dgm:prSet>
      <dgm:spPr bwMode="auto"/>
      <dgm:t>
        <a:bodyPr/>
        <a:lstStyle/>
        <a:p>
          <a:pPr>
            <a:defRPr/>
          </a:pPr>
          <a:endParaRPr lang="ru-RU"/>
        </a:p>
      </dgm:t>
    </dgm:pt>
    <dgm:pt modelId="{22EB2CEC-3797-443F-8710-B781461C2412}" type="pres">
      <dgm:prSet presAssocID="{7CEF3E9F-48C1-49B0-9DA8-0008A2182881}" presName="aSpace" presStyleCnt="0"/>
      <dgm:spPr bwMode="auto"/>
    </dgm:pt>
  </dgm:ptLst>
  <dgm:cxnLst>
    <dgm:cxn modelId="{DAF9F8B6-7996-4E8B-987F-D6682F00312B}" type="presOf" srcId="{97125043-DB32-45E8-8D13-7AAE4EB2B67C}" destId="{0FAE8033-2584-4C7B-B11B-98511F5B06D8}" srcOrd="0" destOrd="0" presId="urn:microsoft.com/office/officeart/2005/8/layout/pyramid2"/>
    <dgm:cxn modelId="{81A4BCAB-E87B-4FE9-A231-63676F17E6DF}" srcId="{97125043-DB32-45E8-8D13-7AAE4EB2B67C}" destId="{639CB1F5-B9B1-4273-BDAF-828D62A0CAAD}" srcOrd="0" destOrd="0" parTransId="{27424D09-B799-42E0-86D1-FEB97253C403}" sibTransId="{D71F20F4-DC71-426D-97A0-11F153E813A9}"/>
    <dgm:cxn modelId="{341C516C-B84B-4380-9BF0-D3F32F329E16}" type="presOf" srcId="{7CEF3E9F-48C1-49B0-9DA8-0008A2182881}" destId="{CC243C30-EBED-4C9B-A799-82F284B46D67}" srcOrd="0" destOrd="0" presId="urn:microsoft.com/office/officeart/2005/8/layout/pyramid2"/>
    <dgm:cxn modelId="{377E48C8-AA5D-4A7F-B3B4-CC0742BDA93F}" srcId="{97125043-DB32-45E8-8D13-7AAE4EB2B67C}" destId="{7CEF3E9F-48C1-49B0-9DA8-0008A2182881}" srcOrd="1" destOrd="0" parTransId="{721E4564-0429-4B1E-A41D-4D00851F8FE1}" sibTransId="{0F2744A9-C131-4800-B7ED-57DF1FF850A2}"/>
    <dgm:cxn modelId="{227DD757-AAB1-4309-895A-53F04A80E91A}" type="presOf" srcId="{639CB1F5-B9B1-4273-BDAF-828D62A0CAAD}" destId="{6D256733-354E-4A5E-9DB2-7DF80D1A907B}" srcOrd="0" destOrd="0" presId="urn:microsoft.com/office/officeart/2005/8/layout/pyramid2"/>
    <dgm:cxn modelId="{380D5394-FDAF-4935-BBF0-1F91D8441AA9}" type="presParOf" srcId="{0FAE8033-2584-4C7B-B11B-98511F5B06D8}" destId="{E68148D3-8A54-4998-9E9A-22DA76DBDF5E}" srcOrd="0" destOrd="0" presId="urn:microsoft.com/office/officeart/2005/8/layout/pyramid2"/>
    <dgm:cxn modelId="{BD49846F-F7C4-4F83-B685-BAE14199E2F9}" type="presParOf" srcId="{0FAE8033-2584-4C7B-B11B-98511F5B06D8}" destId="{7D6F493E-87DB-4E69-ADB3-6D90A4886757}" srcOrd="1" destOrd="0" presId="urn:microsoft.com/office/officeart/2005/8/layout/pyramid2"/>
    <dgm:cxn modelId="{059E6733-8E5C-4FC5-84F7-31B8E12A62EC}" type="presParOf" srcId="{7D6F493E-87DB-4E69-ADB3-6D90A4886757}" destId="{6D256733-354E-4A5E-9DB2-7DF80D1A907B}" srcOrd="0" destOrd="0" presId="urn:microsoft.com/office/officeart/2005/8/layout/pyramid2"/>
    <dgm:cxn modelId="{E438BD7A-F5C9-47CA-B22A-C87F1D4BA6B1}" type="presParOf" srcId="{7D6F493E-87DB-4E69-ADB3-6D90A4886757}" destId="{BF5201C8-0569-4CBA-BE47-F203234B2631}" srcOrd="1" destOrd="0" presId="urn:microsoft.com/office/officeart/2005/8/layout/pyramid2"/>
    <dgm:cxn modelId="{5A3040B9-18A7-429F-8795-DC09BA5FB04C}" type="presParOf" srcId="{7D6F493E-87DB-4E69-ADB3-6D90A4886757}" destId="{CC243C30-EBED-4C9B-A799-82F284B46D67}" srcOrd="2" destOrd="0" presId="urn:microsoft.com/office/officeart/2005/8/layout/pyramid2"/>
    <dgm:cxn modelId="{635FE277-8CB1-4ECA-B804-A5B6B92AF7CF}" type="presParOf" srcId="{7D6F493E-87DB-4E69-ADB3-6D90A4886757}" destId="{22EB2CEC-3797-443F-8710-B781461C2412}" srcOrd="3" destOrd="0" presId="urn:microsoft.com/office/officeart/2005/8/layout/pyramid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44.xml><?xml version="1.0" encoding="utf-8"?>
<dgm:dataModel xmlns:dgm="http://schemas.openxmlformats.org/drawingml/2006/diagram" xmlns:a="http://schemas.openxmlformats.org/drawingml/2006/main" xmlns:r="http://schemas.openxmlformats.org/officeDocument/2006/relationships">
  <dgm:ptLst>
    <dgm:pt modelId="{4A575839-8034-4896-8485-92E6D4A1C45A}" type="doc">
      <dgm:prSet loTypeId="urn:microsoft.com/office/officeart/2005/8/layout/vList2" loCatId="list" qsTypeId="urn:microsoft.com/office/officeart/2005/8/quickstyle/simple1" qsCatId="simple" csTypeId="urn:microsoft.com/office/officeart/2005/8/colors/colorful2" csCatId="colorful"/>
      <dgm:spPr bwMode="auto"/>
      <dgm:t>
        <a:bodyPr/>
        <a:lstStyle/>
        <a:p>
          <a:pPr>
            <a:defRPr/>
          </a:pPr>
          <a:endParaRPr lang="ru-RU"/>
        </a:p>
      </dgm:t>
    </dgm:pt>
    <dgm:pt modelId="{2ECC23DC-299B-4BFA-9CCA-3AE382C817F3}">
      <dgm:prSet phldrT=""/>
      <dgm:spPr bwMode="auto"/>
      <dgm:t>
        <a:bodyPr/>
        <a:lstStyle/>
        <a:p>
          <a:pPr>
            <a:defRPr/>
          </a:pPr>
          <a:r>
            <a:rPr lang="ru-RU" b="1">
              <a:solidFill>
                <a:schemeClr val="tx1"/>
              </a:solidFill>
            </a:rPr>
            <a:t>перевод части работников в организацию с одним из спецрежимов</a:t>
          </a:r>
          <a:endParaRPr lang="ru-RU" b="1">
            <a:solidFill>
              <a:schemeClr val="tx1"/>
            </a:solidFill>
          </a:endParaRPr>
        </a:p>
      </dgm:t>
    </dgm:pt>
    <dgm:pt modelId="{547E7B8E-3EC4-4289-8CBA-577CA592A834}" type="parTrans" cxnId="{F6D3274C-DB5C-479D-BC7D-FBC123B0FDE7}">
      <dgm:prSet/>
      <dgm:spPr bwMode="auto"/>
      <dgm:t>
        <a:bodyPr/>
        <a:lstStyle/>
        <a:p>
          <a:pPr>
            <a:defRPr/>
          </a:pPr>
          <a:endParaRPr lang="ru-RU" b="1">
            <a:solidFill>
              <a:schemeClr val="tx1"/>
            </a:solidFill>
          </a:endParaRPr>
        </a:p>
      </dgm:t>
    </dgm:pt>
    <dgm:pt modelId="{BFD84636-D073-411D-BF0C-03D687F3EA49}" type="sibTrans" cxnId="{F6D3274C-DB5C-479D-BC7D-FBC123B0FDE7}">
      <dgm:prSet/>
      <dgm:spPr bwMode="auto"/>
      <dgm:t>
        <a:bodyPr/>
        <a:lstStyle/>
        <a:p>
          <a:pPr>
            <a:defRPr/>
          </a:pPr>
          <a:endParaRPr lang="ru-RU" b="1">
            <a:solidFill>
              <a:schemeClr val="tx1"/>
            </a:solidFill>
          </a:endParaRPr>
        </a:p>
      </dgm:t>
    </dgm:pt>
    <dgm:pt modelId="{7CBA9811-9756-4BDE-B9DA-77A2EFA21A09}">
      <dgm:prSet phldrT=""/>
      <dgm:spPr bwMode="auto"/>
      <dgm:t>
        <a:bodyPr/>
        <a:lstStyle/>
        <a:p>
          <a:pPr>
            <a:defRPr/>
          </a:pPr>
          <a:r>
            <a:rPr lang="ru-RU" b="1">
              <a:solidFill>
                <a:schemeClr val="tx1"/>
              </a:solidFill>
            </a:rPr>
            <a:t>фиктивная передача имущества в аренду, </a:t>
          </a:r>
          <a:endParaRPr lang="ru-RU" b="1">
            <a:solidFill>
              <a:schemeClr val="tx1"/>
            </a:solidFill>
          </a:endParaRPr>
        </a:p>
      </dgm:t>
    </dgm:pt>
    <dgm:pt modelId="{7BC3E92F-6DCF-4AEB-8995-95B0ACE32506}" type="parTrans" cxnId="{7CB54B31-1211-4E30-8288-CA3009F9E5EA}">
      <dgm:prSet/>
      <dgm:spPr bwMode="auto"/>
      <dgm:t>
        <a:bodyPr/>
        <a:lstStyle/>
        <a:p>
          <a:pPr>
            <a:defRPr/>
          </a:pPr>
          <a:endParaRPr lang="ru-RU" b="1">
            <a:solidFill>
              <a:schemeClr val="tx1"/>
            </a:solidFill>
          </a:endParaRPr>
        </a:p>
      </dgm:t>
    </dgm:pt>
    <dgm:pt modelId="{6089FBC1-507A-4B7F-86B6-FC0DD7F2B203}" type="sibTrans" cxnId="{7CB54B31-1211-4E30-8288-CA3009F9E5EA}">
      <dgm:prSet/>
      <dgm:spPr bwMode="auto"/>
      <dgm:t>
        <a:bodyPr/>
        <a:lstStyle/>
        <a:p>
          <a:pPr>
            <a:defRPr/>
          </a:pPr>
          <a:endParaRPr lang="ru-RU" b="1">
            <a:solidFill>
              <a:schemeClr val="tx1"/>
            </a:solidFill>
          </a:endParaRPr>
        </a:p>
      </dgm:t>
    </dgm:pt>
    <dgm:pt modelId="{CB45B8FB-5982-45C9-82E2-64F27B5C5A09}">
      <dgm:prSet phldrT=""/>
      <dgm:spPr bwMode="auto"/>
      <dgm:t>
        <a:bodyPr/>
        <a:lstStyle/>
        <a:p>
          <a:pPr>
            <a:defRPr/>
          </a:pPr>
          <a:r>
            <a:rPr lang="ru-RU" b="1">
              <a:solidFill>
                <a:schemeClr val="tx1"/>
              </a:solidFill>
            </a:rPr>
            <a:t>использование организации на спецрежиме в качестве посредника при проведении различных сделок</a:t>
          </a:r>
          <a:endParaRPr lang="ru-RU" b="1">
            <a:solidFill>
              <a:schemeClr val="tx1"/>
            </a:solidFill>
          </a:endParaRPr>
        </a:p>
      </dgm:t>
    </dgm:pt>
    <dgm:pt modelId="{1CF4D898-CD7D-4CE7-948F-C87F7646FA66}" type="parTrans" cxnId="{A4FB0EA1-949C-4C10-833E-956165B52CFC}">
      <dgm:prSet/>
      <dgm:spPr bwMode="auto"/>
      <dgm:t>
        <a:bodyPr/>
        <a:lstStyle/>
        <a:p>
          <a:pPr>
            <a:defRPr/>
          </a:pPr>
          <a:endParaRPr lang="ru-RU" b="1">
            <a:solidFill>
              <a:schemeClr val="tx1"/>
            </a:solidFill>
          </a:endParaRPr>
        </a:p>
      </dgm:t>
    </dgm:pt>
    <dgm:pt modelId="{518C97D0-D8E1-4B6C-A906-C23257508AFA}" type="sibTrans" cxnId="{A4FB0EA1-949C-4C10-833E-956165B52CFC}">
      <dgm:prSet/>
      <dgm:spPr bwMode="auto"/>
      <dgm:t>
        <a:bodyPr/>
        <a:lstStyle/>
        <a:p>
          <a:pPr>
            <a:defRPr/>
          </a:pPr>
          <a:endParaRPr lang="ru-RU" b="1">
            <a:solidFill>
              <a:schemeClr val="tx1"/>
            </a:solidFill>
          </a:endParaRPr>
        </a:p>
      </dgm:t>
    </dgm:pt>
    <dgm:pt modelId="{4E0DBDF7-2A9E-416B-911F-4816DD03ADE1}" type="pres">
      <dgm:prSet presAssocID="{4A575839-8034-4896-8485-92E6D4A1C45A}" presName="linear" presStyleCnt="0">
        <dgm:presLayoutVars>
          <dgm:animLvl val="lvl"/>
          <dgm:resizeHandles val="exact"/>
        </dgm:presLayoutVars>
      </dgm:prSet>
      <dgm:spPr bwMode="auto"/>
      <dgm:t>
        <a:bodyPr/>
        <a:lstStyle/>
        <a:p>
          <a:pPr>
            <a:defRPr/>
          </a:pPr>
          <a:endParaRPr lang="ru-RU"/>
        </a:p>
      </dgm:t>
    </dgm:pt>
    <dgm:pt modelId="{AEA9684D-CC83-456B-8E27-6EC69733CA54}" type="pres">
      <dgm:prSet presAssocID="{2ECC23DC-299B-4BFA-9CCA-3AE382C817F3}" presName="parentText" presStyleLbl="node1" presStyleIdx="0" presStyleCnt="3">
        <dgm:presLayoutVars>
          <dgm:chMax val="0"/>
          <dgm:bulletEnabled val="1"/>
        </dgm:presLayoutVars>
      </dgm:prSet>
      <dgm:spPr bwMode="auto"/>
      <dgm:t>
        <a:bodyPr/>
        <a:lstStyle/>
        <a:p>
          <a:pPr>
            <a:defRPr/>
          </a:pPr>
          <a:endParaRPr lang="ru-RU"/>
        </a:p>
      </dgm:t>
    </dgm:pt>
    <dgm:pt modelId="{4D03BD42-B8D3-4A95-89CA-1C5EF306A42B}" type="pres">
      <dgm:prSet presAssocID="{BFD84636-D073-411D-BF0C-03D687F3EA49}" presName="spacer" presStyleCnt="0"/>
      <dgm:spPr bwMode="auto"/>
    </dgm:pt>
    <dgm:pt modelId="{C1A61B14-E741-473D-9C46-17164857B332}" type="pres">
      <dgm:prSet presAssocID="{7CBA9811-9756-4BDE-B9DA-77A2EFA21A09}" presName="parentText" presStyleLbl="node1" presStyleIdx="1" presStyleCnt="3">
        <dgm:presLayoutVars>
          <dgm:chMax val="0"/>
          <dgm:bulletEnabled val="1"/>
        </dgm:presLayoutVars>
      </dgm:prSet>
      <dgm:spPr bwMode="auto"/>
      <dgm:t>
        <a:bodyPr/>
        <a:lstStyle/>
        <a:p>
          <a:pPr>
            <a:defRPr/>
          </a:pPr>
          <a:endParaRPr lang="ru-RU"/>
        </a:p>
      </dgm:t>
    </dgm:pt>
    <dgm:pt modelId="{45C322A5-EC41-49A0-AC74-4FFEDA163C5A}" type="pres">
      <dgm:prSet presAssocID="{6089FBC1-507A-4B7F-86B6-FC0DD7F2B203}" presName="spacer" presStyleCnt="0"/>
      <dgm:spPr bwMode="auto"/>
    </dgm:pt>
    <dgm:pt modelId="{9510F0B3-4838-4AB9-9A03-877F45E81EA5}" type="pres">
      <dgm:prSet presAssocID="{CB45B8FB-5982-45C9-82E2-64F27B5C5A09}" presName="parentText" presStyleLbl="node1" presStyleIdx="2" presStyleCnt="3">
        <dgm:presLayoutVars>
          <dgm:chMax val="0"/>
          <dgm:bulletEnabled val="1"/>
        </dgm:presLayoutVars>
      </dgm:prSet>
      <dgm:spPr bwMode="auto"/>
      <dgm:t>
        <a:bodyPr/>
        <a:lstStyle/>
        <a:p>
          <a:pPr>
            <a:defRPr/>
          </a:pPr>
          <a:endParaRPr lang="ru-RU"/>
        </a:p>
      </dgm:t>
    </dgm:pt>
  </dgm:ptLst>
  <dgm:cxnLst>
    <dgm:cxn modelId="{7CB54B31-1211-4E30-8288-CA3009F9E5EA}" srcId="{4A575839-8034-4896-8485-92E6D4A1C45A}" destId="{7CBA9811-9756-4BDE-B9DA-77A2EFA21A09}" srcOrd="1" destOrd="0" parTransId="{7BC3E92F-6DCF-4AEB-8995-95B0ACE32506}" sibTransId="{6089FBC1-507A-4B7F-86B6-FC0DD7F2B203}"/>
    <dgm:cxn modelId="{455FEB7F-1801-45A2-ADF6-DA7FB1F7136A}" type="presOf" srcId="{4A575839-8034-4896-8485-92E6D4A1C45A}" destId="{4E0DBDF7-2A9E-416B-911F-4816DD03ADE1}" srcOrd="0" destOrd="0" presId="urn:microsoft.com/office/officeart/2005/8/layout/vList2"/>
    <dgm:cxn modelId="{A493FA31-96DB-4C65-85CC-AACD7752DC5A}" type="presOf" srcId="{CB45B8FB-5982-45C9-82E2-64F27B5C5A09}" destId="{9510F0B3-4838-4AB9-9A03-877F45E81EA5}" srcOrd="0" destOrd="0" presId="urn:microsoft.com/office/officeart/2005/8/layout/vList2"/>
    <dgm:cxn modelId="{F6D3274C-DB5C-479D-BC7D-FBC123B0FDE7}" srcId="{4A575839-8034-4896-8485-92E6D4A1C45A}" destId="{2ECC23DC-299B-4BFA-9CCA-3AE382C817F3}" srcOrd="0" destOrd="0" parTransId="{547E7B8E-3EC4-4289-8CBA-577CA592A834}" sibTransId="{BFD84636-D073-411D-BF0C-03D687F3EA49}"/>
    <dgm:cxn modelId="{A4FB0EA1-949C-4C10-833E-956165B52CFC}" srcId="{4A575839-8034-4896-8485-92E6D4A1C45A}" destId="{CB45B8FB-5982-45C9-82E2-64F27B5C5A09}" srcOrd="2" destOrd="0" parTransId="{1CF4D898-CD7D-4CE7-948F-C87F7646FA66}" sibTransId="{518C97D0-D8E1-4B6C-A906-C23257508AFA}"/>
    <dgm:cxn modelId="{2FE3F2D3-6FAF-46A5-9A3F-4425F8FEDB5D}" type="presOf" srcId="{2ECC23DC-299B-4BFA-9CCA-3AE382C817F3}" destId="{AEA9684D-CC83-456B-8E27-6EC69733CA54}" srcOrd="0" destOrd="0" presId="urn:microsoft.com/office/officeart/2005/8/layout/vList2"/>
    <dgm:cxn modelId="{0036CC0F-BC13-4979-9E73-D535BA05999E}" type="presOf" srcId="{7CBA9811-9756-4BDE-B9DA-77A2EFA21A09}" destId="{C1A61B14-E741-473D-9C46-17164857B332}" srcOrd="0" destOrd="0" presId="urn:microsoft.com/office/officeart/2005/8/layout/vList2"/>
    <dgm:cxn modelId="{04728B5D-916C-43D6-BCD7-C3D48D6D5261}" type="presParOf" srcId="{4E0DBDF7-2A9E-416B-911F-4816DD03ADE1}" destId="{AEA9684D-CC83-456B-8E27-6EC69733CA54}" srcOrd="0" destOrd="0" presId="urn:microsoft.com/office/officeart/2005/8/layout/vList2"/>
    <dgm:cxn modelId="{62596355-0489-4F86-B4F7-289BF8EC2F07}" type="presParOf" srcId="{4E0DBDF7-2A9E-416B-911F-4816DD03ADE1}" destId="{4D03BD42-B8D3-4A95-89CA-1C5EF306A42B}" srcOrd="1" destOrd="0" presId="urn:microsoft.com/office/officeart/2005/8/layout/vList2"/>
    <dgm:cxn modelId="{0C35EF49-0A06-4021-889F-4017F5347F3A}" type="presParOf" srcId="{4E0DBDF7-2A9E-416B-911F-4816DD03ADE1}" destId="{C1A61B14-E741-473D-9C46-17164857B332}" srcOrd="2" destOrd="0" presId="urn:microsoft.com/office/officeart/2005/8/layout/vList2"/>
    <dgm:cxn modelId="{4439B02A-1B4C-4A20-8AFA-DE3F4409BE91}" type="presParOf" srcId="{4E0DBDF7-2A9E-416B-911F-4816DD03ADE1}" destId="{45C322A5-EC41-49A0-AC74-4FFEDA163C5A}" srcOrd="3" destOrd="0" presId="urn:microsoft.com/office/officeart/2005/8/layout/vList2"/>
    <dgm:cxn modelId="{949BD004-3010-4544-8F9F-C0BD6A5B257C}" type="presParOf" srcId="{4E0DBDF7-2A9E-416B-911F-4816DD03ADE1}" destId="{9510F0B3-4838-4AB9-9A03-877F45E81EA5}" srcOrd="4"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45.xml><?xml version="1.0" encoding="utf-8"?>
<dgm:dataModel xmlns:dgm="http://schemas.openxmlformats.org/drawingml/2006/diagram" xmlns:a="http://schemas.openxmlformats.org/drawingml/2006/main" xmlns:r="http://schemas.openxmlformats.org/officeDocument/2006/relationships">
  <dgm:ptLst>
    <dgm:pt modelId="{AB889303-75E0-4086-95F7-70A8BD71255A}" type="doc">
      <dgm:prSet loTypeId="urn:microsoft.com/office/officeart/2005/8/layout/lProcess3" loCatId="process" qsTypeId="urn:microsoft.com/office/officeart/2005/8/quickstyle/simple1" qsCatId="simple" csTypeId="urn:microsoft.com/office/officeart/2005/8/colors/accent3_3" csCatId="accent3" phldr="1"/>
      <dgm:spPr bwMode="auto"/>
      <dgm:t>
        <a:bodyPr/>
        <a:lstStyle/>
        <a:p>
          <a:pPr>
            <a:defRPr/>
          </a:pPr>
          <a:endParaRPr lang="ru-RU"/>
        </a:p>
      </dgm:t>
    </dgm:pt>
    <dgm:pt modelId="{580A69A6-B3EC-4A74-B96B-3D40335D72B3}">
      <dgm:prSet phldrT=""/>
      <dgm:spPr bwMode="auto"/>
      <dgm:t>
        <a:bodyPr/>
        <a:lstStyle/>
        <a:p>
          <a:pPr>
            <a:defRPr/>
          </a:pPr>
          <a:r>
            <a:rPr lang="ru-RU" b="1">
              <a:solidFill>
                <a:schemeClr val="tx1"/>
              </a:solidFill>
            </a:rPr>
            <a:t>показания свидетелей; </a:t>
          </a:r>
          <a:endParaRPr lang="ru-RU" b="1">
            <a:solidFill>
              <a:schemeClr val="tx1"/>
            </a:solidFill>
          </a:endParaRPr>
        </a:p>
      </dgm:t>
    </dgm:pt>
    <dgm:pt modelId="{D43654F3-A6E8-4AC1-81FB-0F2FF228AB7D}" type="parTrans" cxnId="{F6224EF8-0E98-4497-8DC2-1C302E60DD67}">
      <dgm:prSet/>
      <dgm:spPr bwMode="auto"/>
      <dgm:t>
        <a:bodyPr/>
        <a:lstStyle/>
        <a:p>
          <a:pPr>
            <a:defRPr/>
          </a:pPr>
          <a:endParaRPr lang="ru-RU" b="1">
            <a:solidFill>
              <a:schemeClr val="tx1"/>
            </a:solidFill>
          </a:endParaRPr>
        </a:p>
      </dgm:t>
    </dgm:pt>
    <dgm:pt modelId="{183D5C1A-0FB7-4E70-AF98-393229D615DC}" type="sibTrans" cxnId="{F6224EF8-0E98-4497-8DC2-1C302E60DD67}">
      <dgm:prSet/>
      <dgm:spPr bwMode="auto"/>
      <dgm:t>
        <a:bodyPr/>
        <a:lstStyle/>
        <a:p>
          <a:pPr>
            <a:defRPr/>
          </a:pPr>
          <a:endParaRPr lang="ru-RU" b="1">
            <a:solidFill>
              <a:schemeClr val="tx1"/>
            </a:solidFill>
          </a:endParaRPr>
        </a:p>
      </dgm:t>
    </dgm:pt>
    <dgm:pt modelId="{E8E3EAB6-9180-4941-8A94-5A4608092969}">
      <dgm:prSet phldrT=""/>
      <dgm:spPr bwMode="auto"/>
      <dgm:t>
        <a:bodyPr/>
        <a:lstStyle/>
        <a:p>
          <a:pPr>
            <a:defRPr/>
          </a:pPr>
          <a:r>
            <a:rPr lang="ru-RU" b="1">
              <a:solidFill>
                <a:schemeClr val="tx1"/>
              </a:solidFill>
            </a:rPr>
            <a:t>наличие изъятых документов, раскрывающих фактические намерения лица и их реализацию (записи, документы или файлы «черной бухгалтерии»); </a:t>
          </a:r>
          <a:endParaRPr lang="ru-RU" b="1">
            <a:solidFill>
              <a:schemeClr val="tx1"/>
            </a:solidFill>
          </a:endParaRPr>
        </a:p>
      </dgm:t>
    </dgm:pt>
    <dgm:pt modelId="{E31A3672-23F2-404F-A48D-BDCD88DD7027}" type="parTrans" cxnId="{58BC5F5D-A7A1-4C9D-A711-D0BCE3ED4791}">
      <dgm:prSet/>
      <dgm:spPr bwMode="auto"/>
      <dgm:t>
        <a:bodyPr/>
        <a:lstStyle/>
        <a:p>
          <a:pPr>
            <a:defRPr/>
          </a:pPr>
          <a:endParaRPr lang="ru-RU" b="1">
            <a:solidFill>
              <a:schemeClr val="tx1"/>
            </a:solidFill>
          </a:endParaRPr>
        </a:p>
      </dgm:t>
    </dgm:pt>
    <dgm:pt modelId="{6BF91C64-7A5F-4D94-AAB9-6BC9DBDBC7BB}" type="sibTrans" cxnId="{58BC5F5D-A7A1-4C9D-A711-D0BCE3ED4791}">
      <dgm:prSet/>
      <dgm:spPr bwMode="auto"/>
      <dgm:t>
        <a:bodyPr/>
        <a:lstStyle/>
        <a:p>
          <a:pPr>
            <a:defRPr/>
          </a:pPr>
          <a:endParaRPr lang="ru-RU" b="1">
            <a:solidFill>
              <a:schemeClr val="tx1"/>
            </a:solidFill>
          </a:endParaRPr>
        </a:p>
      </dgm:t>
    </dgm:pt>
    <dgm:pt modelId="{DB0B75E8-67A1-4E10-A1E2-84001CABB4B6}">
      <dgm:prSet phldrT=""/>
      <dgm:spPr bwMode="auto"/>
      <dgm:t>
        <a:bodyPr/>
        <a:lstStyle/>
        <a:p>
          <a:pPr>
            <a:defRPr/>
          </a:pPr>
          <a:r>
            <a:rPr lang="ru-RU" b="1">
              <a:solidFill>
                <a:schemeClr val="tx1"/>
              </a:solidFill>
            </a:rPr>
            <a:t>видео- и аудиозаписи; </a:t>
          </a:r>
          <a:endParaRPr lang="ru-RU" b="1">
            <a:solidFill>
              <a:schemeClr val="tx1"/>
            </a:solidFill>
          </a:endParaRPr>
        </a:p>
      </dgm:t>
    </dgm:pt>
    <dgm:pt modelId="{78BAA081-9C44-4465-8EB0-40C31C0DF1F6}" type="parTrans" cxnId="{78F2FFDD-E8E1-4A9C-B130-8CDDC00D15AA}">
      <dgm:prSet/>
      <dgm:spPr bwMode="auto"/>
      <dgm:t>
        <a:bodyPr/>
        <a:lstStyle/>
        <a:p>
          <a:pPr>
            <a:defRPr/>
          </a:pPr>
          <a:endParaRPr lang="ru-RU" b="1">
            <a:solidFill>
              <a:schemeClr val="tx1"/>
            </a:solidFill>
          </a:endParaRPr>
        </a:p>
      </dgm:t>
    </dgm:pt>
    <dgm:pt modelId="{C285C76F-DE46-4067-A6F2-81D7B339797A}" type="sibTrans" cxnId="{78F2FFDD-E8E1-4A9C-B130-8CDDC00D15AA}">
      <dgm:prSet/>
      <dgm:spPr bwMode="auto"/>
      <dgm:t>
        <a:bodyPr/>
        <a:lstStyle/>
        <a:p>
          <a:pPr>
            <a:defRPr/>
          </a:pPr>
          <a:endParaRPr lang="ru-RU" b="1">
            <a:solidFill>
              <a:schemeClr val="tx1"/>
            </a:solidFill>
          </a:endParaRPr>
        </a:p>
      </dgm:t>
    </dgm:pt>
    <dgm:pt modelId="{E0581750-086C-4DBD-8C63-14BF3C357AB4}">
      <dgm:prSet phldrT=""/>
      <dgm:spPr bwMode="auto"/>
      <dgm:t>
        <a:bodyPr/>
        <a:lstStyle/>
        <a:p>
          <a:pPr>
            <a:defRPr/>
          </a:pPr>
          <a:r>
            <a:rPr lang="ru-RU" b="1">
              <a:solidFill>
                <a:schemeClr val="tx1"/>
              </a:solidFill>
            </a:rPr>
            <a:t>результаты прослушивания телефонных и иных переговоров. </a:t>
          </a:r>
          <a:endParaRPr lang="ru-RU" b="1">
            <a:solidFill>
              <a:schemeClr val="tx1"/>
            </a:solidFill>
          </a:endParaRPr>
        </a:p>
      </dgm:t>
    </dgm:pt>
    <dgm:pt modelId="{DE5BA888-D462-4695-AE31-4721B43A0C3E}" type="parTrans" cxnId="{4C52CA9E-DAEA-42D5-9CC0-598767129682}">
      <dgm:prSet/>
      <dgm:spPr bwMode="auto"/>
      <dgm:t>
        <a:bodyPr/>
        <a:lstStyle/>
        <a:p>
          <a:pPr>
            <a:defRPr/>
          </a:pPr>
          <a:endParaRPr lang="ru-RU" b="1">
            <a:solidFill>
              <a:schemeClr val="tx1"/>
            </a:solidFill>
          </a:endParaRPr>
        </a:p>
      </dgm:t>
    </dgm:pt>
    <dgm:pt modelId="{199C6E44-C464-4632-9453-1A090C4B74F7}" type="sibTrans" cxnId="{4C52CA9E-DAEA-42D5-9CC0-598767129682}">
      <dgm:prSet/>
      <dgm:spPr bwMode="auto"/>
      <dgm:t>
        <a:bodyPr/>
        <a:lstStyle/>
        <a:p>
          <a:pPr>
            <a:defRPr/>
          </a:pPr>
          <a:endParaRPr lang="ru-RU" b="1">
            <a:solidFill>
              <a:schemeClr val="tx1"/>
            </a:solidFill>
          </a:endParaRPr>
        </a:p>
      </dgm:t>
    </dgm:pt>
    <dgm:pt modelId="{302D93F2-954B-42D0-A2DB-1F6D606D3457}" type="pres">
      <dgm:prSet presAssocID="{AB889303-75E0-4086-95F7-70A8BD71255A}" presName="Name0" presStyleCnt="0">
        <dgm:presLayoutVars>
          <dgm:chPref val="3"/>
          <dgm:dir val="norm"/>
          <dgm:animLvl val="lvl"/>
          <dgm:resizeHandles val="exact"/>
        </dgm:presLayoutVars>
      </dgm:prSet>
      <dgm:spPr bwMode="auto"/>
      <dgm:t>
        <a:bodyPr/>
        <a:lstStyle/>
        <a:p>
          <a:pPr>
            <a:defRPr/>
          </a:pPr>
          <a:endParaRPr lang="ru-RU"/>
        </a:p>
      </dgm:t>
    </dgm:pt>
    <dgm:pt modelId="{CA5A9636-5B2E-43E8-8AC6-304211AB7D81}" type="pres">
      <dgm:prSet presAssocID="{580A69A6-B3EC-4A74-B96B-3D40335D72B3}" presName="horFlow" presStyleCnt="0"/>
      <dgm:spPr bwMode="auto"/>
    </dgm:pt>
    <dgm:pt modelId="{25D6FD90-5AA2-4D64-B111-960E3E559C36}" type="pres">
      <dgm:prSet custScaleX="246369" presAssocID="{580A69A6-B3EC-4A74-B96B-3D40335D72B3}" presName="bigChev" presStyleLbl="node1" presStyleIdx="0" presStyleCnt="4"/>
      <dgm:spPr bwMode="auto"/>
      <dgm:t>
        <a:bodyPr/>
        <a:lstStyle/>
        <a:p>
          <a:pPr>
            <a:defRPr/>
          </a:pPr>
          <a:endParaRPr lang="ru-RU"/>
        </a:p>
      </dgm:t>
    </dgm:pt>
    <dgm:pt modelId="{688F539A-1FBF-48C1-8FBE-B421273E09D7}" type="pres">
      <dgm:prSet presAssocID="{580A69A6-B3EC-4A74-B96B-3D40335D72B3}" presName="vSp" presStyleCnt="0"/>
      <dgm:spPr bwMode="auto"/>
    </dgm:pt>
    <dgm:pt modelId="{3DC31C72-A9A3-45BC-B514-D57E27026AC2}" type="pres">
      <dgm:prSet presAssocID="{E8E3EAB6-9180-4941-8A94-5A4608092969}" presName="horFlow" presStyleCnt="0"/>
      <dgm:spPr bwMode="auto"/>
    </dgm:pt>
    <dgm:pt modelId="{DD9A99D9-3162-4323-B6E9-3F0E6FEF4F75}" type="pres">
      <dgm:prSet custScaleX="246369" presAssocID="{E8E3EAB6-9180-4941-8A94-5A4608092969}" presName="bigChev" presStyleLbl="node1" presStyleIdx="1" presStyleCnt="4"/>
      <dgm:spPr bwMode="auto"/>
      <dgm:t>
        <a:bodyPr/>
        <a:lstStyle/>
        <a:p>
          <a:pPr>
            <a:defRPr/>
          </a:pPr>
          <a:endParaRPr lang="ru-RU"/>
        </a:p>
      </dgm:t>
    </dgm:pt>
    <dgm:pt modelId="{F28EE34A-9DAA-4B25-9F5B-9CCD8B1ADDF2}" type="pres">
      <dgm:prSet presAssocID="{E8E3EAB6-9180-4941-8A94-5A4608092969}" presName="vSp" presStyleCnt="0"/>
      <dgm:spPr bwMode="auto"/>
    </dgm:pt>
    <dgm:pt modelId="{E45F496F-1E49-4652-BB1B-ADBB99915C65}" type="pres">
      <dgm:prSet presAssocID="{DB0B75E8-67A1-4E10-A1E2-84001CABB4B6}" presName="horFlow" presStyleCnt="0"/>
      <dgm:spPr bwMode="auto"/>
    </dgm:pt>
    <dgm:pt modelId="{2B6A7E75-AC78-4268-B05A-4EDE20355087}" type="pres">
      <dgm:prSet custScaleX="246369" presAssocID="{DB0B75E8-67A1-4E10-A1E2-84001CABB4B6}" presName="bigChev" presStyleLbl="node1" presStyleIdx="2" presStyleCnt="4"/>
      <dgm:spPr bwMode="auto"/>
      <dgm:t>
        <a:bodyPr/>
        <a:lstStyle/>
        <a:p>
          <a:pPr>
            <a:defRPr/>
          </a:pPr>
          <a:endParaRPr lang="ru-RU"/>
        </a:p>
      </dgm:t>
    </dgm:pt>
    <dgm:pt modelId="{23DDA848-4EEF-4096-BA40-49135906D40E}" type="pres">
      <dgm:prSet presAssocID="{DB0B75E8-67A1-4E10-A1E2-84001CABB4B6}" presName="vSp" presStyleCnt="0"/>
      <dgm:spPr bwMode="auto"/>
    </dgm:pt>
    <dgm:pt modelId="{90B8788F-BCFA-4227-B8D1-EB956B7D3C44}" type="pres">
      <dgm:prSet presAssocID="{E0581750-086C-4DBD-8C63-14BF3C357AB4}" presName="horFlow" presStyleCnt="0"/>
      <dgm:spPr bwMode="auto"/>
    </dgm:pt>
    <dgm:pt modelId="{5E2391E6-A113-4085-984B-BA15D2F0EE02}" type="pres">
      <dgm:prSet custScaleX="251365" presAssocID="{E0581750-086C-4DBD-8C63-14BF3C357AB4}" presName="bigChev" presStyleLbl="node1" presStyleIdx="3" presStyleCnt="4"/>
      <dgm:spPr bwMode="auto"/>
      <dgm:t>
        <a:bodyPr/>
        <a:lstStyle/>
        <a:p>
          <a:pPr>
            <a:defRPr/>
          </a:pPr>
          <a:endParaRPr lang="ru-RU"/>
        </a:p>
      </dgm:t>
    </dgm:pt>
  </dgm:ptLst>
  <dgm:cxnLst>
    <dgm:cxn modelId="{2C9C4A88-1F35-4A23-A97A-8E0DD1875726}" type="presOf" srcId="{E0581750-086C-4DBD-8C63-14BF3C357AB4}" destId="{5E2391E6-A113-4085-984B-BA15D2F0EE02}" srcOrd="0" destOrd="0" presId="urn:microsoft.com/office/officeart/2005/8/layout/lProcess3"/>
    <dgm:cxn modelId="{81D99EC2-4E8A-413D-AE05-D4E49DFDD449}" type="presOf" srcId="{DB0B75E8-67A1-4E10-A1E2-84001CABB4B6}" destId="{2B6A7E75-AC78-4268-B05A-4EDE20355087}" srcOrd="0" destOrd="0" presId="urn:microsoft.com/office/officeart/2005/8/layout/lProcess3"/>
    <dgm:cxn modelId="{1CFDFA1D-6875-4431-9C28-A19606F6A7F9}" type="presOf" srcId="{580A69A6-B3EC-4A74-B96B-3D40335D72B3}" destId="{25D6FD90-5AA2-4D64-B111-960E3E559C36}" srcOrd="0" destOrd="0" presId="urn:microsoft.com/office/officeart/2005/8/layout/lProcess3"/>
    <dgm:cxn modelId="{78F2FFDD-E8E1-4A9C-B130-8CDDC00D15AA}" srcId="{AB889303-75E0-4086-95F7-70A8BD71255A}" destId="{DB0B75E8-67A1-4E10-A1E2-84001CABB4B6}" srcOrd="2" destOrd="0" parTransId="{78BAA081-9C44-4465-8EB0-40C31C0DF1F6}" sibTransId="{C285C76F-DE46-4067-A6F2-81D7B339797A}"/>
    <dgm:cxn modelId="{F6224EF8-0E98-4497-8DC2-1C302E60DD67}" srcId="{AB889303-75E0-4086-95F7-70A8BD71255A}" destId="{580A69A6-B3EC-4A74-B96B-3D40335D72B3}" srcOrd="0" destOrd="0" parTransId="{D43654F3-A6E8-4AC1-81FB-0F2FF228AB7D}" sibTransId="{183D5C1A-0FB7-4E70-AF98-393229D615DC}"/>
    <dgm:cxn modelId="{4C52CA9E-DAEA-42D5-9CC0-598767129682}" srcId="{AB889303-75E0-4086-95F7-70A8BD71255A}" destId="{E0581750-086C-4DBD-8C63-14BF3C357AB4}" srcOrd="3" destOrd="0" parTransId="{DE5BA888-D462-4695-AE31-4721B43A0C3E}" sibTransId="{199C6E44-C464-4632-9453-1A090C4B74F7}"/>
    <dgm:cxn modelId="{55F21D14-0146-4115-98A1-FB473755C693}" type="presOf" srcId="{E8E3EAB6-9180-4941-8A94-5A4608092969}" destId="{DD9A99D9-3162-4323-B6E9-3F0E6FEF4F75}" srcOrd="0" destOrd="0" presId="urn:microsoft.com/office/officeart/2005/8/layout/lProcess3"/>
    <dgm:cxn modelId="{58BC5F5D-A7A1-4C9D-A711-D0BCE3ED4791}" srcId="{AB889303-75E0-4086-95F7-70A8BD71255A}" destId="{E8E3EAB6-9180-4941-8A94-5A4608092969}" srcOrd="1" destOrd="0" parTransId="{E31A3672-23F2-404F-A48D-BDCD88DD7027}" sibTransId="{6BF91C64-7A5F-4D94-AAB9-6BC9DBDBC7BB}"/>
    <dgm:cxn modelId="{4046B8A5-EF2C-4FC5-B414-5C3489D70658}" type="presOf" srcId="{AB889303-75E0-4086-95F7-70A8BD71255A}" destId="{302D93F2-954B-42D0-A2DB-1F6D606D3457}" srcOrd="0" destOrd="0" presId="urn:microsoft.com/office/officeart/2005/8/layout/lProcess3"/>
    <dgm:cxn modelId="{D835BD84-1A8A-482A-BE99-E99B156D9016}" type="presParOf" srcId="{302D93F2-954B-42D0-A2DB-1F6D606D3457}" destId="{CA5A9636-5B2E-43E8-8AC6-304211AB7D81}" srcOrd="0" destOrd="0" presId="urn:microsoft.com/office/officeart/2005/8/layout/lProcess3"/>
    <dgm:cxn modelId="{2BE97C42-1D6F-49A7-AC41-92050602F4F9}" type="presParOf" srcId="{CA5A9636-5B2E-43E8-8AC6-304211AB7D81}" destId="{25D6FD90-5AA2-4D64-B111-960E3E559C36}" srcOrd="0" destOrd="0" presId="urn:microsoft.com/office/officeart/2005/8/layout/lProcess3"/>
    <dgm:cxn modelId="{8F030653-2288-4379-BE90-BBD554B3C4A3}" type="presParOf" srcId="{302D93F2-954B-42D0-A2DB-1F6D606D3457}" destId="{688F539A-1FBF-48C1-8FBE-B421273E09D7}" srcOrd="1" destOrd="0" presId="urn:microsoft.com/office/officeart/2005/8/layout/lProcess3"/>
    <dgm:cxn modelId="{863822E2-D58F-49AC-83E0-EEBDB80B1463}" type="presParOf" srcId="{302D93F2-954B-42D0-A2DB-1F6D606D3457}" destId="{3DC31C72-A9A3-45BC-B514-D57E27026AC2}" srcOrd="2" destOrd="0" presId="urn:microsoft.com/office/officeart/2005/8/layout/lProcess3"/>
    <dgm:cxn modelId="{1E1E0DA9-1EAA-494E-9ADA-F40C16F46142}" type="presParOf" srcId="{3DC31C72-A9A3-45BC-B514-D57E27026AC2}" destId="{DD9A99D9-3162-4323-B6E9-3F0E6FEF4F75}" srcOrd="0" destOrd="0" presId="urn:microsoft.com/office/officeart/2005/8/layout/lProcess3"/>
    <dgm:cxn modelId="{E4BA61FA-F4F9-42C1-A2A1-053B2F48A30B}" type="presParOf" srcId="{302D93F2-954B-42D0-A2DB-1F6D606D3457}" destId="{F28EE34A-9DAA-4B25-9F5B-9CCD8B1ADDF2}" srcOrd="3" destOrd="0" presId="urn:microsoft.com/office/officeart/2005/8/layout/lProcess3"/>
    <dgm:cxn modelId="{355D4B11-1CC8-40EE-BBA9-6E4996A87A52}" type="presParOf" srcId="{302D93F2-954B-42D0-A2DB-1F6D606D3457}" destId="{E45F496F-1E49-4652-BB1B-ADBB99915C65}" srcOrd="4" destOrd="0" presId="urn:microsoft.com/office/officeart/2005/8/layout/lProcess3"/>
    <dgm:cxn modelId="{29A2E44F-F101-4984-9BB1-D77BA062EBE4}" type="presParOf" srcId="{E45F496F-1E49-4652-BB1B-ADBB99915C65}" destId="{2B6A7E75-AC78-4268-B05A-4EDE20355087}" srcOrd="0" destOrd="0" presId="urn:microsoft.com/office/officeart/2005/8/layout/lProcess3"/>
    <dgm:cxn modelId="{B9EF14C9-B272-48E7-8DE2-4616DA3F739E}" type="presParOf" srcId="{302D93F2-954B-42D0-A2DB-1F6D606D3457}" destId="{23DDA848-4EEF-4096-BA40-49135906D40E}" srcOrd="5" destOrd="0" presId="urn:microsoft.com/office/officeart/2005/8/layout/lProcess3"/>
    <dgm:cxn modelId="{75557806-F6BA-4F5C-9DD3-22140D672BE6}" type="presParOf" srcId="{302D93F2-954B-42D0-A2DB-1F6D606D3457}" destId="{90B8788F-BCFA-4227-B8D1-EB956B7D3C44}" srcOrd="6" destOrd="0" presId="urn:microsoft.com/office/officeart/2005/8/layout/lProcess3"/>
    <dgm:cxn modelId="{21632807-34E2-4173-B545-5E2D53B02392}" type="presParOf" srcId="{90B8788F-BCFA-4227-B8D1-EB956B7D3C44}" destId="{5E2391E6-A113-4085-984B-BA15D2F0EE02}" srcOrd="0" destOrd="0" presId="urn:microsoft.com/office/officeart/2005/8/layout/lProcess3"/>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46.xml><?xml version="1.0" encoding="utf-8"?>
<dgm:dataModel xmlns:dgm="http://schemas.openxmlformats.org/drawingml/2006/diagram" xmlns:a="http://schemas.openxmlformats.org/drawingml/2006/main" xmlns:r="http://schemas.openxmlformats.org/officeDocument/2006/relationships">
  <dgm:ptLst>
    <dgm:pt modelId="{1652A273-8351-4F70-B154-A10DEB396D9C}" type="doc">
      <dgm:prSet loTypeId="urn:microsoft.com/office/officeart/2005/8/layout/vList2" loCatId="list" qsTypeId="urn:microsoft.com/office/officeart/2005/8/quickstyle/simple1" qsCatId="simple" csTypeId="urn:microsoft.com/office/officeart/2005/8/colors/colorful2" csCatId="colorful" phldr="1"/>
      <dgm:spPr bwMode="auto"/>
      <dgm:t>
        <a:bodyPr/>
        <a:lstStyle/>
        <a:p>
          <a:pPr>
            <a:defRPr/>
          </a:pPr>
          <a:endParaRPr lang="ru-RU"/>
        </a:p>
      </dgm:t>
    </dgm:pt>
    <dgm:pt modelId="{63226561-535D-4FB9-8076-78AF60773E7D}">
      <dgm:prSet phldrT=""/>
      <dgm:spPr bwMode="auto"/>
      <dgm:t>
        <a:bodyPr/>
        <a:lstStyle/>
        <a:p>
          <a:pPr>
            <a:defRPr/>
          </a:pPr>
          <a:r>
            <a:rPr lang="ru-RU" b="1">
              <a:solidFill>
                <a:schemeClr val="tx1"/>
              </a:solidFill>
            </a:rPr>
            <a:t>1) проведение </a:t>
          </a:r>
          <a:r>
            <a:rPr lang="ru-RU" b="1">
              <a:solidFill>
                <a:schemeClr val="tx1"/>
              </a:solidFill>
            </a:rPr>
            <a:t>взаимосвязанных операций с противоположными целями в один и тот же день (действие расценивается как подозрительное, если оно сопровождается общими учредителями, адресом, счетами в одном банке и иными схожими признаками); </a:t>
          </a:r>
          <a:endParaRPr lang="ru-RU" b="1">
            <a:solidFill>
              <a:schemeClr val="tx1"/>
            </a:solidFill>
          </a:endParaRPr>
        </a:p>
      </dgm:t>
    </dgm:pt>
    <dgm:pt modelId="{3B9565FB-00FB-4897-98D6-10638479DECA}" type="parTrans" cxnId="{C142CF8F-77FF-4320-8618-036E4DA8F31E}">
      <dgm:prSet/>
      <dgm:spPr bwMode="auto"/>
      <dgm:t>
        <a:bodyPr/>
        <a:lstStyle/>
        <a:p>
          <a:pPr>
            <a:defRPr/>
          </a:pPr>
          <a:endParaRPr lang="ru-RU" b="1">
            <a:solidFill>
              <a:schemeClr val="tx1"/>
            </a:solidFill>
          </a:endParaRPr>
        </a:p>
      </dgm:t>
    </dgm:pt>
    <dgm:pt modelId="{2C4B7F03-3822-4F54-9236-B0C3AA594DD6}" type="sibTrans" cxnId="{C142CF8F-77FF-4320-8618-036E4DA8F31E}">
      <dgm:prSet/>
      <dgm:spPr bwMode="auto"/>
      <dgm:t>
        <a:bodyPr/>
        <a:lstStyle/>
        <a:p>
          <a:pPr>
            <a:defRPr/>
          </a:pPr>
          <a:endParaRPr lang="ru-RU" b="1">
            <a:solidFill>
              <a:schemeClr val="tx1"/>
            </a:solidFill>
          </a:endParaRPr>
        </a:p>
      </dgm:t>
    </dgm:pt>
    <dgm:pt modelId="{42D1DD32-730E-414A-B72A-E22CA8851FD5}">
      <dgm:prSet phldrT=""/>
      <dgm:spPr bwMode="auto"/>
      <dgm:t>
        <a:bodyPr/>
        <a:lstStyle/>
        <a:p>
          <a:pPr>
            <a:defRPr/>
          </a:pPr>
          <a:r>
            <a:rPr lang="ru-RU" b="1">
              <a:solidFill>
                <a:schemeClr val="tx1"/>
              </a:solidFill>
            </a:rPr>
            <a:t>2) регистрация </a:t>
          </a:r>
          <a:r>
            <a:rPr lang="ru-RU" b="1">
              <a:solidFill>
                <a:schemeClr val="tx1"/>
              </a:solidFill>
            </a:rPr>
            <a:t>юридических лиц по потерянным паспортам, </a:t>
          </a:r>
          <a:endParaRPr lang="ru-RU" b="1">
            <a:solidFill>
              <a:schemeClr val="tx1"/>
            </a:solidFill>
          </a:endParaRPr>
        </a:p>
      </dgm:t>
    </dgm:pt>
    <dgm:pt modelId="{E9476ABF-FEDD-46E4-9C76-03BB34C9E5FE}" type="parTrans" cxnId="{6DD31597-72C5-4BEA-AAD9-E7E807400F55}">
      <dgm:prSet/>
      <dgm:spPr bwMode="auto"/>
      <dgm:t>
        <a:bodyPr/>
        <a:lstStyle/>
        <a:p>
          <a:pPr>
            <a:defRPr/>
          </a:pPr>
          <a:endParaRPr lang="ru-RU" b="1">
            <a:solidFill>
              <a:schemeClr val="tx1"/>
            </a:solidFill>
          </a:endParaRPr>
        </a:p>
      </dgm:t>
    </dgm:pt>
    <dgm:pt modelId="{796C6495-6C5E-4F7F-8816-91CCAC394671}" type="sibTrans" cxnId="{6DD31597-72C5-4BEA-AAD9-E7E807400F55}">
      <dgm:prSet/>
      <dgm:spPr bwMode="auto"/>
      <dgm:t>
        <a:bodyPr/>
        <a:lstStyle/>
        <a:p>
          <a:pPr>
            <a:defRPr/>
          </a:pPr>
          <a:endParaRPr lang="ru-RU" b="1">
            <a:solidFill>
              <a:schemeClr val="tx1"/>
            </a:solidFill>
          </a:endParaRPr>
        </a:p>
      </dgm:t>
    </dgm:pt>
    <dgm:pt modelId="{21D302DF-A5BF-4CD0-BB20-97B98662801D}">
      <dgm:prSet phldrT=""/>
      <dgm:spPr bwMode="auto"/>
      <dgm:t>
        <a:bodyPr/>
        <a:lstStyle/>
        <a:p>
          <a:pPr>
            <a:defRPr/>
          </a:pPr>
          <a:r>
            <a:rPr lang="ru-RU" b="1">
              <a:solidFill>
                <a:schemeClr val="tx1"/>
              </a:solidFill>
            </a:rPr>
            <a:t>3) небольшое </a:t>
          </a:r>
          <a:r>
            <a:rPr lang="ru-RU" b="1">
              <a:solidFill>
                <a:schemeClr val="tx1"/>
              </a:solidFill>
            </a:rPr>
            <a:t>время существования компаний-поставщиков, отсутствие контрагентов по обозначенным адресам; </a:t>
          </a:r>
          <a:endParaRPr lang="ru-RU" b="1">
            <a:solidFill>
              <a:schemeClr val="tx1"/>
            </a:solidFill>
          </a:endParaRPr>
        </a:p>
      </dgm:t>
    </dgm:pt>
    <dgm:pt modelId="{44B720DF-C645-4B85-8AF1-D9ABCCAFBEF7}" type="parTrans" cxnId="{F7DE0046-6D95-4534-A42B-06CFF8E0CE5A}">
      <dgm:prSet/>
      <dgm:spPr bwMode="auto"/>
      <dgm:t>
        <a:bodyPr/>
        <a:lstStyle/>
        <a:p>
          <a:pPr>
            <a:defRPr/>
          </a:pPr>
          <a:endParaRPr lang="ru-RU" b="1">
            <a:solidFill>
              <a:schemeClr val="tx1"/>
            </a:solidFill>
          </a:endParaRPr>
        </a:p>
      </dgm:t>
    </dgm:pt>
    <dgm:pt modelId="{81230E63-171E-42E8-8043-B34655A1466F}" type="sibTrans" cxnId="{F7DE0046-6D95-4534-A42B-06CFF8E0CE5A}">
      <dgm:prSet/>
      <dgm:spPr bwMode="auto"/>
      <dgm:t>
        <a:bodyPr/>
        <a:lstStyle/>
        <a:p>
          <a:pPr>
            <a:defRPr/>
          </a:pPr>
          <a:endParaRPr lang="ru-RU" b="1">
            <a:solidFill>
              <a:schemeClr val="tx1"/>
            </a:solidFill>
          </a:endParaRPr>
        </a:p>
      </dgm:t>
    </dgm:pt>
    <dgm:pt modelId="{467B2AC6-1552-4BC1-AA63-147273D4DE2D}">
      <dgm:prSet phldrT=""/>
      <dgm:spPr bwMode="auto"/>
      <dgm:t>
        <a:bodyPr/>
        <a:lstStyle/>
        <a:p>
          <a:pPr>
            <a:defRPr/>
          </a:pPr>
          <a:r>
            <a:rPr lang="ru-RU" b="1">
              <a:solidFill>
                <a:schemeClr val="tx1"/>
              </a:solidFill>
            </a:rPr>
            <a:t>4) использование </a:t>
          </a:r>
          <a:r>
            <a:rPr lang="ru-RU" b="1">
              <a:solidFill>
                <a:schemeClr val="tx1"/>
              </a:solidFill>
            </a:rPr>
            <a:t>в ходе расчетов векселей, зачетов, счетов третьих лиц; бартер и иные нефинансовые формы расчета; </a:t>
          </a:r>
          <a:endParaRPr lang="ru-RU" b="1">
            <a:solidFill>
              <a:schemeClr val="tx1"/>
            </a:solidFill>
          </a:endParaRPr>
        </a:p>
      </dgm:t>
    </dgm:pt>
    <dgm:pt modelId="{23A21B2D-E817-40CD-BC5B-298CEAE4A788}" type="parTrans" cxnId="{F942999E-C2A3-4D76-89C6-17FA684A3375}">
      <dgm:prSet/>
      <dgm:spPr bwMode="auto"/>
      <dgm:t>
        <a:bodyPr/>
        <a:lstStyle/>
        <a:p>
          <a:pPr>
            <a:defRPr/>
          </a:pPr>
          <a:endParaRPr lang="ru-RU" b="1">
            <a:solidFill>
              <a:schemeClr val="tx1"/>
            </a:solidFill>
          </a:endParaRPr>
        </a:p>
      </dgm:t>
    </dgm:pt>
    <dgm:pt modelId="{695ECCF0-D2F8-45B1-B532-EC580B386902}" type="sibTrans" cxnId="{F942999E-C2A3-4D76-89C6-17FA684A3375}">
      <dgm:prSet/>
      <dgm:spPr bwMode="auto"/>
      <dgm:t>
        <a:bodyPr/>
        <a:lstStyle/>
        <a:p>
          <a:pPr>
            <a:defRPr/>
          </a:pPr>
          <a:endParaRPr lang="ru-RU" b="1">
            <a:solidFill>
              <a:schemeClr val="tx1"/>
            </a:solidFill>
          </a:endParaRPr>
        </a:p>
      </dgm:t>
    </dgm:pt>
    <dgm:pt modelId="{64417EF9-C332-4139-9CE4-9CBC41B572FE}">
      <dgm:prSet phldrT=""/>
      <dgm:spPr bwMode="auto"/>
      <dgm:t>
        <a:bodyPr/>
        <a:lstStyle/>
        <a:p>
          <a:pPr>
            <a:defRPr/>
          </a:pPr>
          <a:r>
            <a:rPr lang="ru-RU" b="1">
              <a:solidFill>
                <a:schemeClr val="tx1"/>
              </a:solidFill>
            </a:rPr>
            <a:t>5) отсутствие </a:t>
          </a:r>
          <a:r>
            <a:rPr lang="ru-RU" b="1">
              <a:solidFill>
                <a:schemeClr val="tx1"/>
              </a:solidFill>
            </a:rPr>
            <a:t>финансовой выгоды в сделке; наличие «нулевых» деклараций; </a:t>
          </a:r>
          <a:endParaRPr lang="ru-RU" b="1">
            <a:solidFill>
              <a:schemeClr val="tx1"/>
            </a:solidFill>
          </a:endParaRPr>
        </a:p>
      </dgm:t>
    </dgm:pt>
    <dgm:pt modelId="{3F32D4D6-3CDE-4800-831F-C3E034B01229}" type="parTrans" cxnId="{8F9C8182-FAC2-4E78-B217-0654D3F5C51C}">
      <dgm:prSet/>
      <dgm:spPr bwMode="auto"/>
      <dgm:t>
        <a:bodyPr/>
        <a:lstStyle/>
        <a:p>
          <a:pPr>
            <a:defRPr/>
          </a:pPr>
          <a:endParaRPr lang="ru-RU" b="1">
            <a:solidFill>
              <a:schemeClr val="tx1"/>
            </a:solidFill>
          </a:endParaRPr>
        </a:p>
      </dgm:t>
    </dgm:pt>
    <dgm:pt modelId="{B7067C4D-71FF-4CE4-8DEA-BC70308868EF}" type="sibTrans" cxnId="{8F9C8182-FAC2-4E78-B217-0654D3F5C51C}">
      <dgm:prSet/>
      <dgm:spPr bwMode="auto"/>
      <dgm:t>
        <a:bodyPr/>
        <a:lstStyle/>
        <a:p>
          <a:pPr>
            <a:defRPr/>
          </a:pPr>
          <a:endParaRPr lang="ru-RU" b="1">
            <a:solidFill>
              <a:schemeClr val="tx1"/>
            </a:solidFill>
          </a:endParaRPr>
        </a:p>
      </dgm:t>
    </dgm:pt>
    <dgm:pt modelId="{B30FC166-6303-4E10-8D97-6AF953178011}">
      <dgm:prSet phldrT=""/>
      <dgm:spPr bwMode="auto"/>
      <dgm:t>
        <a:bodyPr/>
        <a:lstStyle/>
        <a:p>
          <a:pPr>
            <a:defRPr/>
          </a:pPr>
          <a:r>
            <a:rPr lang="ru-RU" b="1">
              <a:solidFill>
                <a:schemeClr val="tx1"/>
              </a:solidFill>
            </a:rPr>
            <a:t>6) займы </a:t>
          </a:r>
          <a:r>
            <a:rPr lang="ru-RU" b="1">
              <a:solidFill>
                <a:schemeClr val="tx1"/>
              </a:solidFill>
            </a:rPr>
            <a:t>без процентов, </a:t>
          </a:r>
          <a:endParaRPr lang="ru-RU" b="1">
            <a:solidFill>
              <a:schemeClr val="tx1"/>
            </a:solidFill>
          </a:endParaRPr>
        </a:p>
      </dgm:t>
    </dgm:pt>
    <dgm:pt modelId="{8557837C-CBBA-4B94-AB83-0EFD20EF6217}" type="parTrans" cxnId="{F58B0FCB-539E-4B5F-BFF7-8F88EB43EB97}">
      <dgm:prSet/>
      <dgm:spPr bwMode="auto"/>
      <dgm:t>
        <a:bodyPr/>
        <a:lstStyle/>
        <a:p>
          <a:pPr>
            <a:defRPr/>
          </a:pPr>
          <a:endParaRPr lang="ru-RU" b="1">
            <a:solidFill>
              <a:schemeClr val="tx1"/>
            </a:solidFill>
          </a:endParaRPr>
        </a:p>
      </dgm:t>
    </dgm:pt>
    <dgm:pt modelId="{F8377658-8370-4A1F-B6A0-15EEF5585CFB}" type="sibTrans" cxnId="{F58B0FCB-539E-4B5F-BFF7-8F88EB43EB97}">
      <dgm:prSet/>
      <dgm:spPr bwMode="auto"/>
      <dgm:t>
        <a:bodyPr/>
        <a:lstStyle/>
        <a:p>
          <a:pPr>
            <a:defRPr/>
          </a:pPr>
          <a:endParaRPr lang="ru-RU" b="1">
            <a:solidFill>
              <a:schemeClr val="tx1"/>
            </a:solidFill>
          </a:endParaRPr>
        </a:p>
      </dgm:t>
    </dgm:pt>
    <dgm:pt modelId="{15E4E60A-3B11-4024-B4A5-AC5936A189EC}">
      <dgm:prSet phldrT=""/>
      <dgm:spPr bwMode="auto"/>
      <dgm:t>
        <a:bodyPr/>
        <a:lstStyle/>
        <a:p>
          <a:pPr>
            <a:defRPr/>
          </a:pPr>
          <a:r>
            <a:rPr lang="ru-RU" b="1">
              <a:solidFill>
                <a:schemeClr val="tx1"/>
              </a:solidFill>
            </a:rPr>
            <a:t>7) внезапная </a:t>
          </a:r>
          <a:r>
            <a:rPr lang="ru-RU" b="1">
              <a:solidFill>
                <a:schemeClr val="tx1"/>
              </a:solidFill>
            </a:rPr>
            <a:t>смена экономических показателей в отчетах и иные нетипичные условия; </a:t>
          </a:r>
          <a:endParaRPr lang="ru-RU" b="1">
            <a:solidFill>
              <a:schemeClr val="tx1"/>
            </a:solidFill>
          </a:endParaRPr>
        </a:p>
      </dgm:t>
    </dgm:pt>
    <dgm:pt modelId="{E1E72A83-67A3-4187-86E6-2C8D7DFF25F1}" type="parTrans" cxnId="{0B296884-A350-4735-94E3-73EC47059DD6}">
      <dgm:prSet/>
      <dgm:spPr bwMode="auto"/>
      <dgm:t>
        <a:bodyPr/>
        <a:lstStyle/>
        <a:p>
          <a:pPr>
            <a:defRPr/>
          </a:pPr>
          <a:endParaRPr lang="ru-RU" b="1">
            <a:solidFill>
              <a:schemeClr val="tx1"/>
            </a:solidFill>
          </a:endParaRPr>
        </a:p>
      </dgm:t>
    </dgm:pt>
    <dgm:pt modelId="{607E66DD-BECD-4580-93AF-197DB69B5044}" type="sibTrans" cxnId="{0B296884-A350-4735-94E3-73EC47059DD6}">
      <dgm:prSet/>
      <dgm:spPr bwMode="auto"/>
      <dgm:t>
        <a:bodyPr/>
        <a:lstStyle/>
        <a:p>
          <a:pPr>
            <a:defRPr/>
          </a:pPr>
          <a:endParaRPr lang="ru-RU" b="1">
            <a:solidFill>
              <a:schemeClr val="tx1"/>
            </a:solidFill>
          </a:endParaRPr>
        </a:p>
      </dgm:t>
    </dgm:pt>
    <dgm:pt modelId="{41C9C155-41F1-48D4-BE06-DA162CFE2CFD}">
      <dgm:prSet phldrT=""/>
      <dgm:spPr bwMode="auto"/>
      <dgm:t>
        <a:bodyPr/>
        <a:lstStyle/>
        <a:p>
          <a:pPr marL="0" marR="0" indent="0" defTabSz="914400">
            <a:lnSpc>
              <a:spcPct val="100000"/>
            </a:lnSpc>
            <a:spcBef>
              <a:spcPts val="0"/>
            </a:spcBef>
            <a:spcAft>
              <a:spcPts val="0"/>
            </a:spcAft>
            <a:buClrTx/>
            <a:buSzTx/>
            <a:buFontTx/>
            <a:buNone/>
            <a:defRPr/>
          </a:pPr>
          <a:r>
            <a:rPr lang="ru-RU" b="1">
              <a:solidFill>
                <a:schemeClr val="tx1"/>
              </a:solidFill>
            </a:rPr>
            <a:t>8) дисбаланс </a:t>
          </a:r>
          <a:r>
            <a:rPr lang="ru-RU" b="1">
              <a:solidFill>
                <a:schemeClr val="tx1"/>
              </a:solidFill>
            </a:rPr>
            <a:t>между объемами </a:t>
          </a:r>
          <a:r>
            <a:rPr lang="ru-RU" b="1">
              <a:solidFill>
                <a:schemeClr val="tx1"/>
              </a:solidFill>
            </a:rPr>
            <a:t> производства и закупки или продажи , расходами и иными финансовыми данными; </a:t>
          </a:r>
          <a:endParaRPr/>
        </a:p>
        <a:p>
          <a:pPr defTabSz="488950">
            <a:lnSpc>
              <a:spcPct val="90000"/>
            </a:lnSpc>
            <a:spcBef>
              <a:spcPts val="0"/>
            </a:spcBef>
            <a:spcAft>
              <a:spcPts val="0"/>
            </a:spcAft>
            <a:defRPr/>
          </a:pPr>
          <a:endParaRPr lang="ru-RU" b="1">
            <a:solidFill>
              <a:schemeClr val="tx1"/>
            </a:solidFill>
          </a:endParaRPr>
        </a:p>
      </dgm:t>
    </dgm:pt>
    <dgm:pt modelId="{EE58A211-4DA5-4D0E-98C0-924526B0524E}" type="parTrans" cxnId="{E517D784-9E56-4BE3-86C2-CAABC00D8787}">
      <dgm:prSet/>
      <dgm:spPr bwMode="auto"/>
      <dgm:t>
        <a:bodyPr/>
        <a:lstStyle/>
        <a:p>
          <a:pPr>
            <a:defRPr/>
          </a:pPr>
          <a:endParaRPr lang="ru-RU" b="1">
            <a:solidFill>
              <a:schemeClr val="tx1"/>
            </a:solidFill>
          </a:endParaRPr>
        </a:p>
      </dgm:t>
    </dgm:pt>
    <dgm:pt modelId="{FCBD1820-563A-47C8-8DA1-1B5725134FD7}" type="sibTrans" cxnId="{E517D784-9E56-4BE3-86C2-CAABC00D8787}">
      <dgm:prSet/>
      <dgm:spPr bwMode="auto"/>
      <dgm:t>
        <a:bodyPr/>
        <a:lstStyle/>
        <a:p>
          <a:pPr>
            <a:defRPr/>
          </a:pPr>
          <a:endParaRPr lang="ru-RU" b="1">
            <a:solidFill>
              <a:schemeClr val="tx1"/>
            </a:solidFill>
          </a:endParaRPr>
        </a:p>
      </dgm:t>
    </dgm:pt>
    <dgm:pt modelId="{AD8C69B8-971B-40C1-9663-54E6AC3AF453}">
      <dgm:prSet phldrT=""/>
      <dgm:spPr bwMode="auto"/>
      <dgm:t>
        <a:bodyPr/>
        <a:lstStyle/>
        <a:p>
          <a:pPr>
            <a:defRPr/>
          </a:pPr>
          <a:r>
            <a:rPr lang="ru-RU" b="1">
              <a:solidFill>
                <a:schemeClr val="tx1"/>
              </a:solidFill>
            </a:rPr>
            <a:t>10) наличие </a:t>
          </a:r>
          <a:r>
            <a:rPr lang="ru-RU" b="1">
              <a:solidFill>
                <a:schemeClr val="tx1"/>
              </a:solidFill>
            </a:rPr>
            <a:t>других фактических неточностей и несоответствий</a:t>
          </a:r>
          <a:endParaRPr lang="ru-RU" b="1">
            <a:solidFill>
              <a:schemeClr val="tx1"/>
            </a:solidFill>
          </a:endParaRPr>
        </a:p>
      </dgm:t>
    </dgm:pt>
    <dgm:pt modelId="{4606A76C-766B-4814-B631-215EF1E6E18D}" type="parTrans" cxnId="{4FCE0ACB-666A-4749-A07C-6BA2ECFFB198}">
      <dgm:prSet/>
      <dgm:spPr bwMode="auto"/>
      <dgm:t>
        <a:bodyPr/>
        <a:lstStyle/>
        <a:p>
          <a:pPr>
            <a:defRPr/>
          </a:pPr>
          <a:endParaRPr lang="ru-RU" b="1">
            <a:solidFill>
              <a:schemeClr val="tx1"/>
            </a:solidFill>
          </a:endParaRPr>
        </a:p>
      </dgm:t>
    </dgm:pt>
    <dgm:pt modelId="{C5D4ED4A-1A24-48A5-B070-7715462B4422}" type="sibTrans" cxnId="{4FCE0ACB-666A-4749-A07C-6BA2ECFFB198}">
      <dgm:prSet/>
      <dgm:spPr bwMode="auto"/>
      <dgm:t>
        <a:bodyPr/>
        <a:lstStyle/>
        <a:p>
          <a:pPr>
            <a:defRPr/>
          </a:pPr>
          <a:endParaRPr lang="ru-RU" b="1">
            <a:solidFill>
              <a:schemeClr val="tx1"/>
            </a:solidFill>
          </a:endParaRPr>
        </a:p>
      </dgm:t>
    </dgm:pt>
    <dgm:pt modelId="{645E584C-17FE-42A5-8AF3-F7685E860E72}" type="pres">
      <dgm:prSet presAssocID="{1652A273-8351-4F70-B154-A10DEB396D9C}" presName="linear" presStyleCnt="0">
        <dgm:presLayoutVars>
          <dgm:animLvl val="lvl"/>
          <dgm:resizeHandles val="exact"/>
        </dgm:presLayoutVars>
      </dgm:prSet>
      <dgm:spPr bwMode="auto"/>
      <dgm:t>
        <a:bodyPr/>
        <a:lstStyle/>
        <a:p>
          <a:pPr>
            <a:defRPr/>
          </a:pPr>
          <a:endParaRPr lang="ru-RU"/>
        </a:p>
      </dgm:t>
    </dgm:pt>
    <dgm:pt modelId="{F8BA81F6-94CC-4990-96CF-11E590575484}" type="pres">
      <dgm:prSet presAssocID="{63226561-535D-4FB9-8076-78AF60773E7D}" presName="parentText" presStyleLbl="node1" presStyleIdx="0" presStyleCnt="9">
        <dgm:presLayoutVars>
          <dgm:chMax val="0"/>
          <dgm:bulletEnabled val="1"/>
        </dgm:presLayoutVars>
      </dgm:prSet>
      <dgm:spPr bwMode="auto"/>
      <dgm:t>
        <a:bodyPr/>
        <a:lstStyle/>
        <a:p>
          <a:pPr>
            <a:defRPr/>
          </a:pPr>
          <a:endParaRPr lang="ru-RU"/>
        </a:p>
      </dgm:t>
    </dgm:pt>
    <dgm:pt modelId="{7770DEAA-E273-48FC-88DF-3372416D3883}" type="pres">
      <dgm:prSet presAssocID="{2C4B7F03-3822-4F54-9236-B0C3AA594DD6}" presName="spacer" presStyleCnt="0"/>
      <dgm:spPr bwMode="auto"/>
    </dgm:pt>
    <dgm:pt modelId="{78B51F2D-46C5-487B-9AF6-0CA237D3234B}" type="pres">
      <dgm:prSet presAssocID="{42D1DD32-730E-414A-B72A-E22CA8851FD5}" presName="parentText" presStyleLbl="node1" presStyleIdx="1" presStyleCnt="9">
        <dgm:presLayoutVars>
          <dgm:chMax val="0"/>
          <dgm:bulletEnabled val="1"/>
        </dgm:presLayoutVars>
      </dgm:prSet>
      <dgm:spPr bwMode="auto"/>
      <dgm:t>
        <a:bodyPr/>
        <a:lstStyle/>
        <a:p>
          <a:pPr>
            <a:defRPr/>
          </a:pPr>
          <a:endParaRPr lang="ru-RU"/>
        </a:p>
      </dgm:t>
    </dgm:pt>
    <dgm:pt modelId="{FAE2C5AD-7921-4962-8F76-23AE35F39C01}" type="pres">
      <dgm:prSet presAssocID="{796C6495-6C5E-4F7F-8816-91CCAC394671}" presName="spacer" presStyleCnt="0"/>
      <dgm:spPr bwMode="auto"/>
    </dgm:pt>
    <dgm:pt modelId="{F3855160-DD56-484C-99EF-ADBCC9369E06}" type="pres">
      <dgm:prSet presAssocID="{21D302DF-A5BF-4CD0-BB20-97B98662801D}" presName="parentText" presStyleLbl="node1" presStyleIdx="2" presStyleCnt="9">
        <dgm:presLayoutVars>
          <dgm:chMax val="0"/>
          <dgm:bulletEnabled val="1"/>
        </dgm:presLayoutVars>
      </dgm:prSet>
      <dgm:spPr bwMode="auto"/>
      <dgm:t>
        <a:bodyPr/>
        <a:lstStyle/>
        <a:p>
          <a:pPr>
            <a:defRPr/>
          </a:pPr>
          <a:endParaRPr lang="ru-RU"/>
        </a:p>
      </dgm:t>
    </dgm:pt>
    <dgm:pt modelId="{A8D8D23B-9407-4DA2-A310-FEC8DA8E4DB3}" type="pres">
      <dgm:prSet presAssocID="{81230E63-171E-42E8-8043-B34655A1466F}" presName="spacer" presStyleCnt="0"/>
      <dgm:spPr bwMode="auto"/>
    </dgm:pt>
    <dgm:pt modelId="{CD926DD4-16E9-4032-9268-3E0FA6A412D9}" type="pres">
      <dgm:prSet presAssocID="{467B2AC6-1552-4BC1-AA63-147273D4DE2D}" presName="parentText" presStyleLbl="node1" presStyleIdx="3" presStyleCnt="9">
        <dgm:presLayoutVars>
          <dgm:chMax val="0"/>
          <dgm:bulletEnabled val="1"/>
        </dgm:presLayoutVars>
      </dgm:prSet>
      <dgm:spPr bwMode="auto"/>
      <dgm:t>
        <a:bodyPr/>
        <a:lstStyle/>
        <a:p>
          <a:pPr>
            <a:defRPr/>
          </a:pPr>
          <a:endParaRPr lang="ru-RU"/>
        </a:p>
      </dgm:t>
    </dgm:pt>
    <dgm:pt modelId="{20927B3B-C606-4A55-8232-E2CC82545C8E}" type="pres">
      <dgm:prSet presAssocID="{695ECCF0-D2F8-45B1-B532-EC580B386902}" presName="spacer" presStyleCnt="0"/>
      <dgm:spPr bwMode="auto"/>
    </dgm:pt>
    <dgm:pt modelId="{0EF7B1B0-9D94-41D3-877C-7FEC24BA8B2C}" type="pres">
      <dgm:prSet presAssocID="{64417EF9-C332-4139-9CE4-9CBC41B572FE}" presName="parentText" presStyleLbl="node1" presStyleIdx="4" presStyleCnt="9">
        <dgm:presLayoutVars>
          <dgm:chMax val="0"/>
          <dgm:bulletEnabled val="1"/>
        </dgm:presLayoutVars>
      </dgm:prSet>
      <dgm:spPr bwMode="auto"/>
      <dgm:t>
        <a:bodyPr/>
        <a:lstStyle/>
        <a:p>
          <a:pPr>
            <a:defRPr/>
          </a:pPr>
          <a:endParaRPr lang="ru-RU"/>
        </a:p>
      </dgm:t>
    </dgm:pt>
    <dgm:pt modelId="{590CF826-74EB-4D26-B819-0EBB5D19DA06}" type="pres">
      <dgm:prSet presAssocID="{B7067C4D-71FF-4CE4-8DEA-BC70308868EF}" presName="spacer" presStyleCnt="0"/>
      <dgm:spPr bwMode="auto"/>
    </dgm:pt>
    <dgm:pt modelId="{D8BD4650-C5E8-40C0-972E-41E5679DD870}" type="pres">
      <dgm:prSet presAssocID="{B30FC166-6303-4E10-8D97-6AF953178011}" presName="parentText" presStyleLbl="node1" presStyleIdx="5" presStyleCnt="9">
        <dgm:presLayoutVars>
          <dgm:chMax val="0"/>
          <dgm:bulletEnabled val="1"/>
        </dgm:presLayoutVars>
      </dgm:prSet>
      <dgm:spPr bwMode="auto"/>
      <dgm:t>
        <a:bodyPr/>
        <a:lstStyle/>
        <a:p>
          <a:pPr>
            <a:defRPr/>
          </a:pPr>
          <a:endParaRPr lang="ru-RU"/>
        </a:p>
      </dgm:t>
    </dgm:pt>
    <dgm:pt modelId="{43DEC905-5072-4958-9190-094A5F7CB527}" type="pres">
      <dgm:prSet presAssocID="{F8377658-8370-4A1F-B6A0-15EEF5585CFB}" presName="spacer" presStyleCnt="0"/>
      <dgm:spPr bwMode="auto"/>
    </dgm:pt>
    <dgm:pt modelId="{A722AE19-ACAD-49F4-8EB1-8FEE2142654D}" type="pres">
      <dgm:prSet presAssocID="{15E4E60A-3B11-4024-B4A5-AC5936A189EC}" presName="parentText" presStyleLbl="node1" presStyleIdx="6" presStyleCnt="9">
        <dgm:presLayoutVars>
          <dgm:chMax val="0"/>
          <dgm:bulletEnabled val="1"/>
        </dgm:presLayoutVars>
      </dgm:prSet>
      <dgm:spPr bwMode="auto"/>
      <dgm:t>
        <a:bodyPr/>
        <a:lstStyle/>
        <a:p>
          <a:pPr>
            <a:defRPr/>
          </a:pPr>
          <a:endParaRPr lang="ru-RU"/>
        </a:p>
      </dgm:t>
    </dgm:pt>
    <dgm:pt modelId="{7E8BA873-AEF2-472B-AFBF-54C456E59130}" type="pres">
      <dgm:prSet presAssocID="{607E66DD-BECD-4580-93AF-197DB69B5044}" presName="spacer" presStyleCnt="0"/>
      <dgm:spPr bwMode="auto"/>
    </dgm:pt>
    <dgm:pt modelId="{449092A9-085B-4E95-8F7D-C5AEBB054656}" type="pres">
      <dgm:prSet custLinFactNeighborY="-57626" presAssocID="{41C9C155-41F1-48D4-BE06-DA162CFE2CFD}" presName="parentText" presStyleLbl="node1" presStyleIdx="7" presStyleCnt="9">
        <dgm:presLayoutVars>
          <dgm:chMax val="0"/>
          <dgm:bulletEnabled val="1"/>
        </dgm:presLayoutVars>
      </dgm:prSet>
      <dgm:spPr bwMode="auto"/>
      <dgm:t>
        <a:bodyPr/>
        <a:lstStyle/>
        <a:p>
          <a:pPr>
            <a:defRPr/>
          </a:pPr>
          <a:endParaRPr lang="ru-RU"/>
        </a:p>
      </dgm:t>
    </dgm:pt>
    <dgm:pt modelId="{F271FF96-2254-4027-B2C5-2FE9070DCE94}" type="pres">
      <dgm:prSet presAssocID="{FCBD1820-563A-47C8-8DA1-1B5725134FD7}" presName="spacer" presStyleCnt="0"/>
      <dgm:spPr bwMode="auto"/>
    </dgm:pt>
    <dgm:pt modelId="{9F2AA6EC-BC30-41C7-B297-5E409D979870}" type="pres">
      <dgm:prSet presAssocID="{AD8C69B8-971B-40C1-9663-54E6AC3AF453}" presName="parentText" presStyleLbl="node1" presStyleIdx="8" presStyleCnt="9">
        <dgm:presLayoutVars>
          <dgm:chMax val="0"/>
          <dgm:bulletEnabled val="1"/>
        </dgm:presLayoutVars>
      </dgm:prSet>
      <dgm:spPr bwMode="auto"/>
      <dgm:t>
        <a:bodyPr/>
        <a:lstStyle/>
        <a:p>
          <a:pPr>
            <a:defRPr/>
          </a:pPr>
          <a:endParaRPr lang="ru-RU"/>
        </a:p>
      </dgm:t>
    </dgm:pt>
  </dgm:ptLst>
  <dgm:cxnLst>
    <dgm:cxn modelId="{0B296884-A350-4735-94E3-73EC47059DD6}" srcId="{1652A273-8351-4F70-B154-A10DEB396D9C}" destId="{15E4E60A-3B11-4024-B4A5-AC5936A189EC}" srcOrd="6" destOrd="0" parTransId="{E1E72A83-67A3-4187-86E6-2C8D7DFF25F1}" sibTransId="{607E66DD-BECD-4580-93AF-197DB69B5044}"/>
    <dgm:cxn modelId="{07A9D23B-CECF-44A6-A44D-66258D28C852}" type="presOf" srcId="{15E4E60A-3B11-4024-B4A5-AC5936A189EC}" destId="{A722AE19-ACAD-49F4-8EB1-8FEE2142654D}" srcOrd="0" destOrd="0" presId="urn:microsoft.com/office/officeart/2005/8/layout/vList2"/>
    <dgm:cxn modelId="{B70658F1-EB7A-4D14-841C-2AE01AD6AE23}" type="presOf" srcId="{63226561-535D-4FB9-8076-78AF60773E7D}" destId="{F8BA81F6-94CC-4990-96CF-11E590575484}" srcOrd="0" destOrd="0" presId="urn:microsoft.com/office/officeart/2005/8/layout/vList2"/>
    <dgm:cxn modelId="{DF05EE0A-A03B-40DC-9260-F5F5DB0D6A65}" type="presOf" srcId="{42D1DD32-730E-414A-B72A-E22CA8851FD5}" destId="{78B51F2D-46C5-487B-9AF6-0CA237D3234B}" srcOrd="0" destOrd="0" presId="urn:microsoft.com/office/officeart/2005/8/layout/vList2"/>
    <dgm:cxn modelId="{59C1F2D8-9DF6-45CE-B9BC-978C7A0D9201}" type="presOf" srcId="{B30FC166-6303-4E10-8D97-6AF953178011}" destId="{D8BD4650-C5E8-40C0-972E-41E5679DD870}" srcOrd="0" destOrd="0" presId="urn:microsoft.com/office/officeart/2005/8/layout/vList2"/>
    <dgm:cxn modelId="{8BAF4C11-9A48-4521-87B8-A3B6EF12B499}" type="presOf" srcId="{41C9C155-41F1-48D4-BE06-DA162CFE2CFD}" destId="{449092A9-085B-4E95-8F7D-C5AEBB054656}" srcOrd="0" destOrd="0" presId="urn:microsoft.com/office/officeart/2005/8/layout/vList2"/>
    <dgm:cxn modelId="{F7DE0046-6D95-4534-A42B-06CFF8E0CE5A}" srcId="{1652A273-8351-4F70-B154-A10DEB396D9C}" destId="{21D302DF-A5BF-4CD0-BB20-97B98662801D}" srcOrd="2" destOrd="0" parTransId="{44B720DF-C645-4B85-8AF1-D9ABCCAFBEF7}" sibTransId="{81230E63-171E-42E8-8043-B34655A1466F}"/>
    <dgm:cxn modelId="{F58B0FCB-539E-4B5F-BFF7-8F88EB43EB97}" srcId="{1652A273-8351-4F70-B154-A10DEB396D9C}" destId="{B30FC166-6303-4E10-8D97-6AF953178011}" srcOrd="5" destOrd="0" parTransId="{8557837C-CBBA-4B94-AB83-0EFD20EF6217}" sibTransId="{F8377658-8370-4A1F-B6A0-15EEF5585CFB}"/>
    <dgm:cxn modelId="{F942999E-C2A3-4D76-89C6-17FA684A3375}" srcId="{1652A273-8351-4F70-B154-A10DEB396D9C}" destId="{467B2AC6-1552-4BC1-AA63-147273D4DE2D}" srcOrd="3" destOrd="0" parTransId="{23A21B2D-E817-40CD-BC5B-298CEAE4A788}" sibTransId="{695ECCF0-D2F8-45B1-B532-EC580B386902}"/>
    <dgm:cxn modelId="{63B5E64A-22DF-444F-991D-14A8F8FE5703}" type="presOf" srcId="{1652A273-8351-4F70-B154-A10DEB396D9C}" destId="{645E584C-17FE-42A5-8AF3-F7685E860E72}" srcOrd="0" destOrd="0" presId="urn:microsoft.com/office/officeart/2005/8/layout/vList2"/>
    <dgm:cxn modelId="{EE26150D-05C8-4227-8FAE-93F74BEACB00}" type="presOf" srcId="{21D302DF-A5BF-4CD0-BB20-97B98662801D}" destId="{F3855160-DD56-484C-99EF-ADBCC9369E06}" srcOrd="0" destOrd="0" presId="urn:microsoft.com/office/officeart/2005/8/layout/vList2"/>
    <dgm:cxn modelId="{E517D784-9E56-4BE3-86C2-CAABC00D8787}" srcId="{1652A273-8351-4F70-B154-A10DEB396D9C}" destId="{41C9C155-41F1-48D4-BE06-DA162CFE2CFD}" srcOrd="7" destOrd="0" parTransId="{EE58A211-4DA5-4D0E-98C0-924526B0524E}" sibTransId="{FCBD1820-563A-47C8-8DA1-1B5725134FD7}"/>
    <dgm:cxn modelId="{0E1E8299-1B7C-4C2B-94A0-D786EE835DDD}" type="presOf" srcId="{64417EF9-C332-4139-9CE4-9CBC41B572FE}" destId="{0EF7B1B0-9D94-41D3-877C-7FEC24BA8B2C}" srcOrd="0" destOrd="0" presId="urn:microsoft.com/office/officeart/2005/8/layout/vList2"/>
    <dgm:cxn modelId="{3E8720B3-F44F-4D4C-BDE8-DD373C85BDA2}" type="presOf" srcId="{AD8C69B8-971B-40C1-9663-54E6AC3AF453}" destId="{9F2AA6EC-BC30-41C7-B297-5E409D979870}" srcOrd="0" destOrd="0" presId="urn:microsoft.com/office/officeart/2005/8/layout/vList2"/>
    <dgm:cxn modelId="{4FCE0ACB-666A-4749-A07C-6BA2ECFFB198}" srcId="{1652A273-8351-4F70-B154-A10DEB396D9C}" destId="{AD8C69B8-971B-40C1-9663-54E6AC3AF453}" srcOrd="8" destOrd="0" parTransId="{4606A76C-766B-4814-B631-215EF1E6E18D}" sibTransId="{C5D4ED4A-1A24-48A5-B070-7715462B4422}"/>
    <dgm:cxn modelId="{7A646049-17E6-40F7-AF65-73108780E055}" type="presOf" srcId="{467B2AC6-1552-4BC1-AA63-147273D4DE2D}" destId="{CD926DD4-16E9-4032-9268-3E0FA6A412D9}" srcOrd="0" destOrd="0" presId="urn:microsoft.com/office/officeart/2005/8/layout/vList2"/>
    <dgm:cxn modelId="{6DD31597-72C5-4BEA-AAD9-E7E807400F55}" srcId="{1652A273-8351-4F70-B154-A10DEB396D9C}" destId="{42D1DD32-730E-414A-B72A-E22CA8851FD5}" srcOrd="1" destOrd="0" parTransId="{E9476ABF-FEDD-46E4-9C76-03BB34C9E5FE}" sibTransId="{796C6495-6C5E-4F7F-8816-91CCAC394671}"/>
    <dgm:cxn modelId="{8F9C8182-FAC2-4E78-B217-0654D3F5C51C}" srcId="{1652A273-8351-4F70-B154-A10DEB396D9C}" destId="{64417EF9-C332-4139-9CE4-9CBC41B572FE}" srcOrd="4" destOrd="0" parTransId="{3F32D4D6-3CDE-4800-831F-C3E034B01229}" sibTransId="{B7067C4D-71FF-4CE4-8DEA-BC70308868EF}"/>
    <dgm:cxn modelId="{C142CF8F-77FF-4320-8618-036E4DA8F31E}" srcId="{1652A273-8351-4F70-B154-A10DEB396D9C}" destId="{63226561-535D-4FB9-8076-78AF60773E7D}" srcOrd="0" destOrd="0" parTransId="{3B9565FB-00FB-4897-98D6-10638479DECA}" sibTransId="{2C4B7F03-3822-4F54-9236-B0C3AA594DD6}"/>
    <dgm:cxn modelId="{1E24E6D9-09B4-417F-83E0-11B58AE61CF2}" type="presParOf" srcId="{645E584C-17FE-42A5-8AF3-F7685E860E72}" destId="{F8BA81F6-94CC-4990-96CF-11E590575484}" srcOrd="0" destOrd="0" presId="urn:microsoft.com/office/officeart/2005/8/layout/vList2"/>
    <dgm:cxn modelId="{3081C24F-2E10-4CA3-AEBE-F58E0672BC72}" type="presParOf" srcId="{645E584C-17FE-42A5-8AF3-F7685E860E72}" destId="{7770DEAA-E273-48FC-88DF-3372416D3883}" srcOrd="1" destOrd="0" presId="urn:microsoft.com/office/officeart/2005/8/layout/vList2"/>
    <dgm:cxn modelId="{FF8CBC77-2527-45F0-BF0A-24AA046B15CC}" type="presParOf" srcId="{645E584C-17FE-42A5-8AF3-F7685E860E72}" destId="{78B51F2D-46C5-487B-9AF6-0CA237D3234B}" srcOrd="2" destOrd="0" presId="urn:microsoft.com/office/officeart/2005/8/layout/vList2"/>
    <dgm:cxn modelId="{C31E9031-B25E-4F0F-B26C-F0114DFF54BE}" type="presParOf" srcId="{645E584C-17FE-42A5-8AF3-F7685E860E72}" destId="{FAE2C5AD-7921-4962-8F76-23AE35F39C01}" srcOrd="3" destOrd="0" presId="urn:microsoft.com/office/officeart/2005/8/layout/vList2"/>
    <dgm:cxn modelId="{6268C5C7-1A86-40FC-A39F-8844A528900D}" type="presParOf" srcId="{645E584C-17FE-42A5-8AF3-F7685E860E72}" destId="{F3855160-DD56-484C-99EF-ADBCC9369E06}" srcOrd="4" destOrd="0" presId="urn:microsoft.com/office/officeart/2005/8/layout/vList2"/>
    <dgm:cxn modelId="{94C80FA9-1C40-4FF9-8A75-1BE9120AEA5C}" type="presParOf" srcId="{645E584C-17FE-42A5-8AF3-F7685E860E72}" destId="{A8D8D23B-9407-4DA2-A310-FEC8DA8E4DB3}" srcOrd="5" destOrd="0" presId="urn:microsoft.com/office/officeart/2005/8/layout/vList2"/>
    <dgm:cxn modelId="{49BF616A-48D8-4616-90E4-04C74A90F027}" type="presParOf" srcId="{645E584C-17FE-42A5-8AF3-F7685E860E72}" destId="{CD926DD4-16E9-4032-9268-3E0FA6A412D9}" srcOrd="6" destOrd="0" presId="urn:microsoft.com/office/officeart/2005/8/layout/vList2"/>
    <dgm:cxn modelId="{B3646036-4135-40E6-AA69-4970E39BEA7F}" type="presParOf" srcId="{645E584C-17FE-42A5-8AF3-F7685E860E72}" destId="{20927B3B-C606-4A55-8232-E2CC82545C8E}" srcOrd="7" destOrd="0" presId="urn:microsoft.com/office/officeart/2005/8/layout/vList2"/>
    <dgm:cxn modelId="{FDC08598-DFEE-4EAE-824F-3499C9733D31}" type="presParOf" srcId="{645E584C-17FE-42A5-8AF3-F7685E860E72}" destId="{0EF7B1B0-9D94-41D3-877C-7FEC24BA8B2C}" srcOrd="8" destOrd="0" presId="urn:microsoft.com/office/officeart/2005/8/layout/vList2"/>
    <dgm:cxn modelId="{B2A11CE2-033D-48C9-98AE-7788D1DA56A6}" type="presParOf" srcId="{645E584C-17FE-42A5-8AF3-F7685E860E72}" destId="{590CF826-74EB-4D26-B819-0EBB5D19DA06}" srcOrd="9" destOrd="0" presId="urn:microsoft.com/office/officeart/2005/8/layout/vList2"/>
    <dgm:cxn modelId="{BC7403CD-B6DA-48FA-8DC2-C4D6D4AFAFC7}" type="presParOf" srcId="{645E584C-17FE-42A5-8AF3-F7685E860E72}" destId="{D8BD4650-C5E8-40C0-972E-41E5679DD870}" srcOrd="10" destOrd="0" presId="urn:microsoft.com/office/officeart/2005/8/layout/vList2"/>
    <dgm:cxn modelId="{840A215A-698C-458E-B3DD-A6E5FC08EFFE}" type="presParOf" srcId="{645E584C-17FE-42A5-8AF3-F7685E860E72}" destId="{43DEC905-5072-4958-9190-094A5F7CB527}" srcOrd="11" destOrd="0" presId="urn:microsoft.com/office/officeart/2005/8/layout/vList2"/>
    <dgm:cxn modelId="{CBAD7270-C6C5-493E-84D0-5E9941EEA903}" type="presParOf" srcId="{645E584C-17FE-42A5-8AF3-F7685E860E72}" destId="{A722AE19-ACAD-49F4-8EB1-8FEE2142654D}" srcOrd="12" destOrd="0" presId="urn:microsoft.com/office/officeart/2005/8/layout/vList2"/>
    <dgm:cxn modelId="{2CE4273F-18C3-4E9E-9A28-27428DC28447}" type="presParOf" srcId="{645E584C-17FE-42A5-8AF3-F7685E860E72}" destId="{7E8BA873-AEF2-472B-AFBF-54C456E59130}" srcOrd="13" destOrd="0" presId="urn:microsoft.com/office/officeart/2005/8/layout/vList2"/>
    <dgm:cxn modelId="{EB7361D6-D8BC-46E3-8142-FB76951598A8}" type="presParOf" srcId="{645E584C-17FE-42A5-8AF3-F7685E860E72}" destId="{449092A9-085B-4E95-8F7D-C5AEBB054656}" srcOrd="14" destOrd="0" presId="urn:microsoft.com/office/officeart/2005/8/layout/vList2"/>
    <dgm:cxn modelId="{5BA1990F-E614-4626-B3CA-ADFF545AF7AA}" type="presParOf" srcId="{645E584C-17FE-42A5-8AF3-F7685E860E72}" destId="{F271FF96-2254-4027-B2C5-2FE9070DCE94}" srcOrd="15" destOrd="0" presId="urn:microsoft.com/office/officeart/2005/8/layout/vList2"/>
    <dgm:cxn modelId="{FB447845-E578-411C-9017-413A346A34C3}" type="presParOf" srcId="{645E584C-17FE-42A5-8AF3-F7685E860E72}" destId="{9F2AA6EC-BC30-41C7-B297-5E409D979870}" srcOrd="16"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47.xml><?xml version="1.0" encoding="utf-8"?>
<dgm:dataModel xmlns:dgm="http://schemas.openxmlformats.org/drawingml/2006/diagram" xmlns:a="http://schemas.openxmlformats.org/drawingml/2006/main" xmlns:r="http://schemas.openxmlformats.org/officeDocument/2006/relationships">
  <dgm:ptLst>
    <dgm:pt modelId="{32B15B0E-E897-4DA2-9681-B75FDEDF836A}" type="doc">
      <dgm:prSet loTypeId="urn:microsoft.com/office/officeart/2005/8/layout/vList2" loCatId="list" qsTypeId="urn:microsoft.com/office/officeart/2005/8/quickstyle/simple1" qsCatId="simple" csTypeId="urn:microsoft.com/office/officeart/2005/8/colors/colorful4" csCatId="colorful"/>
      <dgm:spPr bwMode="auto"/>
      <dgm:t>
        <a:bodyPr/>
        <a:lstStyle/>
        <a:p>
          <a:pPr>
            <a:defRPr/>
          </a:pPr>
          <a:endParaRPr lang="ru-RU"/>
        </a:p>
      </dgm:t>
    </dgm:pt>
    <dgm:pt modelId="{E0321F95-BCA3-4B83-9B59-6E8D636316EA}">
      <dgm:prSet phldrT="" custT="1"/>
      <dgm:spPr bwMode="auto"/>
      <dgm:t>
        <a:bodyPr/>
        <a:lstStyle/>
        <a:p>
          <a:pPr>
            <a:defRPr/>
          </a:pPr>
          <a:r>
            <a:rPr lang="ru-RU" sz="1200" b="1">
              <a:solidFill>
                <a:schemeClr val="tx1"/>
              </a:solidFill>
            </a:rPr>
            <a:t>1)	опрос руководителей, лиц, ответственных за исполнение и принимающих товары (работы, услуги), а также бухгалтеров организации-налогоплательщика и его контрагентов об обстоятельствах заключения и исполнения сомнительного договора; </a:t>
          </a:r>
          <a:endParaRPr lang="ru-RU" sz="1200" b="1">
            <a:solidFill>
              <a:schemeClr val="tx1"/>
            </a:solidFill>
          </a:endParaRPr>
        </a:p>
      </dgm:t>
    </dgm:pt>
    <dgm:pt modelId="{2556C7D3-9E3F-4A89-9E66-82D4D29DCD0C}" type="parTrans" cxnId="{F0663AA5-7871-41F4-BC94-2BCFFEC3DECE}">
      <dgm:prSet/>
      <dgm:spPr bwMode="auto"/>
      <dgm:t>
        <a:bodyPr/>
        <a:lstStyle/>
        <a:p>
          <a:pPr>
            <a:defRPr/>
          </a:pPr>
          <a:endParaRPr lang="ru-RU" sz="1200" b="1">
            <a:solidFill>
              <a:schemeClr val="tx1"/>
            </a:solidFill>
          </a:endParaRPr>
        </a:p>
      </dgm:t>
    </dgm:pt>
    <dgm:pt modelId="{6EA4A4DC-2A00-4E82-B647-1111508EBBBC}" type="sibTrans" cxnId="{F0663AA5-7871-41F4-BC94-2BCFFEC3DECE}">
      <dgm:prSet/>
      <dgm:spPr bwMode="auto"/>
      <dgm:t>
        <a:bodyPr/>
        <a:lstStyle/>
        <a:p>
          <a:pPr>
            <a:defRPr/>
          </a:pPr>
          <a:endParaRPr lang="ru-RU" sz="1200" b="1">
            <a:solidFill>
              <a:schemeClr val="tx1"/>
            </a:solidFill>
          </a:endParaRPr>
        </a:p>
      </dgm:t>
    </dgm:pt>
    <dgm:pt modelId="{39FBA0F7-4D56-495F-B987-79DB4B4BEE07}">
      <dgm:prSet phldrT="" custT="1"/>
      <dgm:spPr bwMode="auto"/>
      <dgm:t>
        <a:bodyPr/>
        <a:lstStyle/>
        <a:p>
          <a:pPr>
            <a:defRPr/>
          </a:pPr>
          <a:r>
            <a:rPr lang="ru-RU" sz="1200" b="1">
              <a:solidFill>
                <a:schemeClr val="tx1"/>
              </a:solidFill>
            </a:rPr>
            <a:t>2)	истребование первичные документы, подтверждающие сомнительные финансово-хозяйственные операции, в том числе и необязательные (переписка, заявки, протоколы совещаний, складские книги, журналы въезда и выезда, журналы выдачи пропусков и др.); </a:t>
          </a:r>
          <a:endParaRPr lang="ru-RU" sz="1200" b="1">
            <a:solidFill>
              <a:schemeClr val="tx1"/>
            </a:solidFill>
          </a:endParaRPr>
        </a:p>
      </dgm:t>
    </dgm:pt>
    <dgm:pt modelId="{B40D8419-457F-478B-B0DE-C5616F1A9ABC}" type="parTrans" cxnId="{52D00263-6285-4CC6-AA5E-577F2208632B}">
      <dgm:prSet/>
      <dgm:spPr bwMode="auto"/>
      <dgm:t>
        <a:bodyPr/>
        <a:lstStyle/>
        <a:p>
          <a:pPr>
            <a:defRPr/>
          </a:pPr>
          <a:endParaRPr lang="ru-RU" sz="1200" b="1">
            <a:solidFill>
              <a:schemeClr val="tx1"/>
            </a:solidFill>
          </a:endParaRPr>
        </a:p>
      </dgm:t>
    </dgm:pt>
    <dgm:pt modelId="{B9A0D12B-0117-4463-A56E-98FA3384D278}" type="sibTrans" cxnId="{52D00263-6285-4CC6-AA5E-577F2208632B}">
      <dgm:prSet/>
      <dgm:spPr bwMode="auto"/>
      <dgm:t>
        <a:bodyPr/>
        <a:lstStyle/>
        <a:p>
          <a:pPr>
            <a:defRPr/>
          </a:pPr>
          <a:endParaRPr lang="ru-RU" sz="1200" b="1">
            <a:solidFill>
              <a:schemeClr val="tx1"/>
            </a:solidFill>
          </a:endParaRPr>
        </a:p>
      </dgm:t>
    </dgm:pt>
    <dgm:pt modelId="{43E3151D-293C-402E-82DB-D7EE6FFC19F4}">
      <dgm:prSet phldrT="" custT="1"/>
      <dgm:spPr bwMode="auto"/>
      <dgm:t>
        <a:bodyPr/>
        <a:lstStyle/>
        <a:p>
          <a:pPr>
            <a:defRPr/>
          </a:pPr>
          <a:r>
            <a:rPr lang="ru-RU" sz="1200" b="1">
              <a:solidFill>
                <a:schemeClr val="tx1"/>
              </a:solidFill>
            </a:rPr>
            <a:t>3)	анализ документы и сопоставляют данные с целью поиска несоответствий, например: в договоре (либо приложениях к нему) количество товара может быть указано в штуках, тогда как в счетах-фактурах и товарных накладных – в тоннах. </a:t>
          </a:r>
          <a:r>
            <a:rPr lang="ru-RU" sz="1200" b="1">
              <a:solidFill>
                <a:schemeClr val="tx1"/>
              </a:solidFill>
            </a:rPr>
            <a:t>Также сверяются идентичность первичных бухгалтерских документов, при необходимости могут назначить и провести почерковедческую экспертизу; </a:t>
          </a:r>
          <a:endParaRPr lang="ru-RU" sz="1200" b="1">
            <a:solidFill>
              <a:schemeClr val="tx1"/>
            </a:solidFill>
          </a:endParaRPr>
        </a:p>
      </dgm:t>
    </dgm:pt>
    <dgm:pt modelId="{CA1F14B2-1EBD-4CA1-959A-A6D73C3EFE7D}" type="parTrans" cxnId="{4864B066-BC9F-444F-96FD-2A16CBE7A8E3}">
      <dgm:prSet/>
      <dgm:spPr bwMode="auto"/>
      <dgm:t>
        <a:bodyPr/>
        <a:lstStyle/>
        <a:p>
          <a:pPr>
            <a:defRPr/>
          </a:pPr>
          <a:endParaRPr lang="ru-RU" sz="1200" b="1">
            <a:solidFill>
              <a:schemeClr val="tx1"/>
            </a:solidFill>
          </a:endParaRPr>
        </a:p>
      </dgm:t>
    </dgm:pt>
    <dgm:pt modelId="{1921BCE8-E62F-4D39-AD55-3E1CEB675C14}" type="sibTrans" cxnId="{4864B066-BC9F-444F-96FD-2A16CBE7A8E3}">
      <dgm:prSet/>
      <dgm:spPr bwMode="auto"/>
      <dgm:t>
        <a:bodyPr/>
        <a:lstStyle/>
        <a:p>
          <a:pPr>
            <a:defRPr/>
          </a:pPr>
          <a:endParaRPr lang="ru-RU" sz="1200" b="1">
            <a:solidFill>
              <a:schemeClr val="tx1"/>
            </a:solidFill>
          </a:endParaRPr>
        </a:p>
      </dgm:t>
    </dgm:pt>
    <dgm:pt modelId="{9110530E-5B6B-45A1-8ACA-4C76F1166ADC}">
      <dgm:prSet phldrT="" custT="1"/>
      <dgm:spPr bwMode="auto"/>
      <dgm:t>
        <a:bodyPr/>
        <a:lstStyle/>
        <a:p>
          <a:pPr>
            <a:defRPr/>
          </a:pPr>
          <a:r>
            <a:rPr lang="ru-RU" sz="1200" b="1">
              <a:solidFill>
                <a:schemeClr val="tx1"/>
              </a:solidFill>
            </a:rPr>
            <a:t>4)	в случае установления в числе контрагентов налогоплательщика организаций, относящихся к группе риска (фирмы-однодневки, аффилированные организации), проводят комплекс мероприятий, направленных на связь указанных организаций (лиц, причастных к их деятельности) с должностными лицами организации-налогоплательщика; </a:t>
          </a:r>
          <a:endParaRPr lang="ru-RU" sz="1200" b="1">
            <a:solidFill>
              <a:schemeClr val="tx1"/>
            </a:solidFill>
          </a:endParaRPr>
        </a:p>
      </dgm:t>
    </dgm:pt>
    <dgm:pt modelId="{F3B0585F-D448-4BC8-AD30-326AA62806A7}" type="parTrans" cxnId="{0EE7C378-3DD8-4FA7-8781-89D9F696AEF8}">
      <dgm:prSet/>
      <dgm:spPr bwMode="auto"/>
      <dgm:t>
        <a:bodyPr/>
        <a:lstStyle/>
        <a:p>
          <a:pPr>
            <a:defRPr/>
          </a:pPr>
          <a:endParaRPr lang="ru-RU" sz="1200" b="1">
            <a:solidFill>
              <a:schemeClr val="tx1"/>
            </a:solidFill>
          </a:endParaRPr>
        </a:p>
      </dgm:t>
    </dgm:pt>
    <dgm:pt modelId="{B08059ED-9515-4CE4-8F66-864CD708D0F4}" type="sibTrans" cxnId="{0EE7C378-3DD8-4FA7-8781-89D9F696AEF8}">
      <dgm:prSet/>
      <dgm:spPr bwMode="auto"/>
      <dgm:t>
        <a:bodyPr/>
        <a:lstStyle/>
        <a:p>
          <a:pPr>
            <a:defRPr/>
          </a:pPr>
          <a:endParaRPr lang="ru-RU" sz="1200" b="1">
            <a:solidFill>
              <a:schemeClr val="tx1"/>
            </a:solidFill>
          </a:endParaRPr>
        </a:p>
      </dgm:t>
    </dgm:pt>
    <dgm:pt modelId="{4E51B73D-EF43-4978-8594-8873BE8C6C4A}">
      <dgm:prSet phldrT="" custT="1"/>
      <dgm:spPr bwMode="auto"/>
      <dgm:t>
        <a:bodyPr/>
        <a:lstStyle/>
        <a:p>
          <a:pPr>
            <a:defRPr/>
          </a:pPr>
          <a:r>
            <a:rPr lang="ru-RU" sz="1200" b="1">
              <a:solidFill>
                <a:schemeClr val="tx1"/>
              </a:solidFill>
            </a:rPr>
            <a:t>5)	в случае с доказательствами аффилированности иностранных партнеров проверяются сведения о физических лицах, представляющих интересы иностранных компаний на территории России, зачастую это номинальные директора, которые даже не пересекали границу РФ. Налоговики запрашивают сведения об операциях иностранных партнеров в Центробанке РФ и Росфинмониторинге. Вся эта схема направлена на выявление конечного бенефициара и реальной цели сделок; </a:t>
          </a:r>
          <a:endParaRPr lang="ru-RU" sz="1200" b="1">
            <a:solidFill>
              <a:schemeClr val="tx1"/>
            </a:solidFill>
          </a:endParaRPr>
        </a:p>
      </dgm:t>
    </dgm:pt>
    <dgm:pt modelId="{436A5AA6-A9E6-4136-AF41-AF09FE6CB0F7}" type="parTrans" cxnId="{8B8FF0A7-140E-46D2-9564-5EBC4F690F07}">
      <dgm:prSet/>
      <dgm:spPr bwMode="auto"/>
      <dgm:t>
        <a:bodyPr/>
        <a:lstStyle/>
        <a:p>
          <a:pPr>
            <a:defRPr/>
          </a:pPr>
          <a:endParaRPr lang="ru-RU" sz="1200" b="1">
            <a:solidFill>
              <a:schemeClr val="tx1"/>
            </a:solidFill>
          </a:endParaRPr>
        </a:p>
      </dgm:t>
    </dgm:pt>
    <dgm:pt modelId="{4697F726-1FC2-4836-ABD4-B180D427F76A}" type="sibTrans" cxnId="{8B8FF0A7-140E-46D2-9564-5EBC4F690F07}">
      <dgm:prSet/>
      <dgm:spPr bwMode="auto"/>
      <dgm:t>
        <a:bodyPr/>
        <a:lstStyle/>
        <a:p>
          <a:pPr>
            <a:defRPr/>
          </a:pPr>
          <a:endParaRPr lang="ru-RU" sz="1200" b="1">
            <a:solidFill>
              <a:schemeClr val="tx1"/>
            </a:solidFill>
          </a:endParaRPr>
        </a:p>
      </dgm:t>
    </dgm:pt>
    <dgm:pt modelId="{D1AB83DC-E67B-4EEF-BE8C-065DD4794DB6}">
      <dgm:prSet phldrT="" custT="1"/>
      <dgm:spPr bwMode="auto"/>
      <dgm:t>
        <a:bodyPr/>
        <a:lstStyle/>
        <a:p>
          <a:pPr>
            <a:defRPr/>
          </a:pPr>
          <a:r>
            <a:rPr lang="ru-RU" sz="1200" b="1">
              <a:solidFill>
                <a:schemeClr val="tx1"/>
              </a:solidFill>
            </a:rPr>
            <a:t>6)	проводение обыски помещений с целью поиска печатей фирмы-однодневки, бланков аффилированных организаций, флешнакопителей, серверов, токенов, рутокенов и т.д.); </a:t>
          </a:r>
          <a:endParaRPr lang="ru-RU" sz="1200" b="1">
            <a:solidFill>
              <a:schemeClr val="tx1"/>
            </a:solidFill>
          </a:endParaRPr>
        </a:p>
      </dgm:t>
    </dgm:pt>
    <dgm:pt modelId="{AD5AC29A-94F4-4DA1-AE84-C212B79A8B10}" type="parTrans" cxnId="{DFD8E656-2DF9-4AE4-8847-A8AFAEA4E34C}">
      <dgm:prSet/>
      <dgm:spPr bwMode="auto"/>
      <dgm:t>
        <a:bodyPr/>
        <a:lstStyle/>
        <a:p>
          <a:pPr>
            <a:defRPr/>
          </a:pPr>
          <a:endParaRPr lang="ru-RU" sz="1200" b="1">
            <a:solidFill>
              <a:schemeClr val="tx1"/>
            </a:solidFill>
          </a:endParaRPr>
        </a:p>
      </dgm:t>
    </dgm:pt>
    <dgm:pt modelId="{A2437C51-85AF-4399-9D43-11A10AD097A3}" type="sibTrans" cxnId="{DFD8E656-2DF9-4AE4-8847-A8AFAEA4E34C}">
      <dgm:prSet/>
      <dgm:spPr bwMode="auto"/>
      <dgm:t>
        <a:bodyPr/>
        <a:lstStyle/>
        <a:p>
          <a:pPr>
            <a:defRPr/>
          </a:pPr>
          <a:endParaRPr lang="ru-RU" sz="1200" b="1">
            <a:solidFill>
              <a:schemeClr val="tx1"/>
            </a:solidFill>
          </a:endParaRPr>
        </a:p>
      </dgm:t>
    </dgm:pt>
    <dgm:pt modelId="{4CD36E93-3F66-4525-8790-A9C2F2C51221}">
      <dgm:prSet phldrT="" custT="1"/>
      <dgm:spPr bwMode="auto"/>
      <dgm:t>
        <a:bodyPr/>
        <a:lstStyle/>
        <a:p>
          <a:pPr>
            <a:defRPr/>
          </a:pPr>
          <a:r>
            <a:rPr lang="ru-RU" sz="1200" b="1">
              <a:solidFill>
                <a:schemeClr val="tx1"/>
              </a:solidFill>
            </a:rPr>
            <a:t>7)	выявление фактов того, что контрагент не мог самостоятельно выполнить сделку (поставить товар) и выявляют производителя товара, реального поставщика или подрядчика услуг, имелось ли складское помещение, и анализируется движение товара, как фактическое, так и в бухгалтерском учете; </a:t>
          </a:r>
          <a:endParaRPr lang="ru-RU" sz="1200" b="1">
            <a:solidFill>
              <a:schemeClr val="tx1"/>
            </a:solidFill>
          </a:endParaRPr>
        </a:p>
      </dgm:t>
    </dgm:pt>
    <dgm:pt modelId="{AB5FD150-EBD8-4857-9601-F5A4BE87D95A}" type="parTrans" cxnId="{198EA292-C187-40F5-8B4C-35A0754A8CD1}">
      <dgm:prSet/>
      <dgm:spPr bwMode="auto"/>
      <dgm:t>
        <a:bodyPr/>
        <a:lstStyle/>
        <a:p>
          <a:pPr>
            <a:defRPr/>
          </a:pPr>
          <a:endParaRPr lang="ru-RU" sz="1200" b="1">
            <a:solidFill>
              <a:schemeClr val="tx1"/>
            </a:solidFill>
          </a:endParaRPr>
        </a:p>
      </dgm:t>
    </dgm:pt>
    <dgm:pt modelId="{E686A8EB-0596-452F-AE15-86B63D00AB1E}" type="sibTrans" cxnId="{198EA292-C187-40F5-8B4C-35A0754A8CD1}">
      <dgm:prSet/>
      <dgm:spPr bwMode="auto"/>
      <dgm:t>
        <a:bodyPr/>
        <a:lstStyle/>
        <a:p>
          <a:pPr>
            <a:defRPr/>
          </a:pPr>
          <a:endParaRPr lang="ru-RU" sz="1200" b="1">
            <a:solidFill>
              <a:schemeClr val="tx1"/>
            </a:solidFill>
          </a:endParaRPr>
        </a:p>
      </dgm:t>
    </dgm:pt>
    <dgm:pt modelId="{1FEEEE90-421B-4749-8D0F-6165971E771D}">
      <dgm:prSet phldrT="" custT="1"/>
      <dgm:spPr bwMode="auto"/>
      <dgm:t>
        <a:bodyPr/>
        <a:lstStyle/>
        <a:p>
          <a:pPr>
            <a:defRPr/>
          </a:pPr>
          <a:r>
            <a:rPr lang="ru-RU" sz="1200" b="1">
              <a:solidFill>
                <a:schemeClr val="tx1"/>
              </a:solidFill>
            </a:rPr>
            <a:t>8)	для производителей товара анализ объемы поставок и реальные мощности производства. </a:t>
          </a:r>
          <a:endParaRPr lang="ru-RU" sz="1200" b="1">
            <a:solidFill>
              <a:schemeClr val="tx1"/>
            </a:solidFill>
          </a:endParaRPr>
        </a:p>
      </dgm:t>
    </dgm:pt>
    <dgm:pt modelId="{1C6EC407-6DEE-454A-B650-FD5E0C4B5904}" type="parTrans" cxnId="{AA17BDBD-FC4F-4646-9A10-445E99F6FD26}">
      <dgm:prSet/>
      <dgm:spPr bwMode="auto"/>
      <dgm:t>
        <a:bodyPr/>
        <a:lstStyle/>
        <a:p>
          <a:pPr>
            <a:defRPr/>
          </a:pPr>
          <a:endParaRPr lang="ru-RU" sz="1200" b="1">
            <a:solidFill>
              <a:schemeClr val="tx1"/>
            </a:solidFill>
          </a:endParaRPr>
        </a:p>
      </dgm:t>
    </dgm:pt>
    <dgm:pt modelId="{90D5A970-1D0F-4C0A-8644-7CDF5A658EA9}" type="sibTrans" cxnId="{AA17BDBD-FC4F-4646-9A10-445E99F6FD26}">
      <dgm:prSet/>
      <dgm:spPr bwMode="auto"/>
      <dgm:t>
        <a:bodyPr/>
        <a:lstStyle/>
        <a:p>
          <a:pPr>
            <a:defRPr/>
          </a:pPr>
          <a:endParaRPr lang="ru-RU" sz="1200" b="1">
            <a:solidFill>
              <a:schemeClr val="tx1"/>
            </a:solidFill>
          </a:endParaRPr>
        </a:p>
      </dgm:t>
    </dgm:pt>
    <dgm:pt modelId="{1C79EC19-1219-4373-922F-3F0F6A4E57ED}" type="pres">
      <dgm:prSet presAssocID="{32B15B0E-E897-4DA2-9681-B75FDEDF836A}" presName="linear" presStyleCnt="0">
        <dgm:presLayoutVars>
          <dgm:animLvl val="lvl"/>
          <dgm:resizeHandles val="exact"/>
        </dgm:presLayoutVars>
      </dgm:prSet>
      <dgm:spPr bwMode="auto"/>
      <dgm:t>
        <a:bodyPr/>
        <a:lstStyle/>
        <a:p>
          <a:pPr>
            <a:defRPr/>
          </a:pPr>
          <a:endParaRPr lang="ru-RU"/>
        </a:p>
      </dgm:t>
    </dgm:pt>
    <dgm:pt modelId="{65B1D021-A687-420B-A8B2-4E501E2DA6CE}" type="pres">
      <dgm:prSet presAssocID="{E0321F95-BCA3-4B83-9B59-6E8D636316EA}" presName="parentText" presStyleLbl="node1" presStyleIdx="0" presStyleCnt="8">
        <dgm:presLayoutVars>
          <dgm:chMax val="0"/>
          <dgm:bulletEnabled val="1"/>
        </dgm:presLayoutVars>
      </dgm:prSet>
      <dgm:spPr bwMode="auto"/>
      <dgm:t>
        <a:bodyPr/>
        <a:lstStyle/>
        <a:p>
          <a:pPr>
            <a:defRPr/>
          </a:pPr>
          <a:endParaRPr lang="ru-RU"/>
        </a:p>
      </dgm:t>
    </dgm:pt>
    <dgm:pt modelId="{FFBA6954-4B9A-4080-8986-6828ABD89962}" type="pres">
      <dgm:prSet presAssocID="{6EA4A4DC-2A00-4E82-B647-1111508EBBBC}" presName="spacer" presStyleCnt="0"/>
      <dgm:spPr bwMode="auto"/>
    </dgm:pt>
    <dgm:pt modelId="{0BFABDB5-AB54-4C0D-8603-6B61AAA1F794}" type="pres">
      <dgm:prSet presAssocID="{39FBA0F7-4D56-495F-B987-79DB4B4BEE07}" presName="parentText" presStyleLbl="node1" presStyleIdx="1" presStyleCnt="8">
        <dgm:presLayoutVars>
          <dgm:chMax val="0"/>
          <dgm:bulletEnabled val="1"/>
        </dgm:presLayoutVars>
      </dgm:prSet>
      <dgm:spPr bwMode="auto"/>
      <dgm:t>
        <a:bodyPr/>
        <a:lstStyle/>
        <a:p>
          <a:pPr>
            <a:defRPr/>
          </a:pPr>
          <a:endParaRPr lang="ru-RU"/>
        </a:p>
      </dgm:t>
    </dgm:pt>
    <dgm:pt modelId="{B4E16DF4-1A20-4572-8B7E-FA215C17F433}" type="pres">
      <dgm:prSet presAssocID="{B9A0D12B-0117-4463-A56E-98FA3384D278}" presName="spacer" presStyleCnt="0"/>
      <dgm:spPr bwMode="auto"/>
    </dgm:pt>
    <dgm:pt modelId="{EDCE5072-1B75-4507-86C3-E9FECBB399E3}" type="pres">
      <dgm:prSet presAssocID="{43E3151D-293C-402E-82DB-D7EE6FFC19F4}" presName="parentText" presStyleLbl="node1" presStyleIdx="2" presStyleCnt="8">
        <dgm:presLayoutVars>
          <dgm:chMax val="0"/>
          <dgm:bulletEnabled val="1"/>
        </dgm:presLayoutVars>
      </dgm:prSet>
      <dgm:spPr bwMode="auto"/>
      <dgm:t>
        <a:bodyPr/>
        <a:lstStyle/>
        <a:p>
          <a:pPr>
            <a:defRPr/>
          </a:pPr>
          <a:endParaRPr lang="ru-RU"/>
        </a:p>
      </dgm:t>
    </dgm:pt>
    <dgm:pt modelId="{87973B1F-6132-4549-B751-2C38863C6D57}" type="pres">
      <dgm:prSet presAssocID="{1921BCE8-E62F-4D39-AD55-3E1CEB675C14}" presName="spacer" presStyleCnt="0"/>
      <dgm:spPr bwMode="auto"/>
    </dgm:pt>
    <dgm:pt modelId="{BD91CCBE-C113-4A77-8E79-A2B6C993F531}" type="pres">
      <dgm:prSet custLinFactNeighborX="190" custLinFactNeighborY="100000" custLinFactY="4034" presAssocID="{9110530E-5B6B-45A1-8ACA-4C76F1166ADC}" presName="parentText" presStyleLbl="node1" presStyleIdx="3" presStyleCnt="8">
        <dgm:presLayoutVars>
          <dgm:chMax val="0"/>
          <dgm:bulletEnabled val="1"/>
        </dgm:presLayoutVars>
      </dgm:prSet>
      <dgm:spPr bwMode="auto"/>
      <dgm:t>
        <a:bodyPr/>
        <a:lstStyle/>
        <a:p>
          <a:pPr>
            <a:defRPr/>
          </a:pPr>
          <a:endParaRPr lang="ru-RU"/>
        </a:p>
      </dgm:t>
    </dgm:pt>
    <dgm:pt modelId="{19674B96-213E-4806-9C1B-7F94558EC2D1}" type="pres">
      <dgm:prSet presAssocID="{B08059ED-9515-4CE4-8F66-864CD708D0F4}" presName="spacer" presStyleCnt="0"/>
      <dgm:spPr bwMode="auto"/>
    </dgm:pt>
    <dgm:pt modelId="{0D59E1B2-B0C7-4F37-9FBE-F8DEF00518C8}" type="pres">
      <dgm:prSet presAssocID="{4E51B73D-EF43-4978-8594-8873BE8C6C4A}" presName="parentText" presStyleLbl="node1" presStyleIdx="4" presStyleCnt="8">
        <dgm:presLayoutVars>
          <dgm:chMax val="0"/>
          <dgm:bulletEnabled val="1"/>
        </dgm:presLayoutVars>
      </dgm:prSet>
      <dgm:spPr bwMode="auto"/>
      <dgm:t>
        <a:bodyPr/>
        <a:lstStyle/>
        <a:p>
          <a:pPr>
            <a:defRPr/>
          </a:pPr>
          <a:endParaRPr lang="ru-RU"/>
        </a:p>
      </dgm:t>
    </dgm:pt>
    <dgm:pt modelId="{763C5694-CD87-4B5F-AC99-7C690B839070}" type="pres">
      <dgm:prSet presAssocID="{4697F726-1FC2-4836-ABD4-B180D427F76A}" presName="spacer" presStyleCnt="0"/>
      <dgm:spPr bwMode="auto"/>
    </dgm:pt>
    <dgm:pt modelId="{FE94F03D-65C8-4577-9E92-752F5AB8CDC9}" type="pres">
      <dgm:prSet presAssocID="{D1AB83DC-E67B-4EEF-BE8C-065DD4794DB6}" presName="parentText" presStyleLbl="node1" presStyleIdx="5" presStyleCnt="8">
        <dgm:presLayoutVars>
          <dgm:chMax val="0"/>
          <dgm:bulletEnabled val="1"/>
        </dgm:presLayoutVars>
      </dgm:prSet>
      <dgm:spPr bwMode="auto"/>
      <dgm:t>
        <a:bodyPr/>
        <a:lstStyle/>
        <a:p>
          <a:pPr>
            <a:defRPr/>
          </a:pPr>
          <a:endParaRPr lang="ru-RU"/>
        </a:p>
      </dgm:t>
    </dgm:pt>
    <dgm:pt modelId="{AE6932C1-D52D-40B4-82DB-4DBF9968E309}" type="pres">
      <dgm:prSet presAssocID="{A2437C51-85AF-4399-9D43-11A10AD097A3}" presName="spacer" presStyleCnt="0"/>
      <dgm:spPr bwMode="auto"/>
    </dgm:pt>
    <dgm:pt modelId="{9B180D71-2BC3-4F71-A65A-395BAFC51C81}" type="pres">
      <dgm:prSet presAssocID="{4CD36E93-3F66-4525-8790-A9C2F2C51221}" presName="parentText" presStyleLbl="node1" presStyleIdx="6" presStyleCnt="8">
        <dgm:presLayoutVars>
          <dgm:chMax val="0"/>
          <dgm:bulletEnabled val="1"/>
        </dgm:presLayoutVars>
      </dgm:prSet>
      <dgm:spPr bwMode="auto"/>
      <dgm:t>
        <a:bodyPr/>
        <a:lstStyle/>
        <a:p>
          <a:pPr>
            <a:defRPr/>
          </a:pPr>
          <a:endParaRPr lang="ru-RU"/>
        </a:p>
      </dgm:t>
    </dgm:pt>
    <dgm:pt modelId="{1F36A466-03F0-4E64-8A57-8956BD2BE098}" type="pres">
      <dgm:prSet presAssocID="{E686A8EB-0596-452F-AE15-86B63D00AB1E}" presName="spacer" presStyleCnt="0"/>
      <dgm:spPr bwMode="auto"/>
    </dgm:pt>
    <dgm:pt modelId="{EDCDC5A8-D4A2-4C99-8613-2A3786073567}" type="pres">
      <dgm:prSet presAssocID="{1FEEEE90-421B-4749-8D0F-6165971E771D}" presName="parentText" presStyleLbl="node1" presStyleIdx="7" presStyleCnt="8">
        <dgm:presLayoutVars>
          <dgm:chMax val="0"/>
          <dgm:bulletEnabled val="1"/>
        </dgm:presLayoutVars>
      </dgm:prSet>
      <dgm:spPr bwMode="auto"/>
      <dgm:t>
        <a:bodyPr/>
        <a:lstStyle/>
        <a:p>
          <a:pPr>
            <a:defRPr/>
          </a:pPr>
          <a:endParaRPr lang="ru-RU"/>
        </a:p>
      </dgm:t>
    </dgm:pt>
  </dgm:ptLst>
  <dgm:cxnLst>
    <dgm:cxn modelId="{4864B066-BC9F-444F-96FD-2A16CBE7A8E3}" srcId="{32B15B0E-E897-4DA2-9681-B75FDEDF836A}" destId="{43E3151D-293C-402E-82DB-D7EE6FFC19F4}" srcOrd="2" destOrd="0" parTransId="{CA1F14B2-1EBD-4CA1-959A-A6D73C3EFE7D}" sibTransId="{1921BCE8-E62F-4D39-AD55-3E1CEB675C14}"/>
    <dgm:cxn modelId="{AA17BDBD-FC4F-4646-9A10-445E99F6FD26}" srcId="{32B15B0E-E897-4DA2-9681-B75FDEDF836A}" destId="{1FEEEE90-421B-4749-8D0F-6165971E771D}" srcOrd="7" destOrd="0" parTransId="{1C6EC407-6DEE-454A-B650-FD5E0C4B5904}" sibTransId="{90D5A970-1D0F-4C0A-8644-7CDF5A658EA9}"/>
    <dgm:cxn modelId="{8B8FF0A7-140E-46D2-9564-5EBC4F690F07}" srcId="{32B15B0E-E897-4DA2-9681-B75FDEDF836A}" destId="{4E51B73D-EF43-4978-8594-8873BE8C6C4A}" srcOrd="4" destOrd="0" parTransId="{436A5AA6-A9E6-4136-AF41-AF09FE6CB0F7}" sibTransId="{4697F726-1FC2-4836-ABD4-B180D427F76A}"/>
    <dgm:cxn modelId="{8C714C10-6FDF-4B33-B780-7E1A1380BD08}" type="presOf" srcId="{43E3151D-293C-402E-82DB-D7EE6FFC19F4}" destId="{EDCE5072-1B75-4507-86C3-E9FECBB399E3}" srcOrd="0" destOrd="0" presId="urn:microsoft.com/office/officeart/2005/8/layout/vList2"/>
    <dgm:cxn modelId="{52D00263-6285-4CC6-AA5E-577F2208632B}" srcId="{32B15B0E-E897-4DA2-9681-B75FDEDF836A}" destId="{39FBA0F7-4D56-495F-B987-79DB4B4BEE07}" srcOrd="1" destOrd="0" parTransId="{B40D8419-457F-478B-B0DE-C5616F1A9ABC}" sibTransId="{B9A0D12B-0117-4463-A56E-98FA3384D278}"/>
    <dgm:cxn modelId="{9B3F2BE3-73A7-40D0-A3AD-B44FBAED4482}" type="presOf" srcId="{9110530E-5B6B-45A1-8ACA-4C76F1166ADC}" destId="{BD91CCBE-C113-4A77-8E79-A2B6C993F531}" srcOrd="0" destOrd="0" presId="urn:microsoft.com/office/officeart/2005/8/layout/vList2"/>
    <dgm:cxn modelId="{8125AC28-DEE1-4D94-834A-32DED8E16366}" type="presOf" srcId="{32B15B0E-E897-4DA2-9681-B75FDEDF836A}" destId="{1C79EC19-1219-4373-922F-3F0F6A4E57ED}" srcOrd="0" destOrd="0" presId="urn:microsoft.com/office/officeart/2005/8/layout/vList2"/>
    <dgm:cxn modelId="{FAD36A09-A6AF-46A4-82B5-87028E1AE161}" type="presOf" srcId="{4E51B73D-EF43-4978-8594-8873BE8C6C4A}" destId="{0D59E1B2-B0C7-4F37-9FBE-F8DEF00518C8}" srcOrd="0" destOrd="0" presId="urn:microsoft.com/office/officeart/2005/8/layout/vList2"/>
    <dgm:cxn modelId="{198EA292-C187-40F5-8B4C-35A0754A8CD1}" srcId="{32B15B0E-E897-4DA2-9681-B75FDEDF836A}" destId="{4CD36E93-3F66-4525-8790-A9C2F2C51221}" srcOrd="6" destOrd="0" parTransId="{AB5FD150-EBD8-4857-9601-F5A4BE87D95A}" sibTransId="{E686A8EB-0596-452F-AE15-86B63D00AB1E}"/>
    <dgm:cxn modelId="{50C7A872-69AD-4145-A0F5-65BF65937B7F}" type="presOf" srcId="{D1AB83DC-E67B-4EEF-BE8C-065DD4794DB6}" destId="{FE94F03D-65C8-4577-9E92-752F5AB8CDC9}" srcOrd="0" destOrd="0" presId="urn:microsoft.com/office/officeart/2005/8/layout/vList2"/>
    <dgm:cxn modelId="{1FE45DBE-3DB5-41CD-8ABC-808E34471075}" type="presOf" srcId="{4CD36E93-3F66-4525-8790-A9C2F2C51221}" destId="{9B180D71-2BC3-4F71-A65A-395BAFC51C81}" srcOrd="0" destOrd="0" presId="urn:microsoft.com/office/officeart/2005/8/layout/vList2"/>
    <dgm:cxn modelId="{0EE7C378-3DD8-4FA7-8781-89D9F696AEF8}" srcId="{32B15B0E-E897-4DA2-9681-B75FDEDF836A}" destId="{9110530E-5B6B-45A1-8ACA-4C76F1166ADC}" srcOrd="3" destOrd="0" parTransId="{F3B0585F-D448-4BC8-AD30-326AA62806A7}" sibTransId="{B08059ED-9515-4CE4-8F66-864CD708D0F4}"/>
    <dgm:cxn modelId="{F47DDDF4-5137-4055-BE35-D159B0BD0245}" type="presOf" srcId="{39FBA0F7-4D56-495F-B987-79DB4B4BEE07}" destId="{0BFABDB5-AB54-4C0D-8603-6B61AAA1F794}" srcOrd="0" destOrd="0" presId="urn:microsoft.com/office/officeart/2005/8/layout/vList2"/>
    <dgm:cxn modelId="{B4C3B135-6F1E-4276-A184-5C65A5517E4B}" type="presOf" srcId="{1FEEEE90-421B-4749-8D0F-6165971E771D}" destId="{EDCDC5A8-D4A2-4C99-8613-2A3786073567}" srcOrd="0" destOrd="0" presId="urn:microsoft.com/office/officeart/2005/8/layout/vList2"/>
    <dgm:cxn modelId="{04B0ED35-B916-401A-BDA2-01F2611B1BC6}" type="presOf" srcId="{E0321F95-BCA3-4B83-9B59-6E8D636316EA}" destId="{65B1D021-A687-420B-A8B2-4E501E2DA6CE}" srcOrd="0" destOrd="0" presId="urn:microsoft.com/office/officeart/2005/8/layout/vList2"/>
    <dgm:cxn modelId="{DFD8E656-2DF9-4AE4-8847-A8AFAEA4E34C}" srcId="{32B15B0E-E897-4DA2-9681-B75FDEDF836A}" destId="{D1AB83DC-E67B-4EEF-BE8C-065DD4794DB6}" srcOrd="5" destOrd="0" parTransId="{AD5AC29A-94F4-4DA1-AE84-C212B79A8B10}" sibTransId="{A2437C51-85AF-4399-9D43-11A10AD097A3}"/>
    <dgm:cxn modelId="{F0663AA5-7871-41F4-BC94-2BCFFEC3DECE}" srcId="{32B15B0E-E897-4DA2-9681-B75FDEDF836A}" destId="{E0321F95-BCA3-4B83-9B59-6E8D636316EA}" srcOrd="0" destOrd="0" parTransId="{2556C7D3-9E3F-4A89-9E66-82D4D29DCD0C}" sibTransId="{6EA4A4DC-2A00-4E82-B647-1111508EBBBC}"/>
    <dgm:cxn modelId="{3E3A9B8D-9299-41BD-9EB5-675F1D9CD29F}" type="presParOf" srcId="{1C79EC19-1219-4373-922F-3F0F6A4E57ED}" destId="{65B1D021-A687-420B-A8B2-4E501E2DA6CE}" srcOrd="0" destOrd="0" presId="urn:microsoft.com/office/officeart/2005/8/layout/vList2"/>
    <dgm:cxn modelId="{DBF64540-695A-471F-9DAD-00351F3B5508}" type="presParOf" srcId="{1C79EC19-1219-4373-922F-3F0F6A4E57ED}" destId="{FFBA6954-4B9A-4080-8986-6828ABD89962}" srcOrd="1" destOrd="0" presId="urn:microsoft.com/office/officeart/2005/8/layout/vList2"/>
    <dgm:cxn modelId="{1F189FD7-7395-4318-9596-80B08B004952}" type="presParOf" srcId="{1C79EC19-1219-4373-922F-3F0F6A4E57ED}" destId="{0BFABDB5-AB54-4C0D-8603-6B61AAA1F794}" srcOrd="2" destOrd="0" presId="urn:microsoft.com/office/officeart/2005/8/layout/vList2"/>
    <dgm:cxn modelId="{B455F238-249E-4842-8242-19B2F6D17F90}" type="presParOf" srcId="{1C79EC19-1219-4373-922F-3F0F6A4E57ED}" destId="{B4E16DF4-1A20-4572-8B7E-FA215C17F433}" srcOrd="3" destOrd="0" presId="urn:microsoft.com/office/officeart/2005/8/layout/vList2"/>
    <dgm:cxn modelId="{DD6DF49E-91FB-4BAE-BCB8-652BD521DC54}" type="presParOf" srcId="{1C79EC19-1219-4373-922F-3F0F6A4E57ED}" destId="{EDCE5072-1B75-4507-86C3-E9FECBB399E3}" srcOrd="4" destOrd="0" presId="urn:microsoft.com/office/officeart/2005/8/layout/vList2"/>
    <dgm:cxn modelId="{A1173F90-8D9E-4506-91DF-2EC07B194F67}" type="presParOf" srcId="{1C79EC19-1219-4373-922F-3F0F6A4E57ED}" destId="{87973B1F-6132-4549-B751-2C38863C6D57}" srcOrd="5" destOrd="0" presId="urn:microsoft.com/office/officeart/2005/8/layout/vList2"/>
    <dgm:cxn modelId="{27EAD58E-8FF7-40AE-9E78-3C0A4942BBCE}" type="presParOf" srcId="{1C79EC19-1219-4373-922F-3F0F6A4E57ED}" destId="{BD91CCBE-C113-4A77-8E79-A2B6C993F531}" srcOrd="6" destOrd="0" presId="urn:microsoft.com/office/officeart/2005/8/layout/vList2"/>
    <dgm:cxn modelId="{D8F6DA4B-779A-4B5D-8538-39C9B6A3C3C6}" type="presParOf" srcId="{1C79EC19-1219-4373-922F-3F0F6A4E57ED}" destId="{19674B96-213E-4806-9C1B-7F94558EC2D1}" srcOrd="7" destOrd="0" presId="urn:microsoft.com/office/officeart/2005/8/layout/vList2"/>
    <dgm:cxn modelId="{7C50C754-B44F-4B9A-89FC-09337A2E1EB0}" type="presParOf" srcId="{1C79EC19-1219-4373-922F-3F0F6A4E57ED}" destId="{0D59E1B2-B0C7-4F37-9FBE-F8DEF00518C8}" srcOrd="8" destOrd="0" presId="urn:microsoft.com/office/officeart/2005/8/layout/vList2"/>
    <dgm:cxn modelId="{E1068828-6A93-4E13-B80D-F45B1A9FDC9B}" type="presParOf" srcId="{1C79EC19-1219-4373-922F-3F0F6A4E57ED}" destId="{763C5694-CD87-4B5F-AC99-7C690B839070}" srcOrd="9" destOrd="0" presId="urn:microsoft.com/office/officeart/2005/8/layout/vList2"/>
    <dgm:cxn modelId="{1427EBC8-3AF5-4881-BB45-EFC109A7B526}" type="presParOf" srcId="{1C79EC19-1219-4373-922F-3F0F6A4E57ED}" destId="{FE94F03D-65C8-4577-9E92-752F5AB8CDC9}" srcOrd="10" destOrd="0" presId="urn:microsoft.com/office/officeart/2005/8/layout/vList2"/>
    <dgm:cxn modelId="{30DC333C-1694-417E-B206-BA91C7035658}" type="presParOf" srcId="{1C79EC19-1219-4373-922F-3F0F6A4E57ED}" destId="{AE6932C1-D52D-40B4-82DB-4DBF9968E309}" srcOrd="11" destOrd="0" presId="urn:microsoft.com/office/officeart/2005/8/layout/vList2"/>
    <dgm:cxn modelId="{6314F5B2-2663-4C55-AB32-C18F8595CE62}" type="presParOf" srcId="{1C79EC19-1219-4373-922F-3F0F6A4E57ED}" destId="{9B180D71-2BC3-4F71-A65A-395BAFC51C81}" srcOrd="12" destOrd="0" presId="urn:microsoft.com/office/officeart/2005/8/layout/vList2"/>
    <dgm:cxn modelId="{AE372023-8B21-484E-A14B-BB8F7B33490B}" type="presParOf" srcId="{1C79EC19-1219-4373-922F-3F0F6A4E57ED}" destId="{1F36A466-03F0-4E64-8A57-8956BD2BE098}" srcOrd="13" destOrd="0" presId="urn:microsoft.com/office/officeart/2005/8/layout/vList2"/>
    <dgm:cxn modelId="{9635CF06-A7AE-4C3A-9AED-92294BD593B1}" type="presParOf" srcId="{1C79EC19-1219-4373-922F-3F0F6A4E57ED}" destId="{EDCDC5A8-D4A2-4C99-8613-2A3786073567}" srcOrd="14"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5.xml><?xml version="1.0" encoding="utf-8"?>
<dgm:dataModel xmlns:dgm="http://schemas.openxmlformats.org/drawingml/2006/diagram" xmlns:a="http://schemas.openxmlformats.org/drawingml/2006/main" xmlns:r="http://schemas.openxmlformats.org/officeDocument/2006/relationships">
  <dgm:ptLst>
    <dgm:pt modelId="{F37B2AFB-E0DE-4EAB-8649-8EED09540C9A}" type="doc">
      <dgm:prSet loTypeId="urn:microsoft.com/office/officeart/2005/8/layout/arrow6" loCatId="process" qsTypeId="urn:microsoft.com/office/officeart/2005/8/quickstyle/simple1" qsCatId="simple" csTypeId="urn:microsoft.com/office/officeart/2005/8/colors/accent3_4" csCatId="accent3"/>
      <dgm:spPr bwMode="auto"/>
      <dgm:t>
        <a:bodyPr/>
        <a:lstStyle/>
        <a:p>
          <a:pPr>
            <a:defRPr/>
          </a:pPr>
          <a:endParaRPr lang="ru-RU"/>
        </a:p>
      </dgm:t>
    </dgm:pt>
    <dgm:pt modelId="{7C0CDD9B-0B16-4F6A-AEB9-551C1495BAE0}">
      <dgm:prSet phldrT=""/>
      <dgm:spPr bwMode="auto"/>
      <dgm:t>
        <a:bodyPr/>
        <a:lstStyle/>
        <a:p>
          <a:pPr>
            <a:defRPr/>
          </a:pPr>
          <a:r>
            <a:rPr lang="ru-RU" b="1" i="0">
              <a:solidFill>
                <a:schemeClr val="bg1"/>
              </a:solidFill>
            </a:rPr>
            <a:t>Является прямым (подоходным) налогом (п. 7 ст. 12, ст. 18 НК РФ). </a:t>
          </a:r>
          <a:endParaRPr lang="ru-RU" b="1" i="0">
            <a:solidFill>
              <a:schemeClr val="bg1"/>
            </a:solidFill>
          </a:endParaRPr>
        </a:p>
      </dgm:t>
    </dgm:pt>
    <dgm:pt modelId="{92A7B1C6-507A-435C-BA3F-04AA7BDCB0BB}" type="parTrans" cxnId="{26B1D6B5-1F11-426C-9985-29FE096A53CF}">
      <dgm:prSet/>
      <dgm:spPr bwMode="auto"/>
      <dgm:t>
        <a:bodyPr/>
        <a:lstStyle/>
        <a:p>
          <a:pPr>
            <a:defRPr/>
          </a:pPr>
          <a:endParaRPr lang="ru-RU" b="1" i="0">
            <a:solidFill>
              <a:schemeClr val="bg1"/>
            </a:solidFill>
          </a:endParaRPr>
        </a:p>
      </dgm:t>
    </dgm:pt>
    <dgm:pt modelId="{85C6AB2B-EF1E-42E2-9C96-C255FBFA84B0}" type="sibTrans" cxnId="{26B1D6B5-1F11-426C-9985-29FE096A53CF}">
      <dgm:prSet/>
      <dgm:spPr bwMode="auto"/>
      <dgm:t>
        <a:bodyPr/>
        <a:lstStyle/>
        <a:p>
          <a:pPr>
            <a:defRPr/>
          </a:pPr>
          <a:endParaRPr lang="ru-RU" b="1" i="0">
            <a:solidFill>
              <a:schemeClr val="bg1"/>
            </a:solidFill>
          </a:endParaRPr>
        </a:p>
      </dgm:t>
    </dgm:pt>
    <dgm:pt modelId="{065DC365-0D58-4272-89D5-306F8EA3AC42}">
      <dgm:prSet phldrT=""/>
      <dgm:spPr bwMode="auto"/>
      <dgm:t>
        <a:bodyPr/>
        <a:lstStyle/>
        <a:p>
          <a:pPr>
            <a:defRPr/>
          </a:pPr>
          <a:r>
            <a:rPr lang="ru-RU" b="1" i="0">
              <a:solidFill>
                <a:schemeClr val="bg1"/>
              </a:solidFill>
            </a:rPr>
            <a:t>Урегулирован гл. 26.2 НК РФ, которая действует с 1 января 2003 г. </a:t>
          </a:r>
          <a:endParaRPr lang="ru-RU" b="1" i="0">
            <a:solidFill>
              <a:schemeClr val="bg1"/>
            </a:solidFill>
          </a:endParaRPr>
        </a:p>
      </dgm:t>
    </dgm:pt>
    <dgm:pt modelId="{56D1CCFE-CBA8-4E84-A552-3769D5EA63F6}" type="parTrans" cxnId="{271EBDED-4475-4C42-BE07-DEEEB59A0B48}">
      <dgm:prSet/>
      <dgm:spPr bwMode="auto"/>
      <dgm:t>
        <a:bodyPr/>
        <a:lstStyle/>
        <a:p>
          <a:pPr>
            <a:defRPr/>
          </a:pPr>
          <a:endParaRPr lang="ru-RU" b="1" i="0">
            <a:solidFill>
              <a:schemeClr val="bg1"/>
            </a:solidFill>
          </a:endParaRPr>
        </a:p>
      </dgm:t>
    </dgm:pt>
    <dgm:pt modelId="{A6E08180-65F6-43C6-ACDA-DFD1BF42E122}" type="sibTrans" cxnId="{271EBDED-4475-4C42-BE07-DEEEB59A0B48}">
      <dgm:prSet/>
      <dgm:spPr bwMode="auto"/>
      <dgm:t>
        <a:bodyPr/>
        <a:lstStyle/>
        <a:p>
          <a:pPr>
            <a:defRPr/>
          </a:pPr>
          <a:endParaRPr lang="ru-RU" b="1" i="0">
            <a:solidFill>
              <a:schemeClr val="bg1"/>
            </a:solidFill>
          </a:endParaRPr>
        </a:p>
      </dgm:t>
    </dgm:pt>
    <dgm:pt modelId="{6CFC5A94-2AC3-4AC2-A269-16A79A6EBCDB}" type="pres">
      <dgm:prSet presAssocID="{F37B2AFB-E0DE-4EAB-8649-8EED09540C9A}" presName="compositeShape" presStyleCnt="0">
        <dgm:presLayoutVars>
          <dgm:chMax val="2"/>
          <dgm:dir val="norm"/>
          <dgm:resizeHandles val="exact"/>
        </dgm:presLayoutVars>
      </dgm:prSet>
      <dgm:spPr bwMode="auto"/>
      <dgm:t>
        <a:bodyPr/>
        <a:lstStyle/>
        <a:p>
          <a:pPr>
            <a:defRPr/>
          </a:pPr>
          <a:endParaRPr lang="ru-RU"/>
        </a:p>
      </dgm:t>
    </dgm:pt>
    <dgm:pt modelId="{FA573B1F-CADA-4EDD-BFB9-14D39F374E91}" type="pres">
      <dgm:prSet presAssocID="{F37B2AFB-E0DE-4EAB-8649-8EED09540C9A}" presName="ribbon" presStyleLbl="node1" presStyleIdx="0" presStyleCnt="1"/>
      <dgm:spPr bwMode="auto"/>
    </dgm:pt>
    <dgm:pt modelId="{5C262C0E-0D74-4A27-B536-E7B7D4BBBF13}" type="pres">
      <dgm:prSet presAssocID="{F37B2AFB-E0DE-4EAB-8649-8EED09540C9A}" presName="leftArrowText" presStyleLbl="node1" presStyleIdx="0" presStyleCnt="1">
        <dgm:presLayoutVars>
          <dgm:chMax val="0"/>
          <dgm:bulletEnabled val="1"/>
        </dgm:presLayoutVars>
      </dgm:prSet>
      <dgm:spPr bwMode="auto"/>
      <dgm:t>
        <a:bodyPr/>
        <a:lstStyle/>
        <a:p>
          <a:pPr>
            <a:defRPr/>
          </a:pPr>
          <a:endParaRPr lang="ru-RU"/>
        </a:p>
      </dgm:t>
    </dgm:pt>
    <dgm:pt modelId="{F0C9E947-C26F-4EDC-9B52-B34B026F7C2F}" type="pres">
      <dgm:prSet presAssocID="{F37B2AFB-E0DE-4EAB-8649-8EED09540C9A}" presName="rightArrowText" presStyleLbl="node1" presStyleIdx="0" presStyleCnt="1">
        <dgm:presLayoutVars>
          <dgm:chMax val="0"/>
          <dgm:bulletEnabled val="1"/>
        </dgm:presLayoutVars>
      </dgm:prSet>
      <dgm:spPr bwMode="auto"/>
      <dgm:t>
        <a:bodyPr/>
        <a:lstStyle/>
        <a:p>
          <a:pPr>
            <a:defRPr/>
          </a:pPr>
          <a:endParaRPr lang="ru-RU"/>
        </a:p>
      </dgm:t>
    </dgm:pt>
  </dgm:ptLst>
  <dgm:cxnLst>
    <dgm:cxn modelId="{271EBDED-4475-4C42-BE07-DEEEB59A0B48}" srcId="{F37B2AFB-E0DE-4EAB-8649-8EED09540C9A}" destId="{065DC365-0D58-4272-89D5-306F8EA3AC42}" srcOrd="1" destOrd="0" parTransId="{56D1CCFE-CBA8-4E84-A552-3769D5EA63F6}" sibTransId="{A6E08180-65F6-43C6-ACDA-DFD1BF42E122}"/>
    <dgm:cxn modelId="{26B1D6B5-1F11-426C-9985-29FE096A53CF}" srcId="{F37B2AFB-E0DE-4EAB-8649-8EED09540C9A}" destId="{7C0CDD9B-0B16-4F6A-AEB9-551C1495BAE0}" srcOrd="0" destOrd="0" parTransId="{92A7B1C6-507A-435C-BA3F-04AA7BDCB0BB}" sibTransId="{85C6AB2B-EF1E-42E2-9C96-C255FBFA84B0}"/>
    <dgm:cxn modelId="{D1856B49-38F5-4802-AA84-416904C546FF}" type="presOf" srcId="{7C0CDD9B-0B16-4F6A-AEB9-551C1495BAE0}" destId="{5C262C0E-0D74-4A27-B536-E7B7D4BBBF13}" srcOrd="0" destOrd="0" presId="urn:microsoft.com/office/officeart/2005/8/layout/arrow6"/>
    <dgm:cxn modelId="{6A3B18A8-2AC5-4331-B9B4-CAD2E7B75795}" type="presOf" srcId="{065DC365-0D58-4272-89D5-306F8EA3AC42}" destId="{F0C9E947-C26F-4EDC-9B52-B34B026F7C2F}" srcOrd="0" destOrd="0" presId="urn:microsoft.com/office/officeart/2005/8/layout/arrow6"/>
    <dgm:cxn modelId="{1E069BD3-7A7A-40E6-9068-13B4FF803232}" type="presOf" srcId="{F37B2AFB-E0DE-4EAB-8649-8EED09540C9A}" destId="{6CFC5A94-2AC3-4AC2-A269-16A79A6EBCDB}" srcOrd="0" destOrd="0" presId="urn:microsoft.com/office/officeart/2005/8/layout/arrow6"/>
    <dgm:cxn modelId="{A0B073C4-A1F2-4996-82B7-AE9144FDEAF3}" type="presParOf" srcId="{6CFC5A94-2AC3-4AC2-A269-16A79A6EBCDB}" destId="{FA573B1F-CADA-4EDD-BFB9-14D39F374E91}" srcOrd="0" destOrd="0" presId="urn:microsoft.com/office/officeart/2005/8/layout/arrow6"/>
    <dgm:cxn modelId="{D4168B2A-868C-4503-8C63-F355C8CC4045}" type="presParOf" srcId="{6CFC5A94-2AC3-4AC2-A269-16A79A6EBCDB}" destId="{5C262C0E-0D74-4A27-B536-E7B7D4BBBF13}" srcOrd="1" destOrd="0" presId="urn:microsoft.com/office/officeart/2005/8/layout/arrow6"/>
    <dgm:cxn modelId="{0A55E863-A507-455A-A240-CFA7FB7A6300}" type="presParOf" srcId="{6CFC5A94-2AC3-4AC2-A269-16A79A6EBCDB}" destId="{F0C9E947-C26F-4EDC-9B52-B34B026F7C2F}" srcOrd="2" destOrd="0" presId="urn:microsoft.com/office/officeart/2005/8/layout/arrow6"/>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6.xml><?xml version="1.0" encoding="utf-8"?>
<dgm:dataModel xmlns:dgm="http://schemas.openxmlformats.org/drawingml/2006/diagram" xmlns:a="http://schemas.openxmlformats.org/drawingml/2006/main" xmlns:r="http://schemas.openxmlformats.org/officeDocument/2006/relationships">
  <dgm:ptLst>
    <dgm:pt modelId="{BB3B2007-6B2C-41E7-A78A-B766E7C0C03B}" type="doc">
      <dgm:prSet loTypeId="urn:microsoft.com/office/officeart/2005/8/layout/process4" loCatId="list" qsTypeId="urn:microsoft.com/office/officeart/2005/8/quickstyle/simple1" qsCatId="simple" csTypeId="urn:microsoft.com/office/officeart/2005/8/colors/colorful4" csCatId="colorful"/>
      <dgm:spPr bwMode="auto"/>
      <dgm:t>
        <a:bodyPr/>
        <a:lstStyle/>
        <a:p>
          <a:pPr>
            <a:defRPr/>
          </a:pPr>
          <a:endParaRPr lang="ru-RU"/>
        </a:p>
      </dgm:t>
    </dgm:pt>
    <dgm:pt modelId="{C3516DE1-0AF4-4061-A4AE-0CF644E9691E}">
      <dgm:prSet phldrT="" custT="1"/>
      <dgm:spPr bwMode="auto"/>
      <dgm:t>
        <a:bodyPr/>
        <a:lstStyle/>
        <a:p>
          <a:pPr>
            <a:defRPr/>
          </a:pPr>
          <a:r>
            <a:rPr lang="ru-RU" sz="2000" b="1">
              <a:solidFill>
                <a:schemeClr val="tx1"/>
              </a:solidFill>
            </a:rPr>
            <a:t>1. Добровольный.</a:t>
          </a:r>
          <a:endParaRPr lang="ru-RU" sz="2000" b="1">
            <a:solidFill>
              <a:schemeClr val="tx1"/>
            </a:solidFill>
          </a:endParaRPr>
        </a:p>
      </dgm:t>
    </dgm:pt>
    <dgm:pt modelId="{E074BAB5-ED48-486B-9A21-F8D983CAA319}" type="parTrans" cxnId="{DDF9D89B-3BCF-4CD9-8906-37C8F36CE79A}">
      <dgm:prSet/>
      <dgm:spPr bwMode="auto"/>
      <dgm:t>
        <a:bodyPr/>
        <a:lstStyle/>
        <a:p>
          <a:pPr>
            <a:defRPr/>
          </a:pPr>
          <a:endParaRPr lang="ru-RU" sz="2000" b="1">
            <a:solidFill>
              <a:schemeClr val="tx1"/>
            </a:solidFill>
          </a:endParaRPr>
        </a:p>
      </dgm:t>
    </dgm:pt>
    <dgm:pt modelId="{EF5BC02B-E067-4BF9-9122-BEC8696F7363}" type="sibTrans" cxnId="{DDF9D89B-3BCF-4CD9-8906-37C8F36CE79A}">
      <dgm:prSet/>
      <dgm:spPr bwMode="auto"/>
      <dgm:t>
        <a:bodyPr/>
        <a:lstStyle/>
        <a:p>
          <a:pPr>
            <a:defRPr/>
          </a:pPr>
          <a:endParaRPr lang="ru-RU" sz="2000" b="1">
            <a:solidFill>
              <a:schemeClr val="tx1"/>
            </a:solidFill>
          </a:endParaRPr>
        </a:p>
      </dgm:t>
    </dgm:pt>
    <dgm:pt modelId="{72E8ABB0-DE25-414C-8561-8ECC6A732847}">
      <dgm:prSet phldrT="" custT="1"/>
      <dgm:spPr bwMode="auto"/>
      <dgm:t>
        <a:bodyPr/>
        <a:lstStyle/>
        <a:p>
          <a:pPr>
            <a:defRPr/>
          </a:pPr>
          <a:r>
            <a:rPr lang="ru-RU" sz="2000" b="1">
              <a:solidFill>
                <a:schemeClr val="tx1"/>
              </a:solidFill>
            </a:rPr>
            <a:t>2. Уведомительный</a:t>
          </a:r>
          <a:endParaRPr lang="ru-RU" sz="2000" b="1">
            <a:solidFill>
              <a:schemeClr val="tx1"/>
            </a:solidFill>
          </a:endParaRPr>
        </a:p>
      </dgm:t>
    </dgm:pt>
    <dgm:pt modelId="{1B799A71-6FAE-4083-A420-AD10D787244C}" type="parTrans" cxnId="{E37442FD-034F-4096-8C97-DA74EA168C00}">
      <dgm:prSet/>
      <dgm:spPr bwMode="auto"/>
      <dgm:t>
        <a:bodyPr/>
        <a:lstStyle/>
        <a:p>
          <a:pPr>
            <a:defRPr/>
          </a:pPr>
          <a:endParaRPr lang="ru-RU" sz="2000" b="1">
            <a:solidFill>
              <a:schemeClr val="tx1"/>
            </a:solidFill>
          </a:endParaRPr>
        </a:p>
      </dgm:t>
    </dgm:pt>
    <dgm:pt modelId="{181F2996-DA74-48E0-B99D-071FAD01AA98}" type="sibTrans" cxnId="{E37442FD-034F-4096-8C97-DA74EA168C00}">
      <dgm:prSet/>
      <dgm:spPr bwMode="auto"/>
      <dgm:t>
        <a:bodyPr/>
        <a:lstStyle/>
        <a:p>
          <a:pPr>
            <a:defRPr/>
          </a:pPr>
          <a:endParaRPr lang="ru-RU" sz="2000" b="1">
            <a:solidFill>
              <a:schemeClr val="tx1"/>
            </a:solidFill>
          </a:endParaRPr>
        </a:p>
      </dgm:t>
    </dgm:pt>
    <dgm:pt modelId="{CAABAEA3-6653-414D-80DA-7B8F4CBC53A7}" type="pres">
      <dgm:prSet presAssocID="{BB3B2007-6B2C-41E7-A78A-B766E7C0C03B}" presName="Name0" presStyleCnt="0">
        <dgm:presLayoutVars>
          <dgm:dir val="norm"/>
          <dgm:animLvl val="lvl"/>
          <dgm:resizeHandles val="exact"/>
        </dgm:presLayoutVars>
      </dgm:prSet>
      <dgm:spPr bwMode="auto"/>
      <dgm:t>
        <a:bodyPr/>
        <a:lstStyle/>
        <a:p>
          <a:pPr>
            <a:defRPr/>
          </a:pPr>
          <a:endParaRPr lang="ru-RU"/>
        </a:p>
      </dgm:t>
    </dgm:pt>
    <dgm:pt modelId="{B535285F-A038-48C8-8723-2F62DEEF58C3}" type="pres">
      <dgm:prSet presAssocID="{72E8ABB0-DE25-414C-8561-8ECC6A732847}" presName="boxAndChildren" presStyleCnt="0"/>
      <dgm:spPr bwMode="auto"/>
    </dgm:pt>
    <dgm:pt modelId="{98E512DE-8E6B-43F2-9F9A-595746BE2A41}" type="pres">
      <dgm:prSet presAssocID="{72E8ABB0-DE25-414C-8561-8ECC6A732847}" presName="parentTextBox" presStyleLbl="node1" presStyleIdx="0" presStyleCnt="2"/>
      <dgm:spPr bwMode="auto"/>
      <dgm:t>
        <a:bodyPr/>
        <a:lstStyle/>
        <a:p>
          <a:pPr>
            <a:defRPr/>
          </a:pPr>
          <a:endParaRPr lang="ru-RU"/>
        </a:p>
      </dgm:t>
    </dgm:pt>
    <dgm:pt modelId="{52A3E648-1BBF-4B5C-9114-65F7FAAF5261}" type="pres">
      <dgm:prSet presAssocID="{EF5BC02B-E067-4BF9-9122-BEC8696F7363}" presName="sp" presStyleCnt="0"/>
      <dgm:spPr bwMode="auto"/>
    </dgm:pt>
    <dgm:pt modelId="{5340866E-9BD6-4795-8872-50C01B6C6A3A}" type="pres">
      <dgm:prSet presAssocID="{C3516DE1-0AF4-4061-A4AE-0CF644E9691E}" presName="arrowAndChildren" presStyleCnt="0"/>
      <dgm:spPr bwMode="auto"/>
    </dgm:pt>
    <dgm:pt modelId="{EBA0A16E-C20A-4D0C-BC0F-2D1F8A776ACF}" type="pres">
      <dgm:prSet presAssocID="{C3516DE1-0AF4-4061-A4AE-0CF644E9691E}" presName="parentTextArrow" presStyleLbl="node1" presStyleIdx="1" presStyleCnt="2"/>
      <dgm:spPr bwMode="auto"/>
      <dgm:t>
        <a:bodyPr/>
        <a:lstStyle/>
        <a:p>
          <a:pPr>
            <a:defRPr/>
          </a:pPr>
          <a:endParaRPr lang="ru-RU"/>
        </a:p>
      </dgm:t>
    </dgm:pt>
  </dgm:ptLst>
  <dgm:cxnLst>
    <dgm:cxn modelId="{57012372-C668-4113-9DAF-1876BBA10959}" type="presOf" srcId="{BB3B2007-6B2C-41E7-A78A-B766E7C0C03B}" destId="{CAABAEA3-6653-414D-80DA-7B8F4CBC53A7}" srcOrd="0" destOrd="0" presId="urn:microsoft.com/office/officeart/2005/8/layout/process4"/>
    <dgm:cxn modelId="{DDF9D89B-3BCF-4CD9-8906-37C8F36CE79A}" srcId="{BB3B2007-6B2C-41E7-A78A-B766E7C0C03B}" destId="{C3516DE1-0AF4-4061-A4AE-0CF644E9691E}" srcOrd="0" destOrd="0" parTransId="{E074BAB5-ED48-486B-9A21-F8D983CAA319}" sibTransId="{EF5BC02B-E067-4BF9-9122-BEC8696F7363}"/>
    <dgm:cxn modelId="{E37442FD-034F-4096-8C97-DA74EA168C00}" srcId="{BB3B2007-6B2C-41E7-A78A-B766E7C0C03B}" destId="{72E8ABB0-DE25-414C-8561-8ECC6A732847}" srcOrd="1" destOrd="0" parTransId="{1B799A71-6FAE-4083-A420-AD10D787244C}" sibTransId="{181F2996-DA74-48E0-B99D-071FAD01AA98}"/>
    <dgm:cxn modelId="{CF722FFF-CA6A-4854-B44A-8A6684947C7B}" type="presOf" srcId="{C3516DE1-0AF4-4061-A4AE-0CF644E9691E}" destId="{EBA0A16E-C20A-4D0C-BC0F-2D1F8A776ACF}" srcOrd="0" destOrd="0" presId="urn:microsoft.com/office/officeart/2005/8/layout/process4"/>
    <dgm:cxn modelId="{03114A93-EDA6-4CE1-9DBB-E571416A146E}" type="presOf" srcId="{72E8ABB0-DE25-414C-8561-8ECC6A732847}" destId="{98E512DE-8E6B-43F2-9F9A-595746BE2A41}" srcOrd="0" destOrd="0" presId="urn:microsoft.com/office/officeart/2005/8/layout/process4"/>
    <dgm:cxn modelId="{9E30644D-A7B1-48F3-B181-2D504DDDB471}" type="presParOf" srcId="{CAABAEA3-6653-414D-80DA-7B8F4CBC53A7}" destId="{B535285F-A038-48C8-8723-2F62DEEF58C3}" srcOrd="0" destOrd="0" presId="urn:microsoft.com/office/officeart/2005/8/layout/process4"/>
    <dgm:cxn modelId="{EE5FB7C1-EFE7-42BE-8386-60C0C1FA58BE}" type="presParOf" srcId="{B535285F-A038-48C8-8723-2F62DEEF58C3}" destId="{98E512DE-8E6B-43F2-9F9A-595746BE2A41}" srcOrd="0" destOrd="0" presId="urn:microsoft.com/office/officeart/2005/8/layout/process4"/>
    <dgm:cxn modelId="{E36CDFED-29C1-4F23-8452-F7572F95B876}" type="presParOf" srcId="{CAABAEA3-6653-414D-80DA-7B8F4CBC53A7}" destId="{52A3E648-1BBF-4B5C-9114-65F7FAAF5261}" srcOrd="1" destOrd="0" presId="urn:microsoft.com/office/officeart/2005/8/layout/process4"/>
    <dgm:cxn modelId="{2724FCF0-15B2-466B-99AE-07CC3026CB9A}" type="presParOf" srcId="{CAABAEA3-6653-414D-80DA-7B8F4CBC53A7}" destId="{5340866E-9BD6-4795-8872-50C01B6C6A3A}" srcOrd="2" destOrd="0" presId="urn:microsoft.com/office/officeart/2005/8/layout/process4"/>
    <dgm:cxn modelId="{D8969792-DCF9-429E-9A02-0D44433B4BAA}" type="presParOf" srcId="{5340866E-9BD6-4795-8872-50C01B6C6A3A}" destId="{EBA0A16E-C20A-4D0C-BC0F-2D1F8A776ACF}" srcOrd="0" destOrd="0" presId="urn:microsoft.com/office/officeart/2005/8/layout/process4"/>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7.xml><?xml version="1.0" encoding="utf-8"?>
<dgm:dataModel xmlns:dgm="http://schemas.openxmlformats.org/drawingml/2006/diagram" xmlns:a="http://schemas.openxmlformats.org/drawingml/2006/main" xmlns:r="http://schemas.openxmlformats.org/officeDocument/2006/relationships">
  <dgm:ptLst>
    <dgm:pt modelId="{8B4F4237-F68D-4123-BE3E-D2F48C986BEF}" type="doc">
      <dgm:prSet loTypeId="urn:microsoft.com/office/officeart/2005/8/layout/pyramid2" loCatId="pyramid" qsTypeId="urn:microsoft.com/office/officeart/2005/8/quickstyle/simple1" qsCatId="simple" csTypeId="urn:microsoft.com/office/officeart/2005/8/colors/colorful5" csCatId="colorful" phldr="1"/>
      <dgm:spPr bwMode="auto"/>
      <dgm:t>
        <a:bodyPr/>
        <a:lstStyle/>
        <a:p>
          <a:pPr>
            <a:defRPr/>
          </a:pPr>
          <a:endParaRPr lang="ru-RU"/>
        </a:p>
      </dgm:t>
    </dgm:pt>
    <dgm:pt modelId="{86A4DC89-701B-4343-9134-5C08E04F6084}">
      <dgm:prSet phldrT="" custT="1"/>
      <dgm:spPr bwMode="auto"/>
      <dgm:t>
        <a:bodyPr/>
        <a:lstStyle/>
        <a:p>
          <a:pPr>
            <a:defRPr/>
          </a:pPr>
          <a:r>
            <a:rPr lang="ru-RU" sz="1200" b="1"/>
            <a:t>налог на прибыль организаций (НДФЛ),</a:t>
          </a:r>
          <a:endParaRPr lang="ru-RU" sz="1200" b="1"/>
        </a:p>
      </dgm:t>
    </dgm:pt>
    <dgm:pt modelId="{21D2544A-DB8A-4D90-A737-36182C63B2D4}" type="parTrans" cxnId="{CA52CDAB-2DFB-4062-95CB-21E728CAF314}">
      <dgm:prSet/>
      <dgm:spPr bwMode="auto"/>
      <dgm:t>
        <a:bodyPr/>
        <a:lstStyle/>
        <a:p>
          <a:pPr>
            <a:defRPr/>
          </a:pPr>
          <a:endParaRPr lang="ru-RU" sz="1200" b="1"/>
        </a:p>
      </dgm:t>
    </dgm:pt>
    <dgm:pt modelId="{0DB15371-13CE-417F-9073-F900C2F951EE}" type="sibTrans" cxnId="{CA52CDAB-2DFB-4062-95CB-21E728CAF314}">
      <dgm:prSet/>
      <dgm:spPr bwMode="auto"/>
      <dgm:t>
        <a:bodyPr/>
        <a:lstStyle/>
        <a:p>
          <a:pPr>
            <a:defRPr/>
          </a:pPr>
          <a:endParaRPr lang="ru-RU" sz="1200" b="1"/>
        </a:p>
      </dgm:t>
    </dgm:pt>
    <dgm:pt modelId="{DF71DA1C-6102-4543-9742-11EA93F07F83}">
      <dgm:prSet phldrT="" custT="1"/>
      <dgm:spPr bwMode="auto"/>
      <dgm:t>
        <a:bodyPr/>
        <a:lstStyle/>
        <a:p>
          <a:pPr>
            <a:defRPr/>
          </a:pPr>
          <a:r>
            <a:rPr lang="ru-RU" sz="1200" b="1"/>
            <a:t>налог на имущество (за исключением налога на "коммерческую" недвижимость)</a:t>
          </a:r>
          <a:endParaRPr lang="ru-RU" sz="1200" b="1"/>
        </a:p>
      </dgm:t>
    </dgm:pt>
    <dgm:pt modelId="{73D92B2F-02B7-4D23-B2F2-CC53EE3160D2}" type="parTrans" cxnId="{E4D42C24-3177-4B41-AAFE-50085B873D8E}">
      <dgm:prSet/>
      <dgm:spPr bwMode="auto"/>
      <dgm:t>
        <a:bodyPr/>
        <a:lstStyle/>
        <a:p>
          <a:pPr>
            <a:defRPr/>
          </a:pPr>
          <a:endParaRPr lang="ru-RU" sz="1200" b="1"/>
        </a:p>
      </dgm:t>
    </dgm:pt>
    <dgm:pt modelId="{E8C08180-5FA2-45D3-A649-7182734C8293}" type="sibTrans" cxnId="{E4D42C24-3177-4B41-AAFE-50085B873D8E}">
      <dgm:prSet/>
      <dgm:spPr bwMode="auto"/>
      <dgm:t>
        <a:bodyPr/>
        <a:lstStyle/>
        <a:p>
          <a:pPr>
            <a:defRPr/>
          </a:pPr>
          <a:endParaRPr lang="ru-RU" sz="1200" b="1"/>
        </a:p>
      </dgm:t>
    </dgm:pt>
    <dgm:pt modelId="{9FB4DBAD-3A32-4EC8-BF14-75E17C7B82FB}">
      <dgm:prSet phldrT="" custT="1"/>
      <dgm:spPr bwMode="auto"/>
      <dgm:t>
        <a:bodyPr/>
        <a:lstStyle/>
        <a:p>
          <a:pPr>
            <a:defRPr/>
          </a:pPr>
          <a:r>
            <a:rPr lang="ru-RU" sz="1200" b="1"/>
            <a:t>налог на добавленную </a:t>
          </a:r>
          <a:r>
            <a:rPr lang="ru-RU" sz="1200" b="1"/>
            <a:t>стоимость (за исключением НДС, уплачиваемого при ввозе товаров на таможне, а также при выполнении договора простого товарищества или договора доверительного управления имуществом</a:t>
          </a:r>
          <a:endParaRPr lang="ru-RU" sz="1200" b="1"/>
        </a:p>
      </dgm:t>
    </dgm:pt>
    <dgm:pt modelId="{375312B1-02A0-450E-8F5E-AD053C329627}" type="parTrans" cxnId="{8C1AF656-71F4-4F6F-9B2A-FD640AFD1D18}">
      <dgm:prSet/>
      <dgm:spPr bwMode="auto"/>
      <dgm:t>
        <a:bodyPr/>
        <a:lstStyle/>
        <a:p>
          <a:pPr>
            <a:defRPr/>
          </a:pPr>
          <a:endParaRPr lang="ru-RU" sz="1200" b="1"/>
        </a:p>
      </dgm:t>
    </dgm:pt>
    <dgm:pt modelId="{743CA59A-BAE0-426E-BB64-65D8B22E93D2}" type="sibTrans" cxnId="{8C1AF656-71F4-4F6F-9B2A-FD640AFD1D18}">
      <dgm:prSet/>
      <dgm:spPr bwMode="auto"/>
      <dgm:t>
        <a:bodyPr/>
        <a:lstStyle/>
        <a:p>
          <a:pPr>
            <a:defRPr/>
          </a:pPr>
          <a:endParaRPr lang="ru-RU" sz="1200" b="1"/>
        </a:p>
      </dgm:t>
    </dgm:pt>
    <dgm:pt modelId="{5AFB8C71-1C3B-42A4-8D76-AD8051F96523}" type="pres">
      <dgm:prSet presAssocID="{8B4F4237-F68D-4123-BE3E-D2F48C986BEF}" presName="compositeShape" presStyleCnt="0">
        <dgm:presLayoutVars>
          <dgm:dir val="norm"/>
          <dgm:resizeHandles val="exact"/>
        </dgm:presLayoutVars>
      </dgm:prSet>
      <dgm:spPr bwMode="auto"/>
      <dgm:t>
        <a:bodyPr/>
        <a:lstStyle/>
        <a:p>
          <a:pPr>
            <a:defRPr/>
          </a:pPr>
          <a:endParaRPr lang="ru-RU"/>
        </a:p>
      </dgm:t>
    </dgm:pt>
    <dgm:pt modelId="{E1810421-CB7A-4A9A-9402-5521BED5D574}" type="pres">
      <dgm:prSet presAssocID="{8B4F4237-F68D-4123-BE3E-D2F48C986BEF}" presName="pyramid" presStyleLbl="node1" presStyleIdx="0" presStyleCnt="1"/>
      <dgm:spPr bwMode="auto"/>
    </dgm:pt>
    <dgm:pt modelId="{7424F004-3939-4DD6-914A-7E250B230739}" type="pres">
      <dgm:prSet presAssocID="{8B4F4237-F68D-4123-BE3E-D2F48C986BEF}" presName="theList" presStyleCnt="0"/>
      <dgm:spPr bwMode="auto"/>
    </dgm:pt>
    <dgm:pt modelId="{A1DBDFAE-D85B-4E11-A371-56FC0A254409}" type="pres">
      <dgm:prSet presAssocID="{86A4DC89-701B-4343-9134-5C08E04F6084}" presName="aNode" presStyleLbl="fgAcc1" presStyleIdx="0" presStyleCnt="3">
        <dgm:presLayoutVars>
          <dgm:bulletEnabled val="1"/>
        </dgm:presLayoutVars>
      </dgm:prSet>
      <dgm:spPr bwMode="auto"/>
      <dgm:t>
        <a:bodyPr/>
        <a:lstStyle/>
        <a:p>
          <a:pPr>
            <a:defRPr/>
          </a:pPr>
          <a:endParaRPr lang="ru-RU"/>
        </a:p>
      </dgm:t>
    </dgm:pt>
    <dgm:pt modelId="{AA61CEEE-32BF-4F77-8181-A296409E67AC}" type="pres">
      <dgm:prSet presAssocID="{86A4DC89-701B-4343-9134-5C08E04F6084}" presName="aSpace" presStyleCnt="0"/>
      <dgm:spPr bwMode="auto"/>
    </dgm:pt>
    <dgm:pt modelId="{9F993897-1EC6-4A2E-ADB3-54D8142C09D0}" type="pres">
      <dgm:prSet presAssocID="{DF71DA1C-6102-4543-9742-11EA93F07F83}" presName="aNode" presStyleLbl="fgAcc1" presStyleIdx="1" presStyleCnt="3">
        <dgm:presLayoutVars>
          <dgm:bulletEnabled val="1"/>
        </dgm:presLayoutVars>
      </dgm:prSet>
      <dgm:spPr bwMode="auto"/>
      <dgm:t>
        <a:bodyPr/>
        <a:lstStyle/>
        <a:p>
          <a:pPr>
            <a:defRPr/>
          </a:pPr>
          <a:endParaRPr lang="ru-RU"/>
        </a:p>
      </dgm:t>
    </dgm:pt>
    <dgm:pt modelId="{C49EF0AF-B12D-4ACA-A717-E1DD0AE3DCFF}" type="pres">
      <dgm:prSet presAssocID="{DF71DA1C-6102-4543-9742-11EA93F07F83}" presName="aSpace" presStyleCnt="0"/>
      <dgm:spPr bwMode="auto"/>
    </dgm:pt>
    <dgm:pt modelId="{CF06063F-8283-4D77-9555-A90B41397266}" type="pres">
      <dgm:prSet presAssocID="{9FB4DBAD-3A32-4EC8-BF14-75E17C7B82FB}" presName="aNode" presStyleLbl="fgAcc1" presStyleIdx="2" presStyleCnt="3">
        <dgm:presLayoutVars>
          <dgm:bulletEnabled val="1"/>
        </dgm:presLayoutVars>
      </dgm:prSet>
      <dgm:spPr bwMode="auto"/>
      <dgm:t>
        <a:bodyPr/>
        <a:lstStyle/>
        <a:p>
          <a:pPr>
            <a:defRPr/>
          </a:pPr>
          <a:endParaRPr lang="ru-RU"/>
        </a:p>
      </dgm:t>
    </dgm:pt>
    <dgm:pt modelId="{A2CE1716-3F5B-4208-B681-4D4BB6D416F0}" type="pres">
      <dgm:prSet presAssocID="{9FB4DBAD-3A32-4EC8-BF14-75E17C7B82FB}" presName="aSpace" presStyleCnt="0"/>
      <dgm:spPr bwMode="auto"/>
    </dgm:pt>
  </dgm:ptLst>
  <dgm:cxnLst>
    <dgm:cxn modelId="{E4D42C24-3177-4B41-AAFE-50085B873D8E}" srcId="{8B4F4237-F68D-4123-BE3E-D2F48C986BEF}" destId="{DF71DA1C-6102-4543-9742-11EA93F07F83}" srcOrd="1" destOrd="0" parTransId="{73D92B2F-02B7-4D23-B2F2-CC53EE3160D2}" sibTransId="{E8C08180-5FA2-45D3-A649-7182734C8293}"/>
    <dgm:cxn modelId="{C67876C3-BBAD-433D-9D9A-CC3C7AB85AD7}" type="presOf" srcId="{86A4DC89-701B-4343-9134-5C08E04F6084}" destId="{A1DBDFAE-D85B-4E11-A371-56FC0A254409}" srcOrd="0" destOrd="0" presId="urn:microsoft.com/office/officeart/2005/8/layout/pyramid2"/>
    <dgm:cxn modelId="{CA52CDAB-2DFB-4062-95CB-21E728CAF314}" srcId="{8B4F4237-F68D-4123-BE3E-D2F48C986BEF}" destId="{86A4DC89-701B-4343-9134-5C08E04F6084}" srcOrd="0" destOrd="0" parTransId="{21D2544A-DB8A-4D90-A737-36182C63B2D4}" sibTransId="{0DB15371-13CE-417F-9073-F900C2F951EE}"/>
    <dgm:cxn modelId="{242E39F1-6A8F-41D8-BC0D-879E96347B22}" type="presOf" srcId="{9FB4DBAD-3A32-4EC8-BF14-75E17C7B82FB}" destId="{CF06063F-8283-4D77-9555-A90B41397266}" srcOrd="0" destOrd="0" presId="urn:microsoft.com/office/officeart/2005/8/layout/pyramid2"/>
    <dgm:cxn modelId="{33816AB7-A83E-4591-BDE8-91D6BCDCEADA}" type="presOf" srcId="{DF71DA1C-6102-4543-9742-11EA93F07F83}" destId="{9F993897-1EC6-4A2E-ADB3-54D8142C09D0}" srcOrd="0" destOrd="0" presId="urn:microsoft.com/office/officeart/2005/8/layout/pyramid2"/>
    <dgm:cxn modelId="{066205B0-632E-4F41-A083-37229B78E4B1}" type="presOf" srcId="{8B4F4237-F68D-4123-BE3E-D2F48C986BEF}" destId="{5AFB8C71-1C3B-42A4-8D76-AD8051F96523}" srcOrd="0" destOrd="0" presId="urn:microsoft.com/office/officeart/2005/8/layout/pyramid2"/>
    <dgm:cxn modelId="{8C1AF656-71F4-4F6F-9B2A-FD640AFD1D18}" srcId="{8B4F4237-F68D-4123-BE3E-D2F48C986BEF}" destId="{9FB4DBAD-3A32-4EC8-BF14-75E17C7B82FB}" srcOrd="2" destOrd="0" parTransId="{375312B1-02A0-450E-8F5E-AD053C329627}" sibTransId="{743CA59A-BAE0-426E-BB64-65D8B22E93D2}"/>
    <dgm:cxn modelId="{B4545E72-CF0E-4491-A868-DCE227B7AE47}" type="presParOf" srcId="{5AFB8C71-1C3B-42A4-8D76-AD8051F96523}" destId="{E1810421-CB7A-4A9A-9402-5521BED5D574}" srcOrd="0" destOrd="0" presId="urn:microsoft.com/office/officeart/2005/8/layout/pyramid2"/>
    <dgm:cxn modelId="{0B0429FC-2345-4736-9FA5-50C6D2A6E537}" type="presParOf" srcId="{5AFB8C71-1C3B-42A4-8D76-AD8051F96523}" destId="{7424F004-3939-4DD6-914A-7E250B230739}" srcOrd="1" destOrd="0" presId="urn:microsoft.com/office/officeart/2005/8/layout/pyramid2"/>
    <dgm:cxn modelId="{9E5F7199-D5D8-47E3-B003-FEAC20B0F4DB}" type="presParOf" srcId="{7424F004-3939-4DD6-914A-7E250B230739}" destId="{A1DBDFAE-D85B-4E11-A371-56FC0A254409}" srcOrd="0" destOrd="0" presId="urn:microsoft.com/office/officeart/2005/8/layout/pyramid2"/>
    <dgm:cxn modelId="{FDFBCC79-5C74-4870-A377-5BBE1384F238}" type="presParOf" srcId="{7424F004-3939-4DD6-914A-7E250B230739}" destId="{AA61CEEE-32BF-4F77-8181-A296409E67AC}" srcOrd="1" destOrd="0" presId="urn:microsoft.com/office/officeart/2005/8/layout/pyramid2"/>
    <dgm:cxn modelId="{B3D1B64B-BAD0-43F7-9170-CCD018D10DC2}" type="presParOf" srcId="{7424F004-3939-4DD6-914A-7E250B230739}" destId="{9F993897-1EC6-4A2E-ADB3-54D8142C09D0}" srcOrd="2" destOrd="0" presId="urn:microsoft.com/office/officeart/2005/8/layout/pyramid2"/>
    <dgm:cxn modelId="{04CB0226-E1BB-4E26-B53D-892A2B519E33}" type="presParOf" srcId="{7424F004-3939-4DD6-914A-7E250B230739}" destId="{C49EF0AF-B12D-4ACA-A717-E1DD0AE3DCFF}" srcOrd="3" destOrd="0" presId="urn:microsoft.com/office/officeart/2005/8/layout/pyramid2"/>
    <dgm:cxn modelId="{9A9BFD5E-E24F-46A3-A1F6-3D8EAC08B019}" type="presParOf" srcId="{7424F004-3939-4DD6-914A-7E250B230739}" destId="{CF06063F-8283-4D77-9555-A90B41397266}" srcOrd="4" destOrd="0" presId="urn:microsoft.com/office/officeart/2005/8/layout/pyramid2"/>
    <dgm:cxn modelId="{00AC2A2F-38AE-414A-9F57-53AC4B1BD643}" type="presParOf" srcId="{7424F004-3939-4DD6-914A-7E250B230739}" destId="{A2CE1716-3F5B-4208-B681-4D4BB6D416F0}" srcOrd="5" destOrd="0" presId="urn:microsoft.com/office/officeart/2005/8/layout/pyramid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8.xml><?xml version="1.0" encoding="utf-8"?>
<dgm:dataModel xmlns:dgm="http://schemas.openxmlformats.org/drawingml/2006/diagram" xmlns:a="http://schemas.openxmlformats.org/drawingml/2006/main" xmlns:r="http://schemas.openxmlformats.org/officeDocument/2006/relationships">
  <dgm:ptLst>
    <dgm:pt modelId="{076DFA2C-3505-4CBD-AEB1-D24A5DC321A4}" type="doc">
      <dgm:prSet loTypeId="urn:microsoft.com/office/officeart/2005/8/layout/arrow4" loCatId="process" qsTypeId="urn:microsoft.com/office/officeart/2005/8/quickstyle/simple1" qsCatId="simple" csTypeId="urn:microsoft.com/office/officeart/2005/8/colors/colorful5" csCatId="colorful"/>
      <dgm:spPr bwMode="auto"/>
      <dgm:t>
        <a:bodyPr/>
        <a:lstStyle/>
        <a:p>
          <a:pPr>
            <a:defRPr/>
          </a:pPr>
          <a:endParaRPr lang="ru-RU"/>
        </a:p>
      </dgm:t>
    </dgm:pt>
    <dgm:pt modelId="{5CBFF476-FDA6-41D8-8786-A7038C4A7BDE}">
      <dgm:prSet phldrT=""/>
      <dgm:spPr bwMode="auto"/>
      <dgm:t>
        <a:bodyPr/>
        <a:lstStyle/>
        <a:p>
          <a:pPr>
            <a:defRPr/>
          </a:pPr>
          <a:r>
            <a:rPr lang="ru-RU" b="1"/>
            <a:t>доходы;</a:t>
          </a:r>
          <a:endParaRPr lang="ru-RU" b="1"/>
        </a:p>
      </dgm:t>
    </dgm:pt>
    <dgm:pt modelId="{A9F818B0-BFB4-429D-A6C9-0333D700B8BD}" type="parTrans" cxnId="{7BEF358A-B9B1-48F4-91C2-212E08564B18}">
      <dgm:prSet/>
      <dgm:spPr bwMode="auto"/>
      <dgm:t>
        <a:bodyPr/>
        <a:lstStyle/>
        <a:p>
          <a:pPr>
            <a:defRPr/>
          </a:pPr>
          <a:endParaRPr lang="ru-RU" b="1"/>
        </a:p>
      </dgm:t>
    </dgm:pt>
    <dgm:pt modelId="{670E4644-5009-490F-BF77-73B7AB6F0EC1}" type="sibTrans" cxnId="{7BEF358A-B9B1-48F4-91C2-212E08564B18}">
      <dgm:prSet/>
      <dgm:spPr bwMode="auto"/>
      <dgm:t>
        <a:bodyPr/>
        <a:lstStyle/>
        <a:p>
          <a:pPr>
            <a:defRPr/>
          </a:pPr>
          <a:endParaRPr lang="ru-RU" b="1"/>
        </a:p>
      </dgm:t>
    </dgm:pt>
    <dgm:pt modelId="{E5D3E4B7-7D42-4947-BA67-964E296B4269}">
      <dgm:prSet phldrT=""/>
      <dgm:spPr bwMode="auto"/>
      <dgm:t>
        <a:bodyPr/>
        <a:lstStyle/>
        <a:p>
          <a:pPr>
            <a:defRPr/>
          </a:pPr>
          <a:r>
            <a:rPr lang="ru-RU" b="1"/>
            <a:t>доходы, уменьшенные на величину расходов.</a:t>
          </a:r>
          <a:endParaRPr lang="ru-RU" b="1"/>
        </a:p>
      </dgm:t>
    </dgm:pt>
    <dgm:pt modelId="{EE63E15E-0C08-48D8-A307-B54E3F8835D2}" type="parTrans" cxnId="{8E0B91F6-63D0-4D28-BC14-83565FE20D67}">
      <dgm:prSet/>
      <dgm:spPr bwMode="auto"/>
      <dgm:t>
        <a:bodyPr/>
        <a:lstStyle/>
        <a:p>
          <a:pPr>
            <a:defRPr/>
          </a:pPr>
          <a:endParaRPr lang="ru-RU" b="1"/>
        </a:p>
      </dgm:t>
    </dgm:pt>
    <dgm:pt modelId="{402AD4B8-068C-4FB2-BF06-CDFF3B0E9DFA}" type="sibTrans" cxnId="{8E0B91F6-63D0-4D28-BC14-83565FE20D67}">
      <dgm:prSet/>
      <dgm:spPr bwMode="auto"/>
      <dgm:t>
        <a:bodyPr/>
        <a:lstStyle/>
        <a:p>
          <a:pPr>
            <a:defRPr/>
          </a:pPr>
          <a:endParaRPr lang="ru-RU" b="1"/>
        </a:p>
      </dgm:t>
    </dgm:pt>
    <dgm:pt modelId="{D9B5A43C-D23C-4276-952C-2545F4E6FA31}" type="pres">
      <dgm:prSet presAssocID="{076DFA2C-3505-4CBD-AEB1-D24A5DC321A4}" presName="compositeShape" presStyleCnt="0">
        <dgm:presLayoutVars>
          <dgm:chMax val="2"/>
          <dgm:dir val="norm"/>
          <dgm:resizeHandles val="exact"/>
        </dgm:presLayoutVars>
      </dgm:prSet>
      <dgm:spPr bwMode="auto"/>
      <dgm:t>
        <a:bodyPr/>
        <a:lstStyle/>
        <a:p>
          <a:pPr>
            <a:defRPr/>
          </a:pPr>
          <a:endParaRPr lang="ru-RU"/>
        </a:p>
      </dgm:t>
    </dgm:pt>
    <dgm:pt modelId="{F374BA54-18F6-48F0-A8AC-C13EFFB2318F}" type="pres">
      <dgm:prSet presAssocID="{5CBFF476-FDA6-41D8-8786-A7038C4A7BDE}" presName="upArrow" presStyleLbl="node1" presStyleIdx="0" presStyleCnt="2"/>
      <dgm:spPr bwMode="auto"/>
    </dgm:pt>
    <dgm:pt modelId="{798E71D2-BAEF-47CE-AB06-539C9EBA1BBA}" type="pres">
      <dgm:prSet presAssocID="{5CBFF476-FDA6-41D8-8786-A7038C4A7BDE}" presName="upArrowText" presStyleLbl="revTx" presStyleIdx="0" presStyleCnt="2">
        <dgm:presLayoutVars>
          <dgm:chMax val="0"/>
          <dgm:bulletEnabled val="1"/>
        </dgm:presLayoutVars>
      </dgm:prSet>
      <dgm:spPr bwMode="auto"/>
      <dgm:t>
        <a:bodyPr/>
        <a:lstStyle/>
        <a:p>
          <a:pPr>
            <a:defRPr/>
          </a:pPr>
          <a:endParaRPr lang="ru-RU"/>
        </a:p>
      </dgm:t>
    </dgm:pt>
    <dgm:pt modelId="{5C081E2A-E0E9-4190-9577-D418107B4132}" type="pres">
      <dgm:prSet presAssocID="{E5D3E4B7-7D42-4947-BA67-964E296B4269}" presName="downArrow" presStyleLbl="node1" presStyleIdx="1" presStyleCnt="2"/>
      <dgm:spPr bwMode="auto"/>
    </dgm:pt>
    <dgm:pt modelId="{3C72E5A0-BC6F-4934-8AC0-04D89E3C2915}" type="pres">
      <dgm:prSet presAssocID="{E5D3E4B7-7D42-4947-BA67-964E296B4269}" presName="downArrowText" presStyleLbl="revTx" presStyleIdx="1" presStyleCnt="2">
        <dgm:presLayoutVars>
          <dgm:chMax val="0"/>
          <dgm:bulletEnabled val="1"/>
        </dgm:presLayoutVars>
      </dgm:prSet>
      <dgm:spPr bwMode="auto"/>
      <dgm:t>
        <a:bodyPr/>
        <a:lstStyle/>
        <a:p>
          <a:pPr>
            <a:defRPr/>
          </a:pPr>
          <a:endParaRPr lang="ru-RU"/>
        </a:p>
      </dgm:t>
    </dgm:pt>
  </dgm:ptLst>
  <dgm:cxnLst>
    <dgm:cxn modelId="{A749F63D-0F11-4923-AC60-8AF2841DCCE2}" type="presOf" srcId="{E5D3E4B7-7D42-4947-BA67-964E296B4269}" destId="{3C72E5A0-BC6F-4934-8AC0-04D89E3C2915}" srcOrd="0" destOrd="0" presId="urn:microsoft.com/office/officeart/2005/8/layout/arrow4"/>
    <dgm:cxn modelId="{5934DCA6-4C78-4740-90C5-E69FF2E9831F}" type="presOf" srcId="{076DFA2C-3505-4CBD-AEB1-D24A5DC321A4}" destId="{D9B5A43C-D23C-4276-952C-2545F4E6FA31}" srcOrd="0" destOrd="0" presId="urn:microsoft.com/office/officeart/2005/8/layout/arrow4"/>
    <dgm:cxn modelId="{8E0B91F6-63D0-4D28-BC14-83565FE20D67}" srcId="{076DFA2C-3505-4CBD-AEB1-D24A5DC321A4}" destId="{E5D3E4B7-7D42-4947-BA67-964E296B4269}" srcOrd="1" destOrd="0" parTransId="{EE63E15E-0C08-48D8-A307-B54E3F8835D2}" sibTransId="{402AD4B8-068C-4FB2-BF06-CDFF3B0E9DFA}"/>
    <dgm:cxn modelId="{527F291C-3D3D-46DD-8B86-AFC500B210E1}" type="presOf" srcId="{5CBFF476-FDA6-41D8-8786-A7038C4A7BDE}" destId="{798E71D2-BAEF-47CE-AB06-539C9EBA1BBA}" srcOrd="0" destOrd="0" presId="urn:microsoft.com/office/officeart/2005/8/layout/arrow4"/>
    <dgm:cxn modelId="{7BEF358A-B9B1-48F4-91C2-212E08564B18}" srcId="{076DFA2C-3505-4CBD-AEB1-D24A5DC321A4}" destId="{5CBFF476-FDA6-41D8-8786-A7038C4A7BDE}" srcOrd="0" destOrd="0" parTransId="{A9F818B0-BFB4-429D-A6C9-0333D700B8BD}" sibTransId="{670E4644-5009-490F-BF77-73B7AB6F0EC1}"/>
    <dgm:cxn modelId="{E57A0D56-4B34-4AF3-8076-5D181942DF8B}" type="presParOf" srcId="{D9B5A43C-D23C-4276-952C-2545F4E6FA31}" destId="{F374BA54-18F6-48F0-A8AC-C13EFFB2318F}" srcOrd="0" destOrd="0" presId="urn:microsoft.com/office/officeart/2005/8/layout/arrow4"/>
    <dgm:cxn modelId="{D102E44D-B917-4C9E-A0CD-2A521E89084E}" type="presParOf" srcId="{D9B5A43C-D23C-4276-952C-2545F4E6FA31}" destId="{798E71D2-BAEF-47CE-AB06-539C9EBA1BBA}" srcOrd="1" destOrd="0" presId="urn:microsoft.com/office/officeart/2005/8/layout/arrow4"/>
    <dgm:cxn modelId="{45D137DD-52F5-4318-945F-3C87AE2362C5}" type="presParOf" srcId="{D9B5A43C-D23C-4276-952C-2545F4E6FA31}" destId="{5C081E2A-E0E9-4190-9577-D418107B4132}" srcOrd="2" destOrd="0" presId="urn:microsoft.com/office/officeart/2005/8/layout/arrow4"/>
    <dgm:cxn modelId="{E85B2643-5D8A-4185-B474-E51F6B4EDD04}" type="presParOf" srcId="{D9B5A43C-D23C-4276-952C-2545F4E6FA31}" destId="{3C72E5A0-BC6F-4934-8AC0-04D89E3C2915}" srcOrd="3" destOrd="0" presId="urn:microsoft.com/office/officeart/2005/8/layout/arrow4"/>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9.xml><?xml version="1.0" encoding="utf-8"?>
<dgm:dataModel xmlns:dgm="http://schemas.openxmlformats.org/drawingml/2006/diagram" xmlns:a="http://schemas.openxmlformats.org/drawingml/2006/main" xmlns:r="http://schemas.openxmlformats.org/officeDocument/2006/relationships">
  <dgm:ptLst>
    <dgm:pt modelId="{2C6AE04A-90A2-4140-AE9D-1CB22B67CD5E}" type="doc">
      <dgm:prSet loTypeId="urn:microsoft.com/office/officeart/2005/8/layout/arrow5" loCatId="process" qsTypeId="urn:microsoft.com/office/officeart/2005/8/quickstyle/simple1" qsCatId="simple" csTypeId="urn:microsoft.com/office/officeart/2005/8/colors/colorful4" csCatId="colorful"/>
      <dgm:spPr bwMode="auto"/>
      <dgm:t>
        <a:bodyPr/>
        <a:lstStyle/>
        <a:p>
          <a:pPr>
            <a:defRPr/>
          </a:pPr>
          <a:endParaRPr lang="ru-RU"/>
        </a:p>
      </dgm:t>
    </dgm:pt>
    <dgm:pt modelId="{3CF0DBD3-917C-473D-8FF6-FA3A01C6F3EB}">
      <dgm:prSet phldrT=""/>
      <dgm:spPr bwMode="auto"/>
      <dgm:t>
        <a:bodyPr/>
        <a:lstStyle/>
        <a:p>
          <a:pPr>
            <a:defRPr/>
          </a:pPr>
          <a:r>
            <a:rPr lang="ru-RU" b="1">
              <a:solidFill>
                <a:schemeClr val="tx1"/>
              </a:solidFill>
            </a:rPr>
            <a:t>доходов;</a:t>
          </a:r>
          <a:endParaRPr lang="ru-RU" b="1">
            <a:solidFill>
              <a:schemeClr val="tx1"/>
            </a:solidFill>
          </a:endParaRPr>
        </a:p>
      </dgm:t>
    </dgm:pt>
    <dgm:pt modelId="{D61FFAD6-95B3-457F-82AF-64D19ED7A0A3}" type="parTrans" cxnId="{1C983079-9F14-4324-8608-D858F255118E}">
      <dgm:prSet/>
      <dgm:spPr bwMode="auto"/>
      <dgm:t>
        <a:bodyPr/>
        <a:lstStyle/>
        <a:p>
          <a:pPr>
            <a:defRPr/>
          </a:pPr>
          <a:endParaRPr lang="ru-RU" b="1"/>
        </a:p>
      </dgm:t>
    </dgm:pt>
    <dgm:pt modelId="{6B7DAE76-A40F-43E4-9013-4CBC16BE5656}" type="sibTrans" cxnId="{1C983079-9F14-4324-8608-D858F255118E}">
      <dgm:prSet/>
      <dgm:spPr bwMode="auto"/>
      <dgm:t>
        <a:bodyPr/>
        <a:lstStyle/>
        <a:p>
          <a:pPr>
            <a:defRPr/>
          </a:pPr>
          <a:endParaRPr lang="ru-RU" b="1"/>
        </a:p>
      </dgm:t>
    </dgm:pt>
    <dgm:pt modelId="{DF8BBFCC-9096-43C6-8463-D8997627FBBE}">
      <dgm:prSet phldrT=""/>
      <dgm:spPr bwMode="auto"/>
      <dgm:t>
        <a:bodyPr/>
        <a:lstStyle/>
        <a:p>
          <a:pPr>
            <a:defRPr/>
          </a:pPr>
          <a:r>
            <a:rPr lang="ru-RU" b="1">
              <a:solidFill>
                <a:schemeClr val="tx1"/>
              </a:solidFill>
            </a:rPr>
            <a:t>доходов, уменьшенных на величину расходов.</a:t>
          </a:r>
          <a:endParaRPr lang="ru-RU" b="1">
            <a:solidFill>
              <a:schemeClr val="tx1"/>
            </a:solidFill>
          </a:endParaRPr>
        </a:p>
      </dgm:t>
    </dgm:pt>
    <dgm:pt modelId="{291707DD-BA7D-46D4-B352-9377103EFAC9}" type="parTrans" cxnId="{800107CC-CBF7-47CE-A901-C73AF801A8F7}">
      <dgm:prSet/>
      <dgm:spPr bwMode="auto"/>
      <dgm:t>
        <a:bodyPr/>
        <a:lstStyle/>
        <a:p>
          <a:pPr>
            <a:defRPr/>
          </a:pPr>
          <a:endParaRPr lang="ru-RU" b="1"/>
        </a:p>
      </dgm:t>
    </dgm:pt>
    <dgm:pt modelId="{0769F110-A99A-4F67-80B6-AECC866CA145}" type="sibTrans" cxnId="{800107CC-CBF7-47CE-A901-C73AF801A8F7}">
      <dgm:prSet/>
      <dgm:spPr bwMode="auto"/>
      <dgm:t>
        <a:bodyPr/>
        <a:lstStyle/>
        <a:p>
          <a:pPr>
            <a:defRPr/>
          </a:pPr>
          <a:endParaRPr lang="ru-RU" b="1"/>
        </a:p>
      </dgm:t>
    </dgm:pt>
    <dgm:pt modelId="{F6B94822-75F8-4751-A78E-5F68D5984621}" type="pres">
      <dgm:prSet presAssocID="{2C6AE04A-90A2-4140-AE9D-1CB22B67CD5E}" presName="diagram" presStyleCnt="0">
        <dgm:presLayoutVars>
          <dgm:dir val="norm"/>
          <dgm:resizeHandles val="exact"/>
        </dgm:presLayoutVars>
      </dgm:prSet>
      <dgm:spPr bwMode="auto"/>
      <dgm:t>
        <a:bodyPr/>
        <a:lstStyle/>
        <a:p>
          <a:pPr>
            <a:defRPr/>
          </a:pPr>
          <a:endParaRPr lang="ru-RU"/>
        </a:p>
      </dgm:t>
    </dgm:pt>
    <dgm:pt modelId="{1F9CF360-A5B5-4CEE-B8D0-08E2BED956BF}" type="pres">
      <dgm:prSet custRadScaleInc="-12" custRadScaleRad="87121" presAssocID="{3CF0DBD3-917C-473D-8FF6-FA3A01C6F3EB}" presName="arrow" presStyleLbl="node1" presStyleIdx="0" presStyleCnt="2">
        <dgm:presLayoutVars>
          <dgm:bulletEnabled val="1"/>
        </dgm:presLayoutVars>
      </dgm:prSet>
      <dgm:spPr bwMode="auto"/>
      <dgm:t>
        <a:bodyPr/>
        <a:lstStyle/>
        <a:p>
          <a:pPr>
            <a:defRPr/>
          </a:pPr>
          <a:endParaRPr lang="ru-RU"/>
        </a:p>
      </dgm:t>
    </dgm:pt>
    <dgm:pt modelId="{2CD4EC5E-C7E9-4E10-9F1D-A48D35B86179}" type="pres">
      <dgm:prSet custRadScaleInc="10232" custRadScaleRad="81332" presAssocID="{DF8BBFCC-9096-43C6-8463-D8997627FBBE}" presName="arrow" presStyleLbl="node1" presStyleIdx="1" presStyleCnt="2">
        <dgm:presLayoutVars>
          <dgm:bulletEnabled val="1"/>
        </dgm:presLayoutVars>
      </dgm:prSet>
      <dgm:spPr bwMode="auto"/>
      <dgm:t>
        <a:bodyPr/>
        <a:lstStyle/>
        <a:p>
          <a:pPr>
            <a:defRPr/>
          </a:pPr>
          <a:endParaRPr lang="ru-RU"/>
        </a:p>
      </dgm:t>
    </dgm:pt>
  </dgm:ptLst>
  <dgm:cxnLst>
    <dgm:cxn modelId="{1C983079-9F14-4324-8608-D858F255118E}" srcId="{2C6AE04A-90A2-4140-AE9D-1CB22B67CD5E}" destId="{3CF0DBD3-917C-473D-8FF6-FA3A01C6F3EB}" srcOrd="0" destOrd="0" parTransId="{D61FFAD6-95B3-457F-82AF-64D19ED7A0A3}" sibTransId="{6B7DAE76-A40F-43E4-9013-4CBC16BE5656}"/>
    <dgm:cxn modelId="{923D34A4-9D99-4466-AFFA-9B1175BF593D}" type="presOf" srcId="{DF8BBFCC-9096-43C6-8463-D8997627FBBE}" destId="{2CD4EC5E-C7E9-4E10-9F1D-A48D35B86179}" srcOrd="0" destOrd="0" presId="urn:microsoft.com/office/officeart/2005/8/layout/arrow5"/>
    <dgm:cxn modelId="{BC770E98-F2C6-4C7D-9242-0EC1D9D3E999}" type="presOf" srcId="{2C6AE04A-90A2-4140-AE9D-1CB22B67CD5E}" destId="{F6B94822-75F8-4751-A78E-5F68D5984621}" srcOrd="0" destOrd="0" presId="urn:microsoft.com/office/officeart/2005/8/layout/arrow5"/>
    <dgm:cxn modelId="{800107CC-CBF7-47CE-A901-C73AF801A8F7}" srcId="{2C6AE04A-90A2-4140-AE9D-1CB22B67CD5E}" destId="{DF8BBFCC-9096-43C6-8463-D8997627FBBE}" srcOrd="1" destOrd="0" parTransId="{291707DD-BA7D-46D4-B352-9377103EFAC9}" sibTransId="{0769F110-A99A-4F67-80B6-AECC866CA145}"/>
    <dgm:cxn modelId="{F31177E8-07F7-49A4-9B45-C82623F1EDF6}" type="presOf" srcId="{3CF0DBD3-917C-473D-8FF6-FA3A01C6F3EB}" destId="{1F9CF360-A5B5-4CEE-B8D0-08E2BED956BF}" srcOrd="0" destOrd="0" presId="urn:microsoft.com/office/officeart/2005/8/layout/arrow5"/>
    <dgm:cxn modelId="{594D2440-37DA-4CEF-87D7-23521CF02CFF}" type="presParOf" srcId="{F6B94822-75F8-4751-A78E-5F68D5984621}" destId="{1F9CF360-A5B5-4CEE-B8D0-08E2BED956BF}" srcOrd="0" destOrd="0" presId="urn:microsoft.com/office/officeart/2005/8/layout/arrow5"/>
    <dgm:cxn modelId="{E04920B6-AD96-4855-B3B2-245F7D7B941A}" type="presParOf" srcId="{F6B94822-75F8-4751-A78E-5F68D5984621}" destId="{2CD4EC5E-C7E9-4E10-9F1D-A48D35B86179}" srcOrd="1" destOrd="0" presId="urn:microsoft.com/office/officeart/2005/8/layout/arrow5"/>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546237268" name=""/>
      <dsp:cNvGrpSpPr/>
    </dsp:nvGrpSpPr>
    <dsp:grpSpPr bwMode="auto">
      <a:xfrm>
        <a:off x="0" y="0"/>
        <a:ext cx="9180512" cy="5040560"/>
        <a:chOff x="0" y="0"/>
        <a:chExt cx="9180512" cy="5040560"/>
      </a:xfrm>
    </dsp:grpSpPr>
    <dsp:sp modelId="{1C01603E-2E39-4078-90A1-D3FDAAD17A46}">
      <dsp:nvSpPr>
        <dsp:cNvPr id="0" name=""/>
        <dsp:cNvSpPr/>
      </dsp:nvSpPr>
      <dsp:spPr bwMode="auto">
        <a:xfrm>
          <a:off x="1353334" y="0"/>
          <a:ext cx="6473843" cy="5040560"/>
        </a:xfrm>
        <a:prstGeom prst="diamond">
          <a:avLst/>
        </a:prstGeom>
        <a:solidFill>
          <a:schemeClr val="accent3">
            <a:tint val="40000"/>
            <a:hueOff val="0"/>
            <a:satOff val="0"/>
            <a:lumOff val="0"/>
            <a:alphaOff val="0"/>
          </a:schemeClr>
        </a:solidFill>
        <a:ln>
          <a:noFill/>
        </a:ln>
        <a:effectLst/>
      </dsp:spPr>
      <dsp:style>
        <a:lnRef idx="0">
          <a:srgbClr val="000000"/>
        </a:lnRef>
        <a:fillRef idx="1">
          <a:srgbClr val="000000"/>
        </a:fillRef>
        <a:effectRef idx="0">
          <a:srgbClr val="000000"/>
        </a:effectRef>
        <a:fontRef idx="minor"/>
      </dsp:style>
    </dsp:sp>
    <dsp:sp modelId="{5B11ACB1-C973-4D38-B351-F0907ABF3611}">
      <dsp:nvSpPr>
        <dsp:cNvPr id="0" name=""/>
        <dsp:cNvSpPr/>
      </dsp:nvSpPr>
      <dsp:spPr bwMode="auto">
        <a:xfrm>
          <a:off x="2548829" y="478853"/>
          <a:ext cx="1965818" cy="1965818"/>
        </a:xfrm>
        <a:prstGeom prst="roundRect">
          <a:avLst>
            <a:gd name="adj" fmla="val 16667"/>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ts val="0"/>
            </a:spcBef>
            <a:spcAft>
              <a:spcPts val="0"/>
            </a:spcAft>
            <a:defRPr/>
          </a:pPr>
          <a:r>
            <a:rPr lang="ru-RU" sz="1600" b="1">
              <a:solidFill>
                <a:schemeClr val="tx2"/>
              </a:solidFill>
            </a:rPr>
            <a:t>хозяйственные общества и партнерства</a:t>
          </a:r>
          <a:endParaRPr lang="ru-RU" sz="1600" b="1">
            <a:solidFill>
              <a:schemeClr val="tx2"/>
            </a:solidFill>
          </a:endParaRPr>
        </a:p>
      </dsp:txBody>
      <dsp:txXfrm>
        <a:off x="2644792" y="574816"/>
        <a:ext cx="1773892" cy="1773892"/>
      </dsp:txXfrm>
    </dsp:sp>
    <dsp:sp modelId="{5E49D601-8002-49DD-BA3C-6B5E9813504E}">
      <dsp:nvSpPr>
        <dsp:cNvPr id="0" name=""/>
        <dsp:cNvSpPr/>
      </dsp:nvSpPr>
      <dsp:spPr bwMode="auto">
        <a:xfrm>
          <a:off x="4665864" y="478853"/>
          <a:ext cx="1965818" cy="1965818"/>
        </a:xfrm>
        <a:prstGeom prst="roundRect">
          <a:avLst>
            <a:gd name="adj" fmla="val 16667"/>
          </a:avLst>
        </a:prstGeom>
        <a:solidFill>
          <a:schemeClr val="accent3">
            <a:hueOff val="-1190271"/>
            <a:satOff val="4097"/>
            <a:lumOff val="-3333"/>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ts val="0"/>
            </a:spcBef>
            <a:spcAft>
              <a:spcPts val="0"/>
            </a:spcAft>
            <a:defRPr/>
          </a:pPr>
          <a:r>
            <a:rPr lang="ru-RU" sz="1600" b="1">
              <a:solidFill>
                <a:schemeClr val="tx2"/>
              </a:solidFill>
            </a:rPr>
            <a:t>производствен-ные</a:t>
          </a:r>
          <a:r>
            <a:rPr lang="ru-RU" sz="1600" b="1">
              <a:solidFill>
                <a:schemeClr val="tx2"/>
              </a:solidFill>
            </a:rPr>
            <a:t> и потребительские кооперативы</a:t>
          </a:r>
          <a:endParaRPr lang="ru-RU" sz="1600" b="1">
            <a:solidFill>
              <a:schemeClr val="tx2"/>
            </a:solidFill>
          </a:endParaRPr>
        </a:p>
      </dsp:txBody>
      <dsp:txXfrm>
        <a:off x="4761827" y="574816"/>
        <a:ext cx="1773892" cy="1773892"/>
      </dsp:txXfrm>
    </dsp:sp>
    <dsp:sp modelId="{988F7547-4DB1-4A24-8FDA-51B387D27746}">
      <dsp:nvSpPr>
        <dsp:cNvPr id="0" name=""/>
        <dsp:cNvSpPr/>
      </dsp:nvSpPr>
      <dsp:spPr bwMode="auto">
        <a:xfrm>
          <a:off x="2548829" y="2595888"/>
          <a:ext cx="1965818" cy="1965818"/>
        </a:xfrm>
        <a:prstGeom prst="roundRect">
          <a:avLst>
            <a:gd name="adj" fmla="val 16667"/>
          </a:avLst>
        </a:prstGeom>
        <a:solidFill>
          <a:schemeClr val="accent3">
            <a:hueOff val="-2380543"/>
            <a:satOff val="8194"/>
            <a:lumOff val="-6667"/>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ts val="0"/>
            </a:spcBef>
            <a:spcAft>
              <a:spcPts val="0"/>
            </a:spcAft>
            <a:defRPr/>
          </a:pPr>
          <a:r>
            <a:rPr lang="ru-RU" sz="1600" b="1">
              <a:solidFill>
                <a:schemeClr val="tx2"/>
              </a:solidFill>
            </a:rPr>
            <a:t>крестьянские (фермерские) хозяйства</a:t>
          </a:r>
          <a:endParaRPr lang="ru-RU" sz="1600" b="1">
            <a:solidFill>
              <a:schemeClr val="tx2"/>
            </a:solidFill>
          </a:endParaRPr>
        </a:p>
      </dsp:txBody>
      <dsp:txXfrm>
        <a:off x="2644792" y="2691851"/>
        <a:ext cx="1773892" cy="1773892"/>
      </dsp:txXfrm>
    </dsp:sp>
    <dsp:sp modelId="{0AF100F0-6B30-4AFC-8E37-ABAFB3F495BB}">
      <dsp:nvSpPr>
        <dsp:cNvPr id="0" name=""/>
        <dsp:cNvSpPr/>
      </dsp:nvSpPr>
      <dsp:spPr bwMode="auto">
        <a:xfrm>
          <a:off x="4665864" y="2595888"/>
          <a:ext cx="1965818" cy="1965818"/>
        </a:xfrm>
        <a:prstGeom prst="roundRect">
          <a:avLst>
            <a:gd name="adj" fmla="val 16667"/>
          </a:avLst>
        </a:prstGeom>
        <a:solidFill>
          <a:schemeClr val="accent3">
            <a:hueOff val="-3570814"/>
            <a:satOff val="12291"/>
            <a:lumOff val="-1000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ts val="0"/>
            </a:spcBef>
            <a:spcAft>
              <a:spcPts val="0"/>
            </a:spcAft>
            <a:defRPr/>
          </a:pPr>
          <a:r>
            <a:rPr lang="ru-RU" sz="1600" b="1">
              <a:solidFill>
                <a:schemeClr val="tx2"/>
              </a:solidFill>
            </a:rPr>
            <a:t>индивидуальные предприниматели</a:t>
          </a:r>
          <a:endParaRPr lang="ru-RU" sz="1600" b="1">
            <a:solidFill>
              <a:schemeClr val="tx2"/>
            </a:solidFill>
          </a:endParaRPr>
        </a:p>
      </dsp:txBody>
      <dsp:txXfrm>
        <a:off x="4761827" y="2691851"/>
        <a:ext cx="1773892" cy="1773892"/>
      </dsp:txXfrm>
    </dsp:sp>
  </dsp:spTree>
</dsp:drawing>
</file>

<file path=ppt/diagrams/drawing10.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739705443" name=""/>
      <dsp:cNvGrpSpPr/>
    </dsp:nvGrpSpPr>
    <dsp:grpSpPr bwMode="auto">
      <a:xfrm>
        <a:off x="0" y="0"/>
        <a:ext cx="7408333" cy="3450696"/>
        <a:chOff x="0" y="0"/>
        <a:chExt cx="7408333" cy="3450696"/>
      </a:xfrm>
    </dsp:grpSpPr>
    <dsp:sp modelId="{4C9ACE3F-37FB-4D60-B8E3-CA820936E01D}">
      <dsp:nvSpPr>
        <dsp:cNvPr id="0" name=""/>
        <dsp:cNvSpPr/>
      </dsp:nvSpPr>
      <dsp:spPr bwMode="auto">
        <a:xfrm>
          <a:off x="0" y="1035208"/>
          <a:ext cx="7408333" cy="1380278"/>
        </a:xfrm>
        <a:prstGeom prst="notchedRightArrow">
          <a:avLst>
            <a:gd name="adj1" fmla="val 50000"/>
            <a:gd name="adj2" fmla="val 50000"/>
          </a:avLst>
        </a:prstGeom>
        <a:solidFill>
          <a:schemeClr val="accent5">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1">
          <a:srgbClr val="000000"/>
        </a:lnRef>
        <a:fillRef idx="1">
          <a:srgbClr val="000000"/>
        </a:fillRef>
        <a:effectRef idx="0">
          <a:srgbClr val="000000"/>
        </a:effectRef>
        <a:fontRef idx="minor"/>
      </dsp:style>
    </dsp:sp>
    <dsp:sp modelId="{A0E342CC-4956-4C58-AAFA-C72AE1FB04F8}">
      <dsp:nvSpPr>
        <dsp:cNvPr id="0" name=""/>
        <dsp:cNvSpPr/>
      </dsp:nvSpPr>
      <dsp:spPr bwMode="auto">
        <a:xfrm>
          <a:off x="81" y="0"/>
          <a:ext cx="3252359" cy="1380278"/>
        </a:xfrm>
        <a:prstGeom prst="rect">
          <a:avLst/>
        </a:prstGeom>
        <a:noFill/>
        <a:ln w="12700" cap="flat" cmpd="sng" algn="ctr">
          <a:solidFill>
            <a:schemeClr val="dk1">
              <a:hueOff val="0"/>
              <a:satOff val="0"/>
              <a:lumOff val="0"/>
              <a:alphaOff val="0"/>
              <a:alpha val="0"/>
            </a:schemeClr>
          </a:solidFill>
          <a:prstDash val="solid"/>
        </a:ln>
        <a:effectLst/>
      </dsp:spPr>
      <dsp:style>
        <a:lnRef idx="1">
          <a:srgbClr val="000000"/>
        </a:lnRef>
        <a:fillRef idx="0">
          <a:srgbClr val="000000"/>
        </a:fillRef>
        <a:effectRef idx="0">
          <a:srgbClr val="00000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ts val="0"/>
            </a:spcBef>
            <a:spcAft>
              <a:spcPts val="0"/>
            </a:spcAft>
            <a:defRPr/>
          </a:pPr>
          <a:r>
            <a:rPr lang="ru-RU" sz="2000" b="1"/>
            <a:t>6%  если объектом налогообложения являются доходы;</a:t>
          </a:r>
          <a:endParaRPr lang="ru-RU" sz="2000" b="1"/>
        </a:p>
      </dsp:txBody>
      <dsp:txXfrm>
        <a:off x="81" y="0"/>
        <a:ext cx="3252359" cy="1380278"/>
      </dsp:txXfrm>
    </dsp:sp>
    <dsp:sp modelId="{D2E06A46-7C96-4C53-8A8A-B35D0C7E81D2}">
      <dsp:nvSpPr>
        <dsp:cNvPr id="0" name=""/>
        <dsp:cNvSpPr/>
      </dsp:nvSpPr>
      <dsp:spPr bwMode="auto">
        <a:xfrm>
          <a:off x="1453726" y="1552813"/>
          <a:ext cx="345069" cy="345069"/>
        </a:xfrm>
        <a:prstGeom prst="ellipse">
          <a:avLst/>
        </a:prstGeom>
        <a:solidFill>
          <a:schemeClr val="accent5">
            <a:hueOff val="0"/>
            <a:satOff val="0"/>
            <a:lumOff val="0"/>
            <a:alphaOff val="0"/>
          </a:schemeClr>
        </a:solidFill>
        <a:ln>
          <a:noFill/>
        </a:ln>
        <a:effectLst>
          <a:outerShdw blurRad="95000" rotWithShape="0">
            <a:srgbClr val="000000">
              <a:alpha val="50000"/>
            </a:srgbClr>
          </a:outerShdw>
          <a:softEdge rad="12700"/>
        </a:effectLst>
      </dsp:spPr>
      <dsp:style>
        <a:lnRef idx="0">
          <a:srgbClr val="000000"/>
        </a:lnRef>
        <a:fillRef idx="1">
          <a:srgbClr val="000000"/>
        </a:fillRef>
        <a:effectRef idx="2">
          <a:srgbClr val="000000"/>
        </a:effectRef>
        <a:fontRef idx="minor">
          <a:schemeClr val="lt1"/>
        </a:fontRef>
      </dsp:style>
    </dsp:sp>
    <dsp:sp modelId="{812C8E41-C0C0-44A2-8020-F2294D36A67D}">
      <dsp:nvSpPr>
        <dsp:cNvPr id="0" name=""/>
        <dsp:cNvSpPr/>
      </dsp:nvSpPr>
      <dsp:spPr bwMode="auto">
        <a:xfrm>
          <a:off x="3415058" y="2070417"/>
          <a:ext cx="3252359" cy="1380278"/>
        </a:xfrm>
        <a:prstGeom prst="rect">
          <a:avLst/>
        </a:prstGeom>
        <a:noFill/>
        <a:ln w="12700" cap="flat" cmpd="sng" algn="ctr">
          <a:solidFill>
            <a:schemeClr val="dk1">
              <a:hueOff val="0"/>
              <a:satOff val="0"/>
              <a:lumOff val="0"/>
              <a:alphaOff val="0"/>
              <a:alpha val="0"/>
            </a:schemeClr>
          </a:solidFill>
          <a:prstDash val="solid"/>
        </a:ln>
        <a:effectLst/>
      </dsp:spPr>
      <dsp:style>
        <a:lnRef idx="1">
          <a:srgbClr val="000000"/>
        </a:lnRef>
        <a:fillRef idx="0">
          <a:srgbClr val="000000"/>
        </a:fillRef>
        <a:effectRef idx="0">
          <a:srgbClr val="00000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ts val="0"/>
            </a:spcBef>
            <a:spcAft>
              <a:spcPts val="0"/>
            </a:spcAft>
            <a:defRPr/>
          </a:pPr>
          <a:r>
            <a:rPr lang="ru-RU" sz="2000" b="1"/>
            <a:t>15%  если объектом налогообложения являются доходы, уменьшенные на величину расходов.</a:t>
          </a:r>
          <a:endParaRPr lang="ru-RU" sz="2000" b="1"/>
        </a:p>
      </dsp:txBody>
      <dsp:txXfrm>
        <a:off x="3415058" y="2070417"/>
        <a:ext cx="3252359" cy="1380278"/>
      </dsp:txXfrm>
    </dsp:sp>
    <dsp:sp modelId="{CE5898D9-908F-4E7A-A418-D1CFAD4FE0D5}">
      <dsp:nvSpPr>
        <dsp:cNvPr id="0" name=""/>
        <dsp:cNvSpPr/>
      </dsp:nvSpPr>
      <dsp:spPr bwMode="auto">
        <a:xfrm>
          <a:off x="4868703" y="1552813"/>
          <a:ext cx="345069" cy="345069"/>
        </a:xfrm>
        <a:prstGeom prst="ellipse">
          <a:avLst/>
        </a:prstGeom>
        <a:solidFill>
          <a:schemeClr val="accent5">
            <a:hueOff val="8171956"/>
            <a:satOff val="5577"/>
            <a:lumOff val="-15685"/>
            <a:alphaOff val="0"/>
          </a:schemeClr>
        </a:solidFill>
        <a:ln>
          <a:noFill/>
        </a:ln>
        <a:effectLst>
          <a:outerShdw blurRad="95000" rotWithShape="0">
            <a:srgbClr val="000000">
              <a:alpha val="50000"/>
            </a:srgbClr>
          </a:outerShdw>
          <a:softEdge rad="12700"/>
        </a:effectLst>
      </dsp:spPr>
      <dsp:style>
        <a:lnRef idx="0">
          <a:srgbClr val="000000"/>
        </a:lnRef>
        <a:fillRef idx="1">
          <a:srgbClr val="000000"/>
        </a:fillRef>
        <a:effectRef idx="2">
          <a:srgbClr val="000000"/>
        </a:effectRef>
        <a:fontRef idx="minor">
          <a:schemeClr val="lt1"/>
        </a:fontRef>
      </dsp:style>
    </dsp:sp>
  </dsp:spTree>
</dsp:drawing>
</file>

<file path=ppt/diagrams/drawing1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766634936" name=""/>
      <dsp:cNvGrpSpPr/>
    </dsp:nvGrpSpPr>
    <dsp:grpSpPr bwMode="auto">
      <a:xfrm>
        <a:off x="0" y="0"/>
        <a:ext cx="7408333" cy="3450696"/>
        <a:chOff x="0" y="0"/>
        <a:chExt cx="7408333" cy="3450696"/>
      </a:xfrm>
    </dsp:grpSpPr>
    <dsp:sp modelId="{0DE0769F-9C63-41B6-A1FF-4EABFB69B14C}">
      <dsp:nvSpPr>
        <dsp:cNvPr id="0" name=""/>
        <dsp:cNvSpPr/>
      </dsp:nvSpPr>
      <dsp:spPr bwMode="auto">
        <a:xfrm>
          <a:off x="555624" y="0"/>
          <a:ext cx="6297082" cy="3450696"/>
        </a:xfrm>
        <a:prstGeom prst="rightArrow">
          <a:avLst>
            <a:gd name="adj1" fmla="val 50000"/>
            <a:gd name="adj2" fmla="val 50000"/>
          </a:avLst>
        </a:prstGeom>
        <a:solidFill>
          <a:schemeClr val="accent1">
            <a:tint val="40000"/>
            <a:hueOff val="0"/>
            <a:satOff val="0"/>
            <a:lumOff val="0"/>
            <a:alphaOff val="0"/>
          </a:schemeClr>
        </a:solidFill>
        <a:ln>
          <a:noFill/>
        </a:ln>
        <a:effectLst/>
      </dsp:spPr>
      <dsp:style>
        <a:lnRef idx="0">
          <a:srgbClr val="000000"/>
        </a:lnRef>
        <a:fillRef idx="1">
          <a:srgbClr val="000000"/>
        </a:fillRef>
        <a:effectRef idx="0">
          <a:srgbClr val="000000"/>
        </a:effectRef>
        <a:fontRef idx="minor"/>
      </dsp:style>
    </dsp:sp>
    <dsp:sp modelId="{49AD505F-2E78-4ABD-908C-8740B4C7217E}">
      <dsp:nvSpPr>
        <dsp:cNvPr id="0" name=""/>
        <dsp:cNvSpPr/>
      </dsp:nvSpPr>
      <dsp:spPr bwMode="auto">
        <a:xfrm>
          <a:off x="81028" y="1035208"/>
          <a:ext cx="7246275" cy="1380278"/>
        </a:xfrm>
        <a:prstGeom prst="roundRect">
          <a:avLst>
            <a:gd name="adj" fmla="val 16667"/>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10489" tIns="110489" rIns="110489" bIns="110489" numCol="1" spcCol="1270" rtlCol="0" fromWordArt="0" anchor="ctr" anchorCtr="0" forceAA="0" upright="0" compatLnSpc="0">
          <a:noAutofit/>
        </a:bodyPr>
        <a:lstStyle/>
        <a:p>
          <a:pPr lvl="0" algn="ctr" defTabSz="1289050">
            <a:lnSpc>
              <a:spcPct val="90000"/>
            </a:lnSpc>
            <a:spcBef>
              <a:spcPts val="0"/>
            </a:spcBef>
            <a:spcAft>
              <a:spcPts val="0"/>
            </a:spcAft>
            <a:defRPr/>
          </a:pPr>
          <a:r>
            <a:rPr lang="ru-RU" sz="2900"/>
            <a:t>уменьшить исчисленную сумму налога на страховые взносы в ГВБФ и иные расходы.</a:t>
          </a:r>
          <a:endParaRPr sz="2900"/>
        </a:p>
      </dsp:txBody>
      <dsp:txXfrm>
        <a:off x="148408" y="1102588"/>
        <a:ext cx="7111515" cy="1245518"/>
      </dsp:txXfrm>
    </dsp:sp>
  </dsp:spTree>
</dsp:drawing>
</file>

<file path=ppt/diagrams/drawing12.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754815056" name=""/>
      <dsp:cNvGrpSpPr/>
    </dsp:nvGrpSpPr>
    <dsp:grpSpPr bwMode="auto">
      <a:xfrm>
        <a:off x="0" y="0"/>
        <a:ext cx="7452816" cy="3993307"/>
        <a:chOff x="0" y="0"/>
        <a:chExt cx="7452816" cy="3993307"/>
      </a:xfrm>
    </dsp:grpSpPr>
    <dsp:sp modelId="{7AE8199E-44FF-48CF-BD3E-26710987C79A}">
      <dsp:nvSpPr>
        <dsp:cNvPr id="0" name=""/>
        <dsp:cNvSpPr/>
      </dsp:nvSpPr>
      <dsp:spPr bwMode="auto">
        <a:xfrm>
          <a:off x="0" y="45711"/>
          <a:ext cx="7452816" cy="1901980"/>
        </a:xfrm>
        <a:prstGeom prst="roundRect">
          <a:avLst>
            <a:gd name="adj" fmla="val 16667"/>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33350" tIns="133350" rIns="133350" bIns="133350" numCol="1" spcCol="1270" rtlCol="0" fromWordArt="0" anchor="ctr" anchorCtr="0" forceAA="0" upright="0" compatLnSpc="0">
          <a:noAutofit/>
        </a:bodyPr>
        <a:lstStyle/>
        <a:p>
          <a:pPr lvl="0" algn="l" defTabSz="1511300">
            <a:lnSpc>
              <a:spcPct val="90000"/>
            </a:lnSpc>
            <a:spcBef>
              <a:spcPts val="0"/>
            </a:spcBef>
            <a:spcAft>
              <a:spcPts val="0"/>
            </a:spcAft>
            <a:defRPr/>
          </a:pPr>
          <a:r>
            <a:rPr lang="ru-RU" sz="3500" i="1">
              <a:solidFill>
                <a:schemeClr val="tx1"/>
              </a:solidFill>
            </a:rPr>
            <a:t>Налоговым периодом</a:t>
          </a:r>
          <a:r>
            <a:rPr lang="ru-RU" sz="3500">
              <a:solidFill>
                <a:schemeClr val="tx1"/>
              </a:solidFill>
            </a:rPr>
            <a:t> является календарный год</a:t>
          </a:r>
          <a:endParaRPr sz="3500">
            <a:solidFill>
              <a:schemeClr val="tx1"/>
            </a:solidFill>
          </a:endParaRPr>
        </a:p>
      </dsp:txBody>
      <dsp:txXfrm>
        <a:off x="92847" y="138559"/>
        <a:ext cx="7267122" cy="1716287"/>
      </dsp:txXfrm>
    </dsp:sp>
    <dsp:sp modelId="{E872CDCA-AA22-4119-9E1F-8B66E765367F}">
      <dsp:nvSpPr>
        <dsp:cNvPr id="0" name=""/>
        <dsp:cNvSpPr/>
      </dsp:nvSpPr>
      <dsp:spPr bwMode="auto">
        <a:xfrm>
          <a:off x="0" y="2045613"/>
          <a:ext cx="7452816" cy="1901980"/>
        </a:xfrm>
        <a:prstGeom prst="roundRect">
          <a:avLst>
            <a:gd name="adj" fmla="val 16667"/>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33350" tIns="133350" rIns="133350" bIns="133350" numCol="1" spcCol="1270" rtlCol="0" fromWordArt="0" anchor="ctr" anchorCtr="0" forceAA="0" upright="0" compatLnSpc="0">
          <a:noAutofit/>
        </a:bodyPr>
        <a:lstStyle/>
        <a:p>
          <a:pPr lvl="0" algn="l" defTabSz="1511300">
            <a:lnSpc>
              <a:spcPct val="90000"/>
            </a:lnSpc>
            <a:spcBef>
              <a:spcPts val="0"/>
            </a:spcBef>
            <a:spcAft>
              <a:spcPts val="0"/>
            </a:spcAft>
            <a:defRPr/>
          </a:pPr>
          <a:r>
            <a:rPr lang="ru-RU" sz="3500">
              <a:solidFill>
                <a:schemeClr val="tx1"/>
              </a:solidFill>
            </a:rPr>
            <a:t>Отчетными периодами - первый квартал, полугодие и девять месяцев календарного года.</a:t>
          </a:r>
          <a:endParaRPr sz="3500">
            <a:solidFill>
              <a:schemeClr val="tx1"/>
            </a:solidFill>
          </a:endParaRPr>
        </a:p>
      </dsp:txBody>
      <dsp:txXfrm>
        <a:off x="92847" y="2138460"/>
        <a:ext cx="7267122" cy="1716287"/>
      </dsp:txXfrm>
    </dsp:sp>
  </dsp:spTree>
</dsp:drawing>
</file>

<file path=ppt/diagrams/drawing13.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816345666" name=""/>
      <dsp:cNvGrpSpPr/>
    </dsp:nvGrpSpPr>
    <dsp:grpSpPr bwMode="auto">
      <a:xfrm>
        <a:off x="0" y="0"/>
        <a:ext cx="7660373" cy="4569371"/>
        <a:chOff x="0" y="0"/>
        <a:chExt cx="7660373" cy="4569371"/>
      </a:xfrm>
    </dsp:grpSpPr>
    <dsp:sp modelId="{A199F76E-E6F1-46E8-9259-B6CBD9D4201C}">
      <dsp:nvSpPr>
        <dsp:cNvPr id="0" name=""/>
        <dsp:cNvSpPr/>
      </dsp:nvSpPr>
      <dsp:spPr bwMode="auto">
        <a:xfrm rot="10800000">
          <a:off x="1775561" y="3671"/>
          <a:ext cx="5094148" cy="1987320"/>
        </a:xfrm>
        <a:prstGeom prst="homePlate">
          <a:avLst>
            <a:gd name="adj" fmla="val 5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876353" tIns="72390" rIns="135128" bIns="72390" numCol="1" spcCol="1270" rtlCol="0" fromWordArt="0" anchor="ctr" anchorCtr="0" forceAA="0" upright="0" compatLnSpc="0">
          <a:noAutofit/>
        </a:bodyPr>
        <a:lstStyle/>
        <a:p>
          <a:pPr lvl="0" algn="ctr" defTabSz="844550">
            <a:lnSpc>
              <a:spcPct val="90000"/>
            </a:lnSpc>
            <a:spcBef>
              <a:spcPts val="0"/>
            </a:spcBef>
            <a:spcAft>
              <a:spcPts val="0"/>
            </a:spcAft>
            <a:defRPr/>
          </a:pPr>
          <a:r>
            <a:rPr lang="ru-RU" sz="1900" b="1">
              <a:solidFill>
                <a:schemeClr val="tx1"/>
              </a:solidFill>
            </a:rPr>
            <a:t>для организаций - не позднее </a:t>
          </a:r>
          <a:r>
            <a:rPr lang="ru-RU" sz="1900" b="1">
              <a:solidFill>
                <a:schemeClr val="tx1"/>
              </a:solidFill>
            </a:rPr>
            <a:t>28 </a:t>
          </a:r>
          <a:r>
            <a:rPr lang="ru-RU" sz="1900" b="1">
              <a:solidFill>
                <a:schemeClr val="tx1"/>
              </a:solidFill>
            </a:rPr>
            <a:t>марта года, следующего за истекшим налоговым периодом (п. 7 ст. 346.21, подп. 1 п. 1 ст. 346.23 НК РФ);</a:t>
          </a:r>
          <a:endParaRPr sz="1900" b="1">
            <a:solidFill>
              <a:schemeClr val="tx1"/>
            </a:solidFill>
          </a:endParaRPr>
        </a:p>
      </dsp:txBody>
      <dsp:txXfrm rot="10800000">
        <a:off x="2272391" y="3671"/>
        <a:ext cx="4597318" cy="1987320"/>
      </dsp:txXfrm>
    </dsp:sp>
    <dsp:sp modelId="{FD4E8FAD-CBB5-4294-BE94-B914A7C8F12B}">
      <dsp:nvSpPr>
        <dsp:cNvPr id="0" name=""/>
        <dsp:cNvSpPr/>
      </dsp:nvSpPr>
      <dsp:spPr bwMode="auto">
        <a:xfrm>
          <a:off x="786282" y="749"/>
          <a:ext cx="1987320" cy="1987320"/>
        </a:xfrm>
        <a:prstGeom prst="ellipse">
          <a:avLst/>
        </a:prstGeom>
        <a:solidFill>
          <a:schemeClr val="accent4">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9D8A8222-2D40-4DFA-83B0-444370025E28}">
      <dsp:nvSpPr>
        <dsp:cNvPr id="0" name=""/>
        <dsp:cNvSpPr/>
      </dsp:nvSpPr>
      <dsp:spPr bwMode="auto">
        <a:xfrm rot="10800000">
          <a:off x="1779942" y="2581300"/>
          <a:ext cx="5094148" cy="1987320"/>
        </a:xfrm>
        <a:prstGeom prst="homePlate">
          <a:avLst>
            <a:gd name="adj" fmla="val 50000"/>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876353" tIns="72390" rIns="135128" bIns="72390" numCol="1" spcCol="1270" rtlCol="0" fromWordArt="0" anchor="ctr" anchorCtr="0" forceAA="0" upright="0" compatLnSpc="0">
          <a:noAutofit/>
        </a:bodyPr>
        <a:lstStyle/>
        <a:p>
          <a:pPr lvl="0" algn="ctr" defTabSz="844550">
            <a:lnSpc>
              <a:spcPct val="90000"/>
            </a:lnSpc>
            <a:spcBef>
              <a:spcPts val="0"/>
            </a:spcBef>
            <a:spcAft>
              <a:spcPts val="0"/>
            </a:spcAft>
            <a:defRPr/>
          </a:pPr>
          <a:r>
            <a:rPr lang="ru-RU" sz="1900" b="1">
              <a:solidFill>
                <a:schemeClr val="tx1"/>
              </a:solidFill>
            </a:rPr>
            <a:t>для индивидуальных предпринимателей - не позднее </a:t>
          </a:r>
          <a:r>
            <a:rPr lang="ru-RU" sz="1900" b="1">
              <a:solidFill>
                <a:schemeClr val="tx1"/>
              </a:solidFill>
            </a:rPr>
            <a:t>28 </a:t>
          </a:r>
          <a:r>
            <a:rPr lang="ru-RU" sz="1900" b="1">
              <a:solidFill>
                <a:schemeClr val="tx1"/>
              </a:solidFill>
            </a:rPr>
            <a:t>апреля года, следующего за истекшим налоговым периодом (п. 7 ст. 346.21, подп. 2 п. 1 ст. 346.23 НК РФ).</a:t>
          </a:r>
          <a:endParaRPr sz="1900" b="1">
            <a:solidFill>
              <a:schemeClr val="tx1"/>
            </a:solidFill>
          </a:endParaRPr>
        </a:p>
      </dsp:txBody>
      <dsp:txXfrm rot="10800000">
        <a:off x="2276772" y="2581300"/>
        <a:ext cx="4597318" cy="1987320"/>
      </dsp:txXfrm>
    </dsp:sp>
    <dsp:sp modelId="{E62602CB-9CFF-420B-AD2B-4349248C4B28}">
      <dsp:nvSpPr>
        <dsp:cNvPr id="0" name=""/>
        <dsp:cNvSpPr/>
      </dsp:nvSpPr>
      <dsp:spPr bwMode="auto">
        <a:xfrm>
          <a:off x="786282" y="2581300"/>
          <a:ext cx="1987320" cy="1987320"/>
        </a:xfrm>
        <a:prstGeom prst="ellipse">
          <a:avLst/>
        </a:prstGeom>
        <a:solidFill>
          <a:schemeClr val="accent4">
            <a:tint val="50000"/>
            <a:hueOff val="-2848154"/>
            <a:satOff val="35575"/>
            <a:lumOff val="3818"/>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Tree>
</dsp:drawing>
</file>

<file path=ppt/diagrams/drawing14.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37266859" name=""/>
      <dsp:cNvGrpSpPr/>
    </dsp:nvGrpSpPr>
    <dsp:grpSpPr bwMode="auto">
      <a:xfrm>
        <a:off x="0" y="0"/>
        <a:ext cx="8136903" cy="5073427"/>
        <a:chOff x="0" y="0"/>
        <a:chExt cx="8136903" cy="5073427"/>
      </a:xfrm>
    </dsp:grpSpPr>
    <dsp:sp modelId="{38B29454-A481-41E7-85C9-BDE715791B69}">
      <dsp:nvSpPr>
        <dsp:cNvPr id="0" name=""/>
        <dsp:cNvSpPr/>
      </dsp:nvSpPr>
      <dsp:spPr bwMode="auto">
        <a:xfrm rot="10800000">
          <a:off x="1714977" y="4082"/>
          <a:ext cx="5411040" cy="1408184"/>
        </a:xfrm>
        <a:prstGeom prst="homePlate">
          <a:avLst>
            <a:gd name="adj" fmla="val 5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20970" tIns="83820" rIns="156464" bIns="83820" numCol="1" spcCol="1270" rtlCol="0" fromWordArt="0" anchor="ctr" anchorCtr="0" forceAA="0" upright="0" compatLnSpc="0">
          <a:noAutofit/>
        </a:bodyPr>
        <a:lstStyle/>
        <a:p>
          <a:pPr lvl="0" algn="ctr" defTabSz="977900">
            <a:lnSpc>
              <a:spcPct val="90000"/>
            </a:lnSpc>
            <a:spcBef>
              <a:spcPts val="0"/>
            </a:spcBef>
            <a:spcAft>
              <a:spcPts val="0"/>
            </a:spcAft>
            <a:defRPr/>
          </a:pPr>
          <a:r>
            <a:rPr lang="ru-RU" sz="2200" b="1" i="0">
              <a:solidFill>
                <a:schemeClr val="tx1"/>
              </a:solidFill>
            </a:rPr>
            <a:t>Налоговая декларация по УСН должна быть представлена в общем случае по итогам налогового периода:</a:t>
          </a:r>
          <a:endParaRPr sz="2200" b="1" i="0">
            <a:solidFill>
              <a:schemeClr val="tx1"/>
            </a:solidFill>
          </a:endParaRPr>
        </a:p>
      </dsp:txBody>
      <dsp:txXfrm rot="10800000">
        <a:off x="2067023" y="4082"/>
        <a:ext cx="5058994" cy="1408184"/>
      </dsp:txXfrm>
    </dsp:sp>
    <dsp:sp modelId="{14FBE294-0121-4598-B58A-D72B8895D476}">
      <dsp:nvSpPr>
        <dsp:cNvPr id="0" name=""/>
        <dsp:cNvSpPr/>
      </dsp:nvSpPr>
      <dsp:spPr bwMode="auto">
        <a:xfrm>
          <a:off x="1010885" y="4082"/>
          <a:ext cx="1408184" cy="1408184"/>
        </a:xfrm>
        <a:prstGeom prst="ellipse">
          <a:avLst/>
        </a:prstGeom>
        <a:solidFill>
          <a:schemeClr val="accent4">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09594B43-9B98-4087-8CFB-67AA03B9DF48}">
      <dsp:nvSpPr>
        <dsp:cNvPr id="0" name=""/>
        <dsp:cNvSpPr/>
      </dsp:nvSpPr>
      <dsp:spPr bwMode="auto">
        <a:xfrm rot="10800000">
          <a:off x="1714977" y="1832621"/>
          <a:ext cx="5411040" cy="1408184"/>
        </a:xfrm>
        <a:prstGeom prst="homePlate">
          <a:avLst>
            <a:gd name="adj" fmla="val 50000"/>
          </a:avLst>
        </a:prstGeom>
        <a:solidFill>
          <a:schemeClr val="accent4">
            <a:hueOff val="-987791"/>
            <a:satOff val="11154"/>
            <a:lumOff val="598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20970" tIns="83820" rIns="156464" bIns="83820" numCol="1" spcCol="1270" rtlCol="0" fromWordArt="0" anchor="ctr" anchorCtr="0" forceAA="0" upright="0" compatLnSpc="0">
          <a:noAutofit/>
        </a:bodyPr>
        <a:lstStyle/>
        <a:p>
          <a:pPr lvl="0" algn="ctr" defTabSz="977900">
            <a:lnSpc>
              <a:spcPct val="90000"/>
            </a:lnSpc>
            <a:spcBef>
              <a:spcPts val="0"/>
            </a:spcBef>
            <a:spcAft>
              <a:spcPts val="0"/>
            </a:spcAft>
            <a:defRPr/>
          </a:pPr>
          <a:r>
            <a:rPr lang="ru-RU" sz="2200" b="1" i="0">
              <a:solidFill>
                <a:schemeClr val="tx1"/>
              </a:solidFill>
            </a:rPr>
            <a:t> организациями - не позднее </a:t>
          </a:r>
          <a:r>
            <a:rPr lang="ru-RU" sz="2200" b="1" i="0">
              <a:solidFill>
                <a:schemeClr val="tx1"/>
              </a:solidFill>
            </a:rPr>
            <a:t>25 </a:t>
          </a:r>
          <a:r>
            <a:rPr lang="ru-RU" sz="2200" b="1" i="0">
              <a:solidFill>
                <a:schemeClr val="tx1"/>
              </a:solidFill>
            </a:rPr>
            <a:t>марта года, следующего за истекшим налоговым </a:t>
          </a:r>
          <a:r>
            <a:rPr lang="ru-RU" sz="2200" b="1" i="0">
              <a:solidFill>
                <a:schemeClr val="tx1"/>
              </a:solidFill>
            </a:rPr>
            <a:t>периодом;</a:t>
          </a:r>
          <a:endParaRPr sz="2200" b="1" i="0">
            <a:solidFill>
              <a:schemeClr val="tx1"/>
            </a:solidFill>
          </a:endParaRPr>
        </a:p>
      </dsp:txBody>
      <dsp:txXfrm rot="10800000">
        <a:off x="2067023" y="1832621"/>
        <a:ext cx="5058994" cy="1408184"/>
      </dsp:txXfrm>
    </dsp:sp>
    <dsp:sp modelId="{9148D407-0EEF-45EF-ACE8-709F4D537E78}">
      <dsp:nvSpPr>
        <dsp:cNvPr id="0" name=""/>
        <dsp:cNvSpPr/>
      </dsp:nvSpPr>
      <dsp:spPr bwMode="auto">
        <a:xfrm>
          <a:off x="1010885" y="1832621"/>
          <a:ext cx="1408184" cy="1408184"/>
        </a:xfrm>
        <a:prstGeom prst="ellipse">
          <a:avLst/>
        </a:prstGeom>
        <a:solidFill>
          <a:schemeClr val="accent4">
            <a:tint val="50000"/>
            <a:hueOff val="-1424077"/>
            <a:satOff val="17788"/>
            <a:lumOff val="1909"/>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5B196026-CF04-421F-8C7C-63CC6199B940}">
      <dsp:nvSpPr>
        <dsp:cNvPr id="0" name=""/>
        <dsp:cNvSpPr/>
      </dsp:nvSpPr>
      <dsp:spPr bwMode="auto">
        <a:xfrm rot="10800000">
          <a:off x="1714977" y="3661159"/>
          <a:ext cx="5411040" cy="1408184"/>
        </a:xfrm>
        <a:prstGeom prst="homePlate">
          <a:avLst>
            <a:gd name="adj" fmla="val 50000"/>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20970" tIns="83820" rIns="156464" bIns="83820" numCol="1" spcCol="1270" rtlCol="0" fromWordArt="0" anchor="ctr" anchorCtr="0" forceAA="0" upright="0" compatLnSpc="0">
          <a:noAutofit/>
        </a:bodyPr>
        <a:lstStyle/>
        <a:p>
          <a:pPr lvl="0" algn="ctr" defTabSz="977900">
            <a:lnSpc>
              <a:spcPct val="90000"/>
            </a:lnSpc>
            <a:spcBef>
              <a:spcPts val="0"/>
            </a:spcBef>
            <a:spcAft>
              <a:spcPts val="0"/>
            </a:spcAft>
            <a:defRPr/>
          </a:pPr>
          <a:r>
            <a:rPr lang="ru-RU" sz="2200" b="1" i="0">
              <a:solidFill>
                <a:schemeClr val="tx1"/>
              </a:solidFill>
            </a:rPr>
            <a:t> индивидуальными предпринимателями - не позднее </a:t>
          </a:r>
          <a:r>
            <a:rPr lang="ru-RU" sz="2200" b="1" i="0">
              <a:solidFill>
                <a:schemeClr val="tx1"/>
              </a:solidFill>
            </a:rPr>
            <a:t>25 </a:t>
          </a:r>
          <a:r>
            <a:rPr lang="ru-RU" sz="2200" b="1" i="0">
              <a:solidFill>
                <a:schemeClr val="tx1"/>
              </a:solidFill>
            </a:rPr>
            <a:t>апреля года, следующего за истекшим налоговым </a:t>
          </a:r>
          <a:r>
            <a:rPr lang="ru-RU" sz="2200" b="1" i="0">
              <a:solidFill>
                <a:schemeClr val="tx1"/>
              </a:solidFill>
            </a:rPr>
            <a:t>периодом.</a:t>
          </a:r>
          <a:endParaRPr sz="2200" b="1" i="0">
            <a:solidFill>
              <a:schemeClr val="tx1"/>
            </a:solidFill>
          </a:endParaRPr>
        </a:p>
      </dsp:txBody>
      <dsp:txXfrm rot="10800000">
        <a:off x="2067023" y="3661159"/>
        <a:ext cx="5058994" cy="1408184"/>
      </dsp:txXfrm>
    </dsp:sp>
    <dsp:sp modelId="{61BE933D-4886-4E1A-AC8E-7B043E50371B}">
      <dsp:nvSpPr>
        <dsp:cNvPr id="0" name=""/>
        <dsp:cNvSpPr/>
      </dsp:nvSpPr>
      <dsp:spPr bwMode="auto">
        <a:xfrm>
          <a:off x="1010885" y="3661159"/>
          <a:ext cx="1408184" cy="1408184"/>
        </a:xfrm>
        <a:prstGeom prst="ellipse">
          <a:avLst/>
        </a:prstGeom>
        <a:solidFill>
          <a:schemeClr val="accent4">
            <a:tint val="50000"/>
            <a:hueOff val="-2848154"/>
            <a:satOff val="35575"/>
            <a:lumOff val="3818"/>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Tree>
</dsp:drawing>
</file>

<file path=ppt/diagrams/drawing15.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932707716" name=""/>
      <dsp:cNvGrpSpPr/>
    </dsp:nvGrpSpPr>
    <dsp:grpSpPr bwMode="auto">
      <a:xfrm>
        <a:off x="0" y="0"/>
        <a:ext cx="8568951" cy="4320480"/>
        <a:chOff x="0" y="0"/>
        <a:chExt cx="8568951" cy="4320480"/>
      </a:xfrm>
    </dsp:grpSpPr>
    <dsp:sp modelId="{2F5F778D-1F28-461E-8B06-CD50C38D721B}">
      <dsp:nvSpPr>
        <dsp:cNvPr id="0" name=""/>
        <dsp:cNvSpPr/>
      </dsp:nvSpPr>
      <dsp:spPr bwMode="auto">
        <a:xfrm>
          <a:off x="0" y="77257"/>
          <a:ext cx="8568951" cy="1342574"/>
        </a:xfrm>
        <a:prstGeom prst="roundRect">
          <a:avLst>
            <a:gd name="adj" fmla="val 16667"/>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91440" tIns="91440" rIns="91440" bIns="91440" numCol="1" spcCol="1270" rtlCol="0" fromWordArt="0" anchor="ctr" anchorCtr="0" forceAA="0" upright="0" compatLnSpc="0">
          <a:noAutofit/>
        </a:bodyPr>
        <a:lstStyle/>
        <a:p>
          <a:pPr lvl="0" algn="l" defTabSz="1066800">
            <a:lnSpc>
              <a:spcPct val="90000"/>
            </a:lnSpc>
            <a:spcBef>
              <a:spcPts val="0"/>
            </a:spcBef>
            <a:spcAft>
              <a:spcPts val="0"/>
            </a:spcAft>
            <a:defRPr/>
          </a:pPr>
          <a:r>
            <a:rPr lang="ru-RU" sz="2400" b="1" i="0" u="sng">
              <a:solidFill>
                <a:schemeClr val="tx1"/>
              </a:solidFill>
            </a:rPr>
            <a:t>Является прямым налогом (подоходным) (п. 7 ст. 12, ст. 18 НК РФ). </a:t>
          </a:r>
          <a:endParaRPr sz="2400" b="1" i="0" u="sng">
            <a:solidFill>
              <a:schemeClr val="tx1"/>
            </a:solidFill>
          </a:endParaRPr>
        </a:p>
      </dsp:txBody>
      <dsp:txXfrm>
        <a:off x="65539" y="142796"/>
        <a:ext cx="8437873" cy="1211496"/>
      </dsp:txXfrm>
    </dsp:sp>
    <dsp:sp modelId="{58F9739F-119B-4AB9-8DFA-3052915DD5E5}">
      <dsp:nvSpPr>
        <dsp:cNvPr id="0" name=""/>
        <dsp:cNvSpPr/>
      </dsp:nvSpPr>
      <dsp:spPr bwMode="auto">
        <a:xfrm>
          <a:off x="0" y="1488952"/>
          <a:ext cx="8568951" cy="1342574"/>
        </a:xfrm>
        <a:prstGeom prst="roundRect">
          <a:avLst>
            <a:gd name="adj" fmla="val 16667"/>
          </a:avLst>
        </a:prstGeom>
        <a:solidFill>
          <a:schemeClr val="accent4">
            <a:hueOff val="-987791"/>
            <a:satOff val="11154"/>
            <a:lumOff val="598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91440" tIns="91440" rIns="91440" bIns="91440" numCol="1" spcCol="1270" rtlCol="0" fromWordArt="0" anchor="ctr" anchorCtr="0" forceAA="0" upright="0" compatLnSpc="0">
          <a:noAutofit/>
        </a:bodyPr>
        <a:lstStyle/>
        <a:p>
          <a:pPr lvl="0" algn="l" defTabSz="1066800">
            <a:lnSpc>
              <a:spcPct val="90000"/>
            </a:lnSpc>
            <a:spcBef>
              <a:spcPts val="0"/>
            </a:spcBef>
            <a:spcAft>
              <a:spcPts val="0"/>
            </a:spcAft>
            <a:defRPr/>
          </a:pPr>
          <a:r>
            <a:rPr lang="ru-RU" sz="2400" b="1">
              <a:solidFill>
                <a:schemeClr val="tx1"/>
              </a:solidFill>
            </a:rPr>
            <a:t>Урегулирован гл. 26.1 НК РФ, которая действует с 1 января 2002 г. и в целом единообразно применяется на всей территории России </a:t>
          </a:r>
          <a:endParaRPr sz="2400" b="1">
            <a:solidFill>
              <a:schemeClr val="tx1"/>
            </a:solidFill>
          </a:endParaRPr>
        </a:p>
      </dsp:txBody>
      <dsp:txXfrm>
        <a:off x="65539" y="1554491"/>
        <a:ext cx="8437873" cy="1211496"/>
      </dsp:txXfrm>
    </dsp:sp>
    <dsp:sp modelId="{C228C85D-7A6A-460A-9386-52AA476C376B}">
      <dsp:nvSpPr>
        <dsp:cNvPr id="0" name=""/>
        <dsp:cNvSpPr/>
      </dsp:nvSpPr>
      <dsp:spPr bwMode="auto">
        <a:xfrm>
          <a:off x="0" y="2900647"/>
          <a:ext cx="8568951" cy="1342574"/>
        </a:xfrm>
        <a:prstGeom prst="roundRect">
          <a:avLst>
            <a:gd name="adj" fmla="val 16667"/>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91440" tIns="91440" rIns="91440" bIns="91440" numCol="1" spcCol="1270" rtlCol="0" fromWordArt="0" anchor="ctr" anchorCtr="0" forceAA="0" upright="0" compatLnSpc="0">
          <a:noAutofit/>
        </a:bodyPr>
        <a:lstStyle/>
        <a:p>
          <a:pPr lvl="0" algn="l" defTabSz="1066800">
            <a:lnSpc>
              <a:spcPct val="90000"/>
            </a:lnSpc>
            <a:spcBef>
              <a:spcPts val="0"/>
            </a:spcBef>
            <a:spcAft>
              <a:spcPts val="0"/>
            </a:spcAft>
            <a:defRPr/>
          </a:pPr>
          <a:r>
            <a:rPr lang="ru-RU" sz="2400" b="1">
              <a:solidFill>
                <a:schemeClr val="tx1"/>
              </a:solidFill>
            </a:rPr>
            <a:t>(в п. 2 ст. 346.8 НК РФ предусмотрены особые права органов власти Республики Крым и города федерального значения Севастополя по регулированию налоговой ставки).</a:t>
          </a:r>
          <a:endParaRPr sz="2400" b="1">
            <a:solidFill>
              <a:schemeClr val="tx1"/>
            </a:solidFill>
          </a:endParaRPr>
        </a:p>
      </dsp:txBody>
      <dsp:txXfrm>
        <a:off x="65539" y="2966186"/>
        <a:ext cx="8437873" cy="1211496"/>
      </dsp:txXfrm>
    </dsp:sp>
  </dsp:spTree>
</dsp:drawing>
</file>

<file path=ppt/diagrams/drawing16.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504970836" name=""/>
      <dsp:cNvGrpSpPr/>
    </dsp:nvGrpSpPr>
    <dsp:grpSpPr bwMode="auto">
      <a:xfrm>
        <a:off x="0" y="0"/>
        <a:ext cx="7452816" cy="3921299"/>
        <a:chOff x="0" y="0"/>
        <a:chExt cx="7452816" cy="3921299"/>
      </a:xfrm>
    </dsp:grpSpPr>
    <dsp:sp modelId="{17E58C3A-A0D9-4C4E-94A1-784F074C7DB4}">
      <dsp:nvSpPr>
        <dsp:cNvPr id="0" name=""/>
        <dsp:cNvSpPr/>
      </dsp:nvSpPr>
      <dsp:spPr bwMode="auto">
        <a:xfrm>
          <a:off x="0" y="4"/>
          <a:ext cx="7452816" cy="3921289"/>
        </a:xfrm>
        <a:prstGeom prst="roundRect">
          <a:avLst>
            <a:gd name="adj" fmla="val 16667"/>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8580" tIns="68580" rIns="68580" bIns="68580" numCol="1" spcCol="1270" rtlCol="0" fromWordArt="0" anchor="ctr" anchorCtr="0" forceAA="0" upright="0" compatLnSpc="0">
          <a:noAutofit/>
        </a:bodyPr>
        <a:lstStyle/>
        <a:p>
          <a:pPr lvl="0" algn="l" defTabSz="800100">
            <a:lnSpc>
              <a:spcPct val="90000"/>
            </a:lnSpc>
            <a:spcBef>
              <a:spcPts val="0"/>
            </a:spcBef>
            <a:spcAft>
              <a:spcPts val="0"/>
            </a:spcAft>
            <a:defRPr/>
          </a:pPr>
          <a:r>
            <a:rPr lang="ru-RU" sz="1800" b="1">
              <a:solidFill>
                <a:schemeClr val="tx1"/>
              </a:solidFill>
            </a:rPr>
            <a:t>организации и индивидуальные предприниматели, производящие сельскохозяйственную продукцию, осуществляющие ее первичную и последующую (промышленную) переработку (в том числе на арендованных основных средствах) и реализующие эту продукцию, при условии, что в общем доходе от реализации товаров (работ, услуг) таких организаций и индивидуальных предпринимателей доля дохода от реализации произведенной ими сельскохозяйственной продукции, включая продукцию ее первичной переработки, произведенную ими из сельскохозяйственного сырья собственного производства, а также от оказания сельскохозяйственным товаропроизводителям услуг, указанных в подп. 1 п. 2 ст. 346.2 НК РФ, составляет не менее 70%.</a:t>
          </a:r>
          <a:endParaRPr sz="1800" b="1">
            <a:solidFill>
              <a:schemeClr val="tx1"/>
            </a:solidFill>
          </a:endParaRPr>
        </a:p>
      </dsp:txBody>
      <dsp:txXfrm>
        <a:off x="191422" y="191426"/>
        <a:ext cx="7069972" cy="3538445"/>
      </dsp:txXfrm>
    </dsp:sp>
  </dsp:spTree>
</dsp:drawing>
</file>

<file path=ppt/diagrams/drawing17.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197665869" name=""/>
      <dsp:cNvGrpSpPr/>
    </dsp:nvGrpSpPr>
    <dsp:grpSpPr bwMode="auto">
      <a:xfrm>
        <a:off x="0" y="0"/>
        <a:ext cx="7408333" cy="3450696"/>
        <a:chOff x="0" y="0"/>
        <a:chExt cx="7408333" cy="3450696"/>
      </a:xfrm>
    </dsp:grpSpPr>
    <dsp:sp modelId="{5FF70B5C-11A2-4A0D-BD10-02CEDFD44A52}">
      <dsp:nvSpPr>
        <dsp:cNvPr id="0" name=""/>
        <dsp:cNvSpPr/>
      </dsp:nvSpPr>
      <dsp:spPr bwMode="auto">
        <a:xfrm>
          <a:off x="5097" y="4936"/>
          <a:ext cx="7316181" cy="1049031"/>
        </a:xfrm>
        <a:prstGeom prst="chevron">
          <a:avLst>
            <a:gd name="adj" fmla="val 5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26670" tIns="13335" rIns="0" bIns="13335" numCol="1" spcCol="1270" rtlCol="0" fromWordArt="0" anchor="ctr" anchorCtr="0" forceAA="0" upright="0" compatLnSpc="0">
          <a:noAutofit/>
        </a:bodyPr>
        <a:lstStyle/>
        <a:p>
          <a:pPr lvl="0" algn="ctr" defTabSz="933450">
            <a:lnSpc>
              <a:spcPct val="90000"/>
            </a:lnSpc>
            <a:spcBef>
              <a:spcPts val="0"/>
            </a:spcBef>
            <a:spcAft>
              <a:spcPts val="0"/>
            </a:spcAft>
            <a:defRPr/>
          </a:pPr>
          <a:r>
            <a:rPr lang="ru-RU" sz="2100" b="1">
              <a:solidFill>
                <a:schemeClr val="tx1"/>
              </a:solidFill>
            </a:rPr>
            <a:t>продукция растениеводства сельского и лесного хозяйства</a:t>
          </a:r>
          <a:endParaRPr sz="2100" b="1">
            <a:solidFill>
              <a:schemeClr val="tx1"/>
            </a:solidFill>
          </a:endParaRPr>
        </a:p>
      </dsp:txBody>
      <dsp:txXfrm>
        <a:off x="529613" y="4936"/>
        <a:ext cx="6267150" cy="1049031"/>
      </dsp:txXfrm>
    </dsp:sp>
    <dsp:sp modelId="{300A8983-181A-4653-950E-799F10A4DB1D}">
      <dsp:nvSpPr>
        <dsp:cNvPr id="0" name=""/>
        <dsp:cNvSpPr/>
      </dsp:nvSpPr>
      <dsp:spPr bwMode="auto">
        <a:xfrm>
          <a:off x="5097" y="1200832"/>
          <a:ext cx="7387961" cy="1049031"/>
        </a:xfrm>
        <a:prstGeom prst="chevron">
          <a:avLst>
            <a:gd name="adj" fmla="val 5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26670" tIns="13335" rIns="0" bIns="13335" numCol="1" spcCol="1270" rtlCol="0" fromWordArt="0" anchor="ctr" anchorCtr="0" forceAA="0" upright="0" compatLnSpc="0">
          <a:noAutofit/>
        </a:bodyPr>
        <a:lstStyle/>
        <a:p>
          <a:pPr lvl="0" algn="ctr" defTabSz="933450">
            <a:lnSpc>
              <a:spcPct val="90000"/>
            </a:lnSpc>
            <a:spcBef>
              <a:spcPts val="0"/>
            </a:spcBef>
            <a:spcAft>
              <a:spcPts val="0"/>
            </a:spcAft>
            <a:defRPr/>
          </a:pPr>
          <a:r>
            <a:rPr lang="ru-RU" sz="2100" b="1">
              <a:solidFill>
                <a:schemeClr val="tx1"/>
              </a:solidFill>
            </a:rPr>
            <a:t>продукция животноводства (в том числе полученная в результате выращивания и </a:t>
          </a:r>
          <a:r>
            <a:rPr lang="ru-RU" sz="2100" b="1">
              <a:solidFill>
                <a:schemeClr val="tx1"/>
              </a:solidFill>
            </a:rPr>
            <a:t>доращивания</a:t>
          </a:r>
          <a:r>
            <a:rPr lang="ru-RU" sz="2100" b="1">
              <a:solidFill>
                <a:schemeClr val="tx1"/>
              </a:solidFill>
            </a:rPr>
            <a:t> рыб и других водных биологических ресурсов)</a:t>
          </a:r>
          <a:endParaRPr sz="2100" b="1">
            <a:solidFill>
              <a:schemeClr val="tx1"/>
            </a:solidFill>
          </a:endParaRPr>
        </a:p>
      </dsp:txBody>
      <dsp:txXfrm>
        <a:off x="529613" y="1200832"/>
        <a:ext cx="6338930" cy="1049031"/>
      </dsp:txXfrm>
    </dsp:sp>
    <dsp:sp modelId="{DC8F3873-5A77-4556-9EE8-B146C92DDC65}">
      <dsp:nvSpPr>
        <dsp:cNvPr id="0" name=""/>
        <dsp:cNvSpPr/>
      </dsp:nvSpPr>
      <dsp:spPr bwMode="auto">
        <a:xfrm>
          <a:off x="5097" y="2396728"/>
          <a:ext cx="7398137" cy="1049031"/>
        </a:xfrm>
        <a:prstGeom prst="chevron">
          <a:avLst>
            <a:gd name="adj" fmla="val 5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26670" tIns="13335" rIns="0" bIns="13335" numCol="1" spcCol="1270" rtlCol="0" fromWordArt="0" anchor="ctr" anchorCtr="0" forceAA="0" upright="0" compatLnSpc="0">
          <a:noAutofit/>
        </a:bodyPr>
        <a:lstStyle/>
        <a:p>
          <a:pPr lvl="0" algn="ctr" defTabSz="933450">
            <a:lnSpc>
              <a:spcPct val="90000"/>
            </a:lnSpc>
            <a:spcBef>
              <a:spcPts val="0"/>
            </a:spcBef>
            <a:spcAft>
              <a:spcPts val="0"/>
            </a:spcAft>
            <a:defRPr/>
          </a:pPr>
          <a:r>
            <a:rPr lang="ru-RU" sz="2100" b="1">
              <a:solidFill>
                <a:schemeClr val="tx1"/>
              </a:solidFill>
            </a:rPr>
            <a:t>Конкретные виды определяются Правительством РФ в соответствии с Общероссийским классификатором продукции по видам экономической деятельности</a:t>
          </a:r>
          <a:endParaRPr sz="2100" b="1">
            <a:solidFill>
              <a:schemeClr val="tx1"/>
            </a:solidFill>
          </a:endParaRPr>
        </a:p>
      </dsp:txBody>
      <dsp:txXfrm>
        <a:off x="529613" y="2396728"/>
        <a:ext cx="6349106" cy="1049031"/>
      </dsp:txXfrm>
    </dsp:sp>
  </dsp:spTree>
</dsp:drawing>
</file>

<file path=ppt/diagrams/drawing18.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886579001" name=""/>
      <dsp:cNvGrpSpPr/>
    </dsp:nvGrpSpPr>
    <dsp:grpSpPr bwMode="auto">
      <a:xfrm>
        <a:off x="0" y="0"/>
        <a:ext cx="7409684" cy="4415730"/>
        <a:chOff x="0" y="0"/>
        <a:chExt cx="7409684" cy="4415730"/>
      </a:xfrm>
    </dsp:grpSpPr>
    <dsp:sp modelId="{AA450FFA-458E-43AF-963F-71AFA0C2D652}">
      <dsp:nvSpPr>
        <dsp:cNvPr id="0" name=""/>
        <dsp:cNvSpPr/>
      </dsp:nvSpPr>
      <dsp:spPr bwMode="auto">
        <a:xfrm>
          <a:off x="0" y="303104"/>
          <a:ext cx="7409684" cy="3809519"/>
        </a:xfrm>
        <a:prstGeom prst="roundRect">
          <a:avLst>
            <a:gd name="adj" fmla="val 16667"/>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44780" tIns="144780" rIns="144780" bIns="144780" numCol="1" spcCol="1270" rtlCol="0" fromWordArt="0" anchor="ctr" anchorCtr="0" forceAA="0" upright="0" compatLnSpc="0">
          <a:noAutofit/>
        </a:bodyPr>
        <a:lstStyle/>
        <a:p>
          <a:pPr lvl="0" algn="l" defTabSz="1644650">
            <a:lnSpc>
              <a:spcPct val="90000"/>
            </a:lnSpc>
            <a:spcBef>
              <a:spcPts val="0"/>
            </a:spcBef>
            <a:spcAft>
              <a:spcPts val="0"/>
            </a:spcAft>
            <a:defRPr/>
          </a:pPr>
          <a:r>
            <a:rPr lang="ru-RU" sz="3800" b="1" i="0">
              <a:solidFill>
                <a:schemeClr val="tx1"/>
              </a:solidFill>
            </a:rPr>
            <a:t>Существенное значение для целей ЕСХН имеет </a:t>
          </a:r>
          <a:r>
            <a:rPr lang="ru-RU" sz="3800" b="1" i="0" u="sng">
              <a:solidFill>
                <a:schemeClr val="tx1"/>
              </a:solidFill>
            </a:rPr>
            <a:t>самостоятельное производство </a:t>
          </a:r>
          <a:r>
            <a:rPr lang="ru-RU" sz="3800" b="1" i="0">
              <a:solidFill>
                <a:schemeClr val="tx1"/>
              </a:solidFill>
            </a:rPr>
            <a:t>сельскохозяйственной продукции (либо в разумной кооперации с иными лицами) </a:t>
          </a:r>
          <a:endParaRPr sz="3800" b="1" i="0">
            <a:solidFill>
              <a:schemeClr val="tx1"/>
            </a:solidFill>
          </a:endParaRPr>
        </a:p>
      </dsp:txBody>
      <dsp:txXfrm>
        <a:off x="185965" y="489069"/>
        <a:ext cx="7037754" cy="3437590"/>
      </dsp:txXfrm>
    </dsp:sp>
  </dsp:spTree>
</dsp:drawing>
</file>

<file path=ppt/diagrams/drawing19.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028378365" name=""/>
      <dsp:cNvGrpSpPr/>
    </dsp:nvGrpSpPr>
    <dsp:grpSpPr bwMode="auto">
      <a:xfrm>
        <a:off x="0" y="0"/>
        <a:ext cx="7524824" cy="4209331"/>
        <a:chOff x="0" y="0"/>
        <a:chExt cx="7524824" cy="4209331"/>
      </a:xfrm>
    </dsp:grpSpPr>
    <dsp:sp modelId="{A305D8FC-9FE8-40B8-B177-F298DBCD5060}">
      <dsp:nvSpPr>
        <dsp:cNvPr id="0" name=""/>
        <dsp:cNvSpPr/>
      </dsp:nvSpPr>
      <dsp:spPr bwMode="auto">
        <a:xfrm>
          <a:off x="0" y="41951"/>
          <a:ext cx="7524824" cy="1338662"/>
        </a:xfrm>
        <a:prstGeom prst="roundRect">
          <a:avLst>
            <a:gd name="adj" fmla="val 16667"/>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72390" tIns="72390" rIns="72390" bIns="72390" numCol="1" spcCol="1270" rtlCol="0" fromWordArt="0" anchor="ctr" anchorCtr="0" forceAA="0" upright="0" compatLnSpc="0">
          <a:noAutofit/>
        </a:bodyPr>
        <a:lstStyle/>
        <a:p>
          <a:pPr lvl="0" algn="l" defTabSz="844550">
            <a:lnSpc>
              <a:spcPct val="90000"/>
            </a:lnSpc>
            <a:spcBef>
              <a:spcPts val="0"/>
            </a:spcBef>
            <a:spcAft>
              <a:spcPts val="0"/>
            </a:spcAft>
            <a:defRPr/>
          </a:pPr>
          <a:r>
            <a:rPr lang="ru-RU" sz="1900" b="1">
              <a:solidFill>
                <a:schemeClr val="tx1"/>
              </a:solidFill>
            </a:rPr>
            <a:t>При производстве подакцизных товаров.</a:t>
          </a:r>
          <a:endParaRPr sz="1900" b="1">
            <a:solidFill>
              <a:schemeClr val="tx1"/>
            </a:solidFill>
          </a:endParaRPr>
        </a:p>
      </dsp:txBody>
      <dsp:txXfrm>
        <a:off x="65348" y="107299"/>
        <a:ext cx="7394128" cy="1207966"/>
      </dsp:txXfrm>
    </dsp:sp>
    <dsp:sp modelId="{380DF147-3E61-4E4A-AEE9-DD9D6BF1F9B9}">
      <dsp:nvSpPr>
        <dsp:cNvPr id="0" name=""/>
        <dsp:cNvSpPr/>
      </dsp:nvSpPr>
      <dsp:spPr bwMode="auto">
        <a:xfrm>
          <a:off x="0" y="1435334"/>
          <a:ext cx="7524824" cy="1338662"/>
        </a:xfrm>
        <a:prstGeom prst="roundRect">
          <a:avLst>
            <a:gd name="adj" fmla="val 16667"/>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72390" tIns="72390" rIns="72390" bIns="72390" numCol="1" spcCol="1270" rtlCol="0" fromWordArt="0" anchor="ctr" anchorCtr="0" forceAA="0" upright="0" compatLnSpc="0">
          <a:noAutofit/>
        </a:bodyPr>
        <a:lstStyle/>
        <a:p>
          <a:pPr lvl="0" algn="l" defTabSz="844550">
            <a:lnSpc>
              <a:spcPct val="90000"/>
            </a:lnSpc>
            <a:spcBef>
              <a:spcPts val="0"/>
            </a:spcBef>
            <a:spcAft>
              <a:spcPts val="0"/>
            </a:spcAft>
            <a:defRPr/>
          </a:pPr>
          <a:r>
            <a:rPr lang="ru-RU" sz="1900" b="1">
              <a:solidFill>
                <a:schemeClr val="tx1"/>
              </a:solidFill>
            </a:rPr>
            <a:t>Доля выручки от реализации сельскохозяйственной продукции должна сохраняться и в периоде применения ЕСХН, а в случае ее снижения налогоплательщик обязан вернуться на общую систему налогообложения (п. 4 ст. 346.3 НК РФ). </a:t>
          </a:r>
          <a:endParaRPr sz="1900" b="1">
            <a:solidFill>
              <a:schemeClr val="tx1"/>
            </a:solidFill>
          </a:endParaRPr>
        </a:p>
      </dsp:txBody>
      <dsp:txXfrm>
        <a:off x="65348" y="1500681"/>
        <a:ext cx="7394128" cy="1207966"/>
      </dsp:txXfrm>
    </dsp:sp>
    <dsp:sp modelId="{0F5EFAD8-7FA5-4CF6-BD47-86F8FB2A61B1}">
      <dsp:nvSpPr>
        <dsp:cNvPr id="0" name=""/>
        <dsp:cNvSpPr/>
      </dsp:nvSpPr>
      <dsp:spPr bwMode="auto">
        <a:xfrm>
          <a:off x="0" y="2828716"/>
          <a:ext cx="7524824" cy="1338662"/>
        </a:xfrm>
        <a:prstGeom prst="roundRect">
          <a:avLst>
            <a:gd name="adj" fmla="val 16667"/>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72390" tIns="72390" rIns="72390" bIns="72390" numCol="1" spcCol="1270" rtlCol="0" fromWordArt="0" anchor="ctr" anchorCtr="0" forceAA="0" upright="0" compatLnSpc="0">
          <a:noAutofit/>
        </a:bodyPr>
        <a:lstStyle/>
        <a:p>
          <a:pPr lvl="0" algn="l" defTabSz="844550">
            <a:lnSpc>
              <a:spcPct val="90000"/>
            </a:lnSpc>
            <a:spcBef>
              <a:spcPts val="0"/>
            </a:spcBef>
            <a:spcAft>
              <a:spcPts val="0"/>
            </a:spcAft>
            <a:defRPr/>
          </a:pPr>
          <a:r>
            <a:rPr lang="ru-RU" sz="1900" b="1">
              <a:solidFill>
                <a:schemeClr val="tx1"/>
              </a:solidFill>
            </a:rPr>
            <a:t>Выручка от обусловленной условиями производства разовой продажи основных средств и других материалов не должна учитываться при расчете указанной доли.</a:t>
          </a:r>
          <a:endParaRPr sz="1900" b="1">
            <a:solidFill>
              <a:schemeClr val="tx1"/>
            </a:solidFill>
          </a:endParaRPr>
        </a:p>
      </dsp:txBody>
      <dsp:txXfrm>
        <a:off x="65348" y="2894064"/>
        <a:ext cx="7394128" cy="1207966"/>
      </dsp:txXfrm>
    </dsp:sp>
  </dsp:spTree>
</dsp:drawing>
</file>

<file path=ppt/diagrams/drawing2.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70486614" name=""/>
      <dsp:cNvGrpSpPr/>
    </dsp:nvGrpSpPr>
    <dsp:grpSpPr bwMode="auto">
      <a:xfrm>
        <a:off x="0" y="0"/>
        <a:ext cx="8640960" cy="4608511"/>
        <a:chOff x="0" y="0"/>
        <a:chExt cx="8640960" cy="4608511"/>
      </a:xfrm>
    </dsp:grpSpPr>
    <dsp:sp modelId="{ADFC7D93-9D0E-4FBF-9C72-C7DE9FE3407F}">
      <dsp:nvSpPr>
        <dsp:cNvPr id="0" name=""/>
        <dsp:cNvSpPr/>
      </dsp:nvSpPr>
      <dsp:spPr bwMode="auto">
        <a:xfrm>
          <a:off x="0" y="26276"/>
          <a:ext cx="8640960" cy="718526"/>
        </a:xfrm>
        <a:prstGeom prst="roundRect">
          <a:avLst>
            <a:gd name="adj" fmla="val 16667"/>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4770" tIns="64770" rIns="64770" bIns="64770" numCol="1" spcCol="1270" rtlCol="0" fromWordArt="0" anchor="ctr" anchorCtr="0" forceAA="0" upright="0" compatLnSpc="0">
          <a:noAutofit/>
        </a:bodyPr>
        <a:lstStyle/>
        <a:p>
          <a:pPr lvl="0" algn="l" defTabSz="755650">
            <a:lnSpc>
              <a:spcPct val="90000"/>
            </a:lnSpc>
            <a:spcBef>
              <a:spcPts val="0"/>
            </a:spcBef>
            <a:spcAft>
              <a:spcPts val="0"/>
            </a:spcAft>
            <a:defRPr/>
          </a:pPr>
          <a:r>
            <a:rPr lang="ru-RU" sz="1700" b="1">
              <a:solidFill>
                <a:schemeClr val="tx1"/>
              </a:solidFill>
            </a:rPr>
            <a:t>система налогообложения для сельскохозяйственных товаропроизводителей (единый сельскохозяйственный налог)</a:t>
          </a:r>
          <a:endParaRPr sz="1700" b="1">
            <a:solidFill>
              <a:schemeClr val="tx1"/>
            </a:solidFill>
          </a:endParaRPr>
        </a:p>
      </dsp:txBody>
      <dsp:txXfrm>
        <a:off x="35076" y="61352"/>
        <a:ext cx="8570808" cy="648374"/>
      </dsp:txXfrm>
    </dsp:sp>
    <dsp:sp modelId="{705342F4-746A-457E-864D-FB0C3290599C}">
      <dsp:nvSpPr>
        <dsp:cNvPr id="0" name=""/>
        <dsp:cNvSpPr/>
      </dsp:nvSpPr>
      <dsp:spPr bwMode="auto">
        <a:xfrm>
          <a:off x="0" y="793763"/>
          <a:ext cx="8640960" cy="718526"/>
        </a:xfrm>
        <a:prstGeom prst="roundRect">
          <a:avLst>
            <a:gd name="adj" fmla="val 16667"/>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4769" tIns="64769" rIns="64769" bIns="64769" numCol="1" spcCol="1270" rtlCol="0" fromWordArt="0" anchor="ctr" anchorCtr="0" forceAA="0" upright="0" compatLnSpc="0">
          <a:noAutofit/>
        </a:bodyPr>
        <a:lstStyle/>
        <a:p>
          <a:pPr lvl="0" algn="l" defTabSz="755650">
            <a:lnSpc>
              <a:spcPct val="90000"/>
            </a:lnSpc>
            <a:spcBef>
              <a:spcPts val="0"/>
            </a:spcBef>
            <a:spcAft>
              <a:spcPts val="0"/>
            </a:spcAft>
            <a:defRPr/>
          </a:pPr>
          <a:r>
            <a:rPr lang="ru-RU" sz="1700" b="1">
              <a:solidFill>
                <a:schemeClr val="tx1"/>
              </a:solidFill>
            </a:rPr>
            <a:t>упрощенная система налогообложения</a:t>
          </a:r>
          <a:endParaRPr sz="1700" b="1">
            <a:solidFill>
              <a:schemeClr val="tx1"/>
            </a:solidFill>
          </a:endParaRPr>
        </a:p>
      </dsp:txBody>
      <dsp:txXfrm>
        <a:off x="35076" y="828839"/>
        <a:ext cx="8570808" cy="648374"/>
      </dsp:txXfrm>
    </dsp:sp>
    <dsp:sp modelId="{3129B5FC-1221-405C-A33B-2F88974993E7}">
      <dsp:nvSpPr>
        <dsp:cNvPr id="0" name=""/>
        <dsp:cNvSpPr/>
      </dsp:nvSpPr>
      <dsp:spPr bwMode="auto">
        <a:xfrm>
          <a:off x="0" y="1584175"/>
          <a:ext cx="8640960" cy="718526"/>
        </a:xfrm>
        <a:prstGeom prst="roundRect">
          <a:avLst>
            <a:gd name="adj" fmla="val 16667"/>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4770" tIns="64770" rIns="64770" bIns="64770" numCol="1" spcCol="1270" rtlCol="0" fromWordArt="0" anchor="ctr" anchorCtr="0" forceAA="0" upright="0" compatLnSpc="0">
          <a:noAutofit/>
        </a:bodyPr>
        <a:lstStyle/>
        <a:p>
          <a:pPr lvl="0" algn="l">
            <a:spcBef>
              <a:spcPts val="0"/>
            </a:spcBef>
            <a:defRPr/>
          </a:pPr>
          <a:r>
            <a:rPr lang="ru-RU" sz="1700" b="1">
              <a:solidFill>
                <a:schemeClr val="tx1"/>
              </a:solidFill>
            </a:rPr>
            <a:t>система налогообложения при выполнении соглашений о разделе продукции</a:t>
          </a:r>
          <a:endParaRPr sz="1700"/>
        </a:p>
        <a:p>
          <a:pPr lvl="0" algn="l" defTabSz="933450">
            <a:lnSpc>
              <a:spcPct val="90000"/>
            </a:lnSpc>
            <a:spcBef>
              <a:spcPts val="0"/>
            </a:spcBef>
            <a:spcAft>
              <a:spcPts val="0"/>
            </a:spcAft>
            <a:defRPr/>
          </a:pPr>
          <a:endParaRPr sz="1700" b="1">
            <a:solidFill>
              <a:schemeClr val="tx1"/>
            </a:solidFill>
          </a:endParaRPr>
        </a:p>
      </dsp:txBody>
      <dsp:txXfrm>
        <a:off x="35076" y="1619252"/>
        <a:ext cx="8570808" cy="648374"/>
      </dsp:txXfrm>
    </dsp:sp>
    <dsp:sp modelId="{D4857FCE-461C-46DE-82FE-FCDD649F83C9}">
      <dsp:nvSpPr>
        <dsp:cNvPr id="0" name=""/>
        <dsp:cNvSpPr/>
      </dsp:nvSpPr>
      <dsp:spPr bwMode="auto">
        <a:xfrm>
          <a:off x="0" y="2328735"/>
          <a:ext cx="8640960" cy="718526"/>
        </a:xfrm>
        <a:prstGeom prst="roundRect">
          <a:avLst>
            <a:gd name="adj" fmla="val 16667"/>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4769" tIns="64769" rIns="64769" bIns="64769" numCol="1" spcCol="1270" rtlCol="0" fromWordArt="0" anchor="ctr" anchorCtr="0" forceAA="0" upright="0" compatLnSpc="0">
          <a:noAutofit/>
        </a:bodyPr>
        <a:lstStyle/>
        <a:p>
          <a:pPr lvl="0" algn="l" defTabSz="755650">
            <a:lnSpc>
              <a:spcPct val="90000"/>
            </a:lnSpc>
            <a:spcBef>
              <a:spcPts val="0"/>
            </a:spcBef>
            <a:spcAft>
              <a:spcPts val="0"/>
            </a:spcAft>
            <a:defRPr/>
          </a:pPr>
          <a:r>
            <a:rPr lang="ru-RU" sz="1700" b="1">
              <a:solidFill>
                <a:schemeClr val="tx1"/>
              </a:solidFill>
            </a:rPr>
            <a:t>патентная система налогообложения</a:t>
          </a:r>
          <a:endParaRPr sz="1700" b="1">
            <a:solidFill>
              <a:schemeClr val="tx1"/>
            </a:solidFill>
          </a:endParaRPr>
        </a:p>
      </dsp:txBody>
      <dsp:txXfrm>
        <a:off x="35076" y="2363811"/>
        <a:ext cx="8570808" cy="648374"/>
      </dsp:txXfrm>
    </dsp:sp>
    <dsp:sp modelId="{4A9C0556-D0F0-4E91-BECC-9EA966B8496B}">
      <dsp:nvSpPr>
        <dsp:cNvPr id="0" name=""/>
        <dsp:cNvSpPr/>
      </dsp:nvSpPr>
      <dsp:spPr bwMode="auto">
        <a:xfrm>
          <a:off x="0" y="3096221"/>
          <a:ext cx="8640960" cy="718526"/>
        </a:xfrm>
        <a:prstGeom prst="roundRect">
          <a:avLst>
            <a:gd name="adj" fmla="val 16667"/>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4770" tIns="64770" rIns="64770" bIns="64770" numCol="1" spcCol="1270" rtlCol="0" fromWordArt="0" anchor="ctr" anchorCtr="0" forceAA="0" upright="0" compatLnSpc="0">
          <a:noAutofit/>
        </a:bodyPr>
        <a:lstStyle/>
        <a:p>
          <a:pPr lvl="0" algn="l" defTabSz="755650">
            <a:lnSpc>
              <a:spcPct val="90000"/>
            </a:lnSpc>
            <a:spcBef>
              <a:spcPts val="0"/>
            </a:spcBef>
            <a:spcAft>
              <a:spcPts val="0"/>
            </a:spcAft>
            <a:defRPr/>
          </a:pPr>
          <a:r>
            <a:rPr lang="ru-RU" sz="1700" b="1">
              <a:solidFill>
                <a:schemeClr val="tx1"/>
              </a:solidFill>
            </a:rPr>
            <a:t>налог на профессиональный доход (в порядке эксперимента)</a:t>
          </a:r>
          <a:endParaRPr sz="1700" b="1">
            <a:solidFill>
              <a:schemeClr val="tx1"/>
            </a:solidFill>
          </a:endParaRPr>
        </a:p>
      </dsp:txBody>
      <dsp:txXfrm>
        <a:off x="35076" y="3131297"/>
        <a:ext cx="8570808" cy="648374"/>
      </dsp:txXfrm>
    </dsp:sp>
    <dsp:sp modelId="{0851C175-CE56-4A67-B412-94BF03BE8DBF}">
      <dsp:nvSpPr>
        <dsp:cNvPr id="0" name=""/>
        <dsp:cNvSpPr/>
      </dsp:nvSpPr>
      <dsp:spPr bwMode="auto">
        <a:xfrm>
          <a:off x="0" y="3888431"/>
          <a:ext cx="8640960" cy="718526"/>
        </a:xfrm>
        <a:prstGeom prst="roundRect">
          <a:avLst>
            <a:gd name="adj" fmla="val 16667"/>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4770" tIns="64770" rIns="64770" bIns="64770" numCol="1" spcCol="1270" rtlCol="0" fromWordArt="0" anchor="ctr" anchorCtr="0" forceAA="0" upright="0" compatLnSpc="0">
          <a:noAutofit/>
        </a:bodyPr>
        <a:lstStyle/>
        <a:p>
          <a:pPr lvl="0" algn="l" defTabSz="755650">
            <a:lnSpc>
              <a:spcPct val="90000"/>
            </a:lnSpc>
            <a:spcBef>
              <a:spcPts val="0"/>
            </a:spcBef>
            <a:spcAft>
              <a:spcPts val="0"/>
            </a:spcAft>
            <a:defRPr/>
          </a:pPr>
          <a:r>
            <a:rPr lang="ru-RU" sz="1700">
              <a:solidFill>
                <a:schemeClr val="tx1"/>
              </a:solidFill>
            </a:rPr>
            <a:t>«а</a:t>
          </a:r>
          <a:r>
            <a:rPr lang="ru-RU" sz="1700" b="1">
              <a:solidFill>
                <a:schemeClr val="tx1"/>
              </a:solidFill>
            </a:rPr>
            <a:t>втоматизированная упрощенная система налогообложения" (в порядке эксперимента).</a:t>
          </a:r>
          <a:endParaRPr sz="1700" b="1">
            <a:solidFill>
              <a:schemeClr val="tx1"/>
            </a:solidFill>
          </a:endParaRPr>
        </a:p>
      </dsp:txBody>
      <dsp:txXfrm>
        <a:off x="35076" y="3923507"/>
        <a:ext cx="8570808" cy="648374"/>
      </dsp:txXfrm>
    </dsp:sp>
  </dsp:spTree>
</dsp:drawing>
</file>

<file path=ppt/diagrams/drawing20.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311302005" name=""/>
      <dsp:cNvGrpSpPr/>
    </dsp:nvGrpSpPr>
    <dsp:grpSpPr bwMode="auto">
      <a:xfrm>
        <a:off x="0" y="0"/>
        <a:ext cx="8640960" cy="4752528"/>
        <a:chOff x="0" y="0"/>
        <a:chExt cx="8640960" cy="4752528"/>
      </a:xfrm>
    </dsp:grpSpPr>
    <dsp:sp modelId="{57F63247-913A-4BD5-A203-4F969EB8EC19}">
      <dsp:nvSpPr>
        <dsp:cNvPr id="0" name=""/>
        <dsp:cNvSpPr/>
      </dsp:nvSpPr>
      <dsp:spPr bwMode="auto">
        <a:xfrm>
          <a:off x="0" y="39498"/>
          <a:ext cx="8640960" cy="1529043"/>
        </a:xfrm>
        <a:prstGeom prst="roundRect">
          <a:avLst>
            <a:gd name="adj" fmla="val 16667"/>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57150" tIns="57150" rIns="57150" bIns="57150" numCol="1" spcCol="1270" rtlCol="0" fromWordArt="0" anchor="ctr" anchorCtr="0" forceAA="0" upright="0" compatLnSpc="0">
          <a:noAutofit/>
        </a:bodyPr>
        <a:lstStyle/>
        <a:p>
          <a:pPr lvl="0" algn="l" defTabSz="666750">
            <a:lnSpc>
              <a:spcPct val="90000"/>
            </a:lnSpc>
            <a:spcBef>
              <a:spcPts val="0"/>
            </a:spcBef>
            <a:spcAft>
              <a:spcPts val="0"/>
            </a:spcAft>
            <a:defRPr/>
          </a:pPr>
          <a:r>
            <a:rPr lang="ru-RU" sz="1500" b="1">
              <a:solidFill>
                <a:schemeClr val="tx1"/>
              </a:solidFill>
            </a:rPr>
            <a:t>Особенность ЕСХН как специального налогового режима предусмотрена в п. 3 ст. 346.1 НК РФ. </a:t>
          </a:r>
          <a:endParaRPr sz="1500" b="1">
            <a:solidFill>
              <a:schemeClr val="tx1"/>
            </a:solidFill>
          </a:endParaRPr>
        </a:p>
      </dsp:txBody>
      <dsp:txXfrm>
        <a:off x="74642" y="114140"/>
        <a:ext cx="8491676" cy="1379759"/>
      </dsp:txXfrm>
    </dsp:sp>
    <dsp:sp modelId="{1636B997-2B90-405B-BF1E-3ABC10AC2119}">
      <dsp:nvSpPr>
        <dsp:cNvPr id="0" name=""/>
        <dsp:cNvSpPr/>
      </dsp:nvSpPr>
      <dsp:spPr bwMode="auto">
        <a:xfrm>
          <a:off x="0" y="1611742"/>
          <a:ext cx="8640960" cy="1529043"/>
        </a:xfrm>
        <a:prstGeom prst="roundRect">
          <a:avLst>
            <a:gd name="adj" fmla="val 16667"/>
          </a:avLst>
        </a:prstGeom>
        <a:solidFill>
          <a:schemeClr val="accent5">
            <a:hueOff val="4085978"/>
            <a:satOff val="2788"/>
            <a:lumOff val="-7843"/>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57149" tIns="57149" rIns="57149" bIns="57149" numCol="1" spcCol="1270" rtlCol="0" fromWordArt="0" anchor="ctr" anchorCtr="0" forceAA="0" upright="0" compatLnSpc="0">
          <a:noAutofit/>
        </a:bodyPr>
        <a:lstStyle/>
        <a:p>
          <a:pPr lvl="0" algn="l" defTabSz="666750">
            <a:lnSpc>
              <a:spcPct val="90000"/>
            </a:lnSpc>
            <a:spcBef>
              <a:spcPts val="0"/>
            </a:spcBef>
            <a:spcAft>
              <a:spcPts val="0"/>
            </a:spcAft>
            <a:defRPr/>
          </a:pPr>
          <a:r>
            <a:rPr lang="ru-RU" sz="1500" b="1" u="sng">
              <a:solidFill>
                <a:schemeClr val="tx1"/>
              </a:solidFill>
            </a:rPr>
            <a:t>Лица, перешедшие на уплату данного налога, в общем случае </a:t>
          </a:r>
          <a:r>
            <a:rPr lang="ru-RU" sz="1500" b="1" i="1" u="sng">
              <a:solidFill>
                <a:schemeClr val="tx1"/>
              </a:solidFill>
            </a:rPr>
            <a:t>освобождаются </a:t>
          </a:r>
          <a:r>
            <a:rPr lang="ru-RU" sz="1500" b="1" u="sng">
              <a:solidFill>
                <a:schemeClr val="tx1"/>
              </a:solidFill>
            </a:rPr>
            <a:t>от обязанности по уплате налога на прибыль организаций (НДФЛ), налога на имущество организаций (налога на имущество физических лиц</a:t>
          </a:r>
          <a:r>
            <a:rPr lang="ru-RU" sz="1500" b="1" u="sng">
              <a:solidFill>
                <a:schemeClr val="tx1"/>
              </a:solidFill>
            </a:rPr>
            <a:t>) в части имущества, используемого при производстве сельскохозяйственной продукции, первичной и последующей (промышленной) переработке и реализации этой продукции, а также при оказании услуг сельскохозяйственными товаропроизводителями.</a:t>
          </a:r>
          <a:endParaRPr sz="1500"/>
        </a:p>
      </dsp:txBody>
      <dsp:txXfrm>
        <a:off x="74642" y="1686384"/>
        <a:ext cx="8491676" cy="1379759"/>
      </dsp:txXfrm>
    </dsp:sp>
    <dsp:sp modelId="{A98DFCC9-2B16-434F-95C8-FDEFBC915F21}">
      <dsp:nvSpPr>
        <dsp:cNvPr id="0" name=""/>
        <dsp:cNvSpPr/>
      </dsp:nvSpPr>
      <dsp:spPr bwMode="auto">
        <a:xfrm>
          <a:off x="0" y="3183985"/>
          <a:ext cx="8640960" cy="1529043"/>
        </a:xfrm>
        <a:prstGeom prst="roundRect">
          <a:avLst>
            <a:gd name="adj" fmla="val 16667"/>
          </a:avLst>
        </a:prstGeom>
        <a:solidFill>
          <a:schemeClr val="accent5">
            <a:hueOff val="8171956"/>
            <a:satOff val="5577"/>
            <a:lumOff val="-15685"/>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57150" tIns="57150" rIns="57150" bIns="57150" numCol="1" spcCol="1270" rtlCol="0" fromWordArt="0" anchor="ctr" anchorCtr="0" forceAA="0" upright="0" compatLnSpc="0">
          <a:noAutofit/>
        </a:bodyPr>
        <a:lstStyle/>
        <a:p>
          <a:pPr marL="0" marR="0" lvl="0" indent="0" algn="l" defTabSz="914400">
            <a:lnSpc>
              <a:spcPct val="100000"/>
            </a:lnSpc>
            <a:spcBef>
              <a:spcPts val="0"/>
            </a:spcBef>
            <a:spcAft>
              <a:spcPts val="0"/>
            </a:spcAft>
            <a:buClrTx/>
            <a:buSzTx/>
            <a:buFontTx/>
            <a:buNone/>
            <a:defRPr/>
          </a:pPr>
          <a:r>
            <a:rPr lang="ru-RU" sz="1500" b="1" u="sng">
              <a:solidFill>
                <a:schemeClr val="tx1"/>
              </a:solidFill>
            </a:rPr>
            <a:t>Налогоплательщики, применяющие ЕСХН, имеют право на освобождение от исполнения обязанностей налогоплательщика НДС </a:t>
          </a:r>
          <a:r>
            <a:rPr lang="ru-RU" sz="1500" b="1">
              <a:solidFill>
                <a:schemeClr val="tx1"/>
              </a:solidFill>
            </a:rPr>
            <a:t>в соответствии с </a:t>
          </a:r>
          <a:r>
            <a:rPr lang="ru-RU" sz="1500" b="1">
              <a:solidFill>
                <a:schemeClr val="tx1"/>
              </a:solidFill>
            </a:rPr>
            <a:t>абз</a:t>
          </a:r>
          <a:r>
            <a:rPr lang="ru-RU" sz="1500" b="1">
              <a:solidFill>
                <a:schemeClr val="tx1"/>
              </a:solidFill>
            </a:rPr>
            <a:t>. 2 п. 1 ст. 145 НК РФ (сумма доходов не превысила определенной величины, например, в 2024 г. – 60 млн. руб.)</a:t>
          </a:r>
          <a:endParaRPr sz="1500"/>
        </a:p>
      </dsp:txBody>
      <dsp:txXfrm>
        <a:off x="74642" y="3258627"/>
        <a:ext cx="8491676" cy="1379759"/>
      </dsp:txXfrm>
    </dsp:sp>
  </dsp:spTree>
</dsp:drawing>
</file>

<file path=ppt/diagrams/drawing2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305936426" name=""/>
      <dsp:cNvGrpSpPr/>
    </dsp:nvGrpSpPr>
    <dsp:grpSpPr bwMode="auto">
      <a:xfrm>
        <a:off x="0" y="0"/>
        <a:ext cx="7668841" cy="5145435"/>
        <a:chOff x="0" y="0"/>
        <a:chExt cx="7668841" cy="5145435"/>
      </a:xfrm>
    </dsp:grpSpPr>
    <dsp:sp modelId="{234FFAD0-64A4-49C3-9092-20E3B617CBC8}">
      <dsp:nvSpPr>
        <dsp:cNvPr id="0" name=""/>
        <dsp:cNvSpPr/>
      </dsp:nvSpPr>
      <dsp:spPr bwMode="auto">
        <a:xfrm>
          <a:off x="0" y="403253"/>
          <a:ext cx="7668841" cy="1419429"/>
        </a:xfrm>
        <a:prstGeom prst="roundRect">
          <a:avLst>
            <a:gd name="adj" fmla="val 16667"/>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53340" tIns="53340" rIns="53340" bIns="53340" numCol="1" spcCol="1270" rtlCol="0" fromWordArt="0" anchor="ctr" anchorCtr="0" forceAA="0" upright="0" compatLnSpc="0">
          <a:noAutofit/>
        </a:bodyPr>
        <a:lstStyle/>
        <a:p>
          <a:pPr lvl="0" algn="l" defTabSz="622300">
            <a:lnSpc>
              <a:spcPct val="90000"/>
            </a:lnSpc>
            <a:spcBef>
              <a:spcPts val="0"/>
            </a:spcBef>
            <a:spcAft>
              <a:spcPts val="0"/>
            </a:spcAft>
            <a:defRPr/>
          </a:pPr>
          <a:r>
            <a:rPr lang="ru-RU" sz="1400" b="1">
              <a:solidFill>
                <a:schemeClr val="tx1"/>
              </a:solidFill>
            </a:rPr>
            <a:t>Для налогоплательщика </a:t>
          </a:r>
          <a:r>
            <a:rPr lang="ru-RU" sz="1400" b="1" i="1">
              <a:solidFill>
                <a:schemeClr val="tx1"/>
              </a:solidFill>
            </a:rPr>
            <a:t>переход на уплату ЕСХН</a:t>
          </a:r>
          <a:r>
            <a:rPr lang="ru-RU" sz="1400" b="1">
              <a:solidFill>
                <a:schemeClr val="tx1"/>
              </a:solidFill>
            </a:rPr>
            <a:t>, при условии соответствия сельскохозяйственного производителя всем критериям, </a:t>
          </a:r>
          <a:r>
            <a:rPr lang="ru-RU" sz="1400" b="1" i="1">
              <a:solidFill>
                <a:schemeClr val="tx1"/>
              </a:solidFill>
            </a:rPr>
            <a:t>является добровольным</a:t>
          </a:r>
          <a:r>
            <a:rPr lang="ru-RU" sz="1400" b="1">
              <a:solidFill>
                <a:schemeClr val="tx1"/>
              </a:solidFill>
            </a:rPr>
            <a:t> (п. 2 ст. 346.1 НК РФ). </a:t>
          </a:r>
          <a:endParaRPr sz="1400" b="1">
            <a:solidFill>
              <a:schemeClr val="tx1"/>
            </a:solidFill>
          </a:endParaRPr>
        </a:p>
      </dsp:txBody>
      <dsp:txXfrm>
        <a:off x="69291" y="472543"/>
        <a:ext cx="7530259" cy="1280847"/>
      </dsp:txXfrm>
    </dsp:sp>
    <dsp:sp modelId="{FEE14426-99E7-47A1-845E-3A6B622AAE49}">
      <dsp:nvSpPr>
        <dsp:cNvPr id="0" name=""/>
        <dsp:cNvSpPr/>
      </dsp:nvSpPr>
      <dsp:spPr bwMode="auto">
        <a:xfrm>
          <a:off x="0" y="1863002"/>
          <a:ext cx="7668841" cy="1419429"/>
        </a:xfrm>
        <a:prstGeom prst="roundRect">
          <a:avLst>
            <a:gd name="adj" fmla="val 16667"/>
          </a:avLst>
        </a:prstGeom>
        <a:solidFill>
          <a:schemeClr val="accent4">
            <a:hueOff val="-987791"/>
            <a:satOff val="11154"/>
            <a:lumOff val="598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53339" tIns="53339" rIns="53339" bIns="53339" numCol="1" spcCol="1270" rtlCol="0" fromWordArt="0" anchor="ctr" anchorCtr="0" forceAA="0" upright="0" compatLnSpc="0">
          <a:noAutofit/>
        </a:bodyPr>
        <a:lstStyle/>
        <a:p>
          <a:pPr lvl="0" algn="l" defTabSz="622300">
            <a:lnSpc>
              <a:spcPct val="90000"/>
            </a:lnSpc>
            <a:spcBef>
              <a:spcPts val="0"/>
            </a:spcBef>
            <a:spcAft>
              <a:spcPts val="0"/>
            </a:spcAft>
            <a:defRPr/>
          </a:pPr>
          <a:r>
            <a:rPr lang="ru-RU" sz="1400" b="1">
              <a:solidFill>
                <a:schemeClr val="tx1"/>
              </a:solidFill>
            </a:rPr>
            <a:t>Порядок и условия начала и прекращения применения ЕСХН регламентируются в ст. 346.3 НК РФ. В частности, организации и индивидуальные предприниматели, изъявившие желание перейти на уплату ЕСХН со следующего календарного года, уведомляют об этом налоговый орган по месту нахождения организации или месту жительства индивидуального предпринимателя не позднее 31 декабря календарного года, предшествующего календарному году, начиная с которого они переходят на уплату ЕСХН (п. 1 ст. 346.3 НК РФ). </a:t>
          </a:r>
          <a:endParaRPr sz="1400" b="1">
            <a:solidFill>
              <a:schemeClr val="tx1"/>
            </a:solidFill>
          </a:endParaRPr>
        </a:p>
      </dsp:txBody>
      <dsp:txXfrm>
        <a:off x="69291" y="1932293"/>
        <a:ext cx="7530259" cy="1280847"/>
      </dsp:txXfrm>
    </dsp:sp>
    <dsp:sp modelId="{FE776E0A-A13F-4490-8D2C-22B7FE3E6785}">
      <dsp:nvSpPr>
        <dsp:cNvPr id="0" name=""/>
        <dsp:cNvSpPr/>
      </dsp:nvSpPr>
      <dsp:spPr bwMode="auto">
        <a:xfrm>
          <a:off x="0" y="3322752"/>
          <a:ext cx="7668841" cy="1419429"/>
        </a:xfrm>
        <a:prstGeom prst="roundRect">
          <a:avLst>
            <a:gd name="adj" fmla="val 16667"/>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53340" tIns="53340" rIns="53340" bIns="53340" numCol="1" spcCol="1270" rtlCol="0" fromWordArt="0" anchor="ctr" anchorCtr="0" forceAA="0" upright="0" compatLnSpc="0">
          <a:noAutofit/>
        </a:bodyPr>
        <a:lstStyle/>
        <a:p>
          <a:pPr lvl="0" algn="l" defTabSz="622300">
            <a:lnSpc>
              <a:spcPct val="90000"/>
            </a:lnSpc>
            <a:spcBef>
              <a:spcPts val="0"/>
            </a:spcBef>
            <a:spcAft>
              <a:spcPts val="0"/>
            </a:spcAft>
            <a:defRPr/>
          </a:pPr>
          <a:r>
            <a:rPr lang="ru-RU" sz="1400" b="1">
              <a:solidFill>
                <a:schemeClr val="tx1"/>
              </a:solidFill>
            </a:rPr>
            <a:t>Поскольку никакого особого разрешения налоговый орган при этом не выдает, переход на уплату ЕСХН является уведомительным.</a:t>
          </a:r>
          <a:endParaRPr sz="1400" b="1">
            <a:solidFill>
              <a:schemeClr val="tx1"/>
            </a:solidFill>
          </a:endParaRPr>
        </a:p>
      </dsp:txBody>
      <dsp:txXfrm>
        <a:off x="69291" y="3392043"/>
        <a:ext cx="7530259" cy="1280847"/>
      </dsp:txXfrm>
    </dsp:sp>
  </dsp:spTree>
</dsp:drawing>
</file>

<file path=ppt/diagrams/drawing22.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410095784" name=""/>
      <dsp:cNvGrpSpPr/>
    </dsp:nvGrpSpPr>
    <dsp:grpSpPr bwMode="auto">
      <a:xfrm>
        <a:off x="0" y="0"/>
        <a:ext cx="7408333" cy="3450696"/>
        <a:chOff x="0" y="0"/>
        <a:chExt cx="7408333" cy="3450696"/>
      </a:xfrm>
    </dsp:grpSpPr>
    <dsp:sp modelId="{896A2BBE-49B9-4FFB-A921-9E57BC8F8D33}">
      <dsp:nvSpPr>
        <dsp:cNvPr id="0" name=""/>
        <dsp:cNvSpPr/>
      </dsp:nvSpPr>
      <dsp:spPr bwMode="auto">
        <a:xfrm>
          <a:off x="751474" y="9385"/>
          <a:ext cx="3431924" cy="3431924"/>
        </a:xfrm>
        <a:prstGeom prst="ellipse">
          <a:avLst/>
        </a:prstGeom>
        <a:solidFill>
          <a:schemeClr val="accent3">
            <a:shade val="80000"/>
            <a:hueOff val="0"/>
            <a:satOff val="0"/>
            <a:lumOff val="0"/>
            <a:alphaOff val="0"/>
            <a:alpha val="50000"/>
          </a:schemeClr>
        </a:solidFill>
        <a:ln w="63500" cap="flat" cmpd="sng" algn="ctr">
          <a:solidFill>
            <a:schemeClr val="lt1">
              <a:hueOff val="0"/>
              <a:satOff val="0"/>
              <a:lumOff val="0"/>
              <a:alphaOff val="0"/>
            </a:schemeClr>
          </a:solidFill>
          <a:prstDash val="solid"/>
        </a:ln>
        <a:effectLst/>
      </dsp:spPr>
      <dsp:style>
        <a:lnRef idx="3">
          <a:srgbClr val="000000"/>
        </a:lnRef>
        <a:fillRef idx="1">
          <a:srgbClr val="000000"/>
        </a:fillRef>
        <a:effectRef idx="0">
          <a:srgbClr val="000000"/>
        </a:effectRef>
        <a:fontRef idx="minor">
          <a:schemeClr val="tx1"/>
        </a:fontRef>
      </dsp:style>
      <dsp:txBody>
        <a:bodyPr spcFirstLastPara="0" vertOverflow="overflow" horzOverflow="overflow" vert="horz" wrap="square" lIns="0" tIns="0" rIns="0" bIns="0" numCol="1" spcCol="1270" rtlCol="0" fromWordArt="0" anchor="ctr" anchorCtr="0" forceAA="0" upright="0" compatLnSpc="0">
          <a:noAutofit/>
        </a:bodyPr>
        <a:lstStyle/>
        <a:p>
          <a:pPr lvl="0" algn="ctr" defTabSz="622300">
            <a:lnSpc>
              <a:spcPct val="90000"/>
            </a:lnSpc>
            <a:spcBef>
              <a:spcPts val="0"/>
            </a:spcBef>
            <a:spcAft>
              <a:spcPts val="0"/>
            </a:spcAft>
            <a:defRPr/>
          </a:pPr>
          <a:r>
            <a:rPr lang="ru-RU" sz="1400" b="1" u="sng"/>
            <a:t>признаются доходы, уменьшенные на величину расходов </a:t>
          </a:r>
          <a:r>
            <a:rPr lang="ru-RU" sz="1400" b="1"/>
            <a:t>(ст. 346.4 НК РФ). </a:t>
          </a:r>
          <a:endParaRPr sz="1400" b="1"/>
        </a:p>
      </dsp:txBody>
      <dsp:txXfrm>
        <a:off x="1230707" y="414083"/>
        <a:ext cx="1978767" cy="2622528"/>
      </dsp:txXfrm>
    </dsp:sp>
    <dsp:sp modelId="{7AEA02FA-F204-4DA4-BD1E-9B2BFAFD28D8}">
      <dsp:nvSpPr>
        <dsp:cNvPr id="0" name=""/>
        <dsp:cNvSpPr/>
      </dsp:nvSpPr>
      <dsp:spPr bwMode="auto">
        <a:xfrm>
          <a:off x="3224933" y="9385"/>
          <a:ext cx="3431924" cy="3431924"/>
        </a:xfrm>
        <a:prstGeom prst="ellipse">
          <a:avLst/>
        </a:prstGeom>
        <a:solidFill>
          <a:schemeClr val="accent3">
            <a:shade val="80000"/>
            <a:hueOff val="5"/>
            <a:satOff val="11035"/>
            <a:lumOff val="5693"/>
            <a:alphaOff val="30000"/>
            <a:alpha val="50000"/>
          </a:schemeClr>
        </a:solidFill>
        <a:ln w="63500" cap="flat" cmpd="sng" algn="ctr">
          <a:solidFill>
            <a:schemeClr val="lt1">
              <a:hueOff val="0"/>
              <a:satOff val="0"/>
              <a:lumOff val="0"/>
              <a:alphaOff val="0"/>
            </a:schemeClr>
          </a:solidFill>
          <a:prstDash val="solid"/>
        </a:ln>
        <a:effectLst/>
      </dsp:spPr>
      <dsp:style>
        <a:lnRef idx="3">
          <a:srgbClr val="000000"/>
        </a:lnRef>
        <a:fillRef idx="1">
          <a:srgbClr val="000000"/>
        </a:fillRef>
        <a:effectRef idx="0">
          <a:srgbClr val="000000"/>
        </a:effectRef>
        <a:fontRef idx="minor">
          <a:schemeClr val="tx1"/>
        </a:fontRef>
      </dsp:style>
      <dsp:txBody>
        <a:bodyPr spcFirstLastPara="0" vertOverflow="overflow" horzOverflow="overflow" vert="horz" wrap="square" lIns="0" tIns="0" rIns="0" bIns="0" numCol="1" spcCol="1270" rtlCol="0" fromWordArt="0" anchor="ctr" anchorCtr="0" forceAA="0" upright="0" compatLnSpc="0">
          <a:noAutofit/>
        </a:bodyPr>
        <a:lstStyle/>
        <a:p>
          <a:pPr lvl="0" algn="ctr" defTabSz="622300">
            <a:lnSpc>
              <a:spcPct val="90000"/>
            </a:lnSpc>
            <a:spcBef>
              <a:spcPts val="0"/>
            </a:spcBef>
            <a:spcAft>
              <a:spcPts val="0"/>
            </a:spcAft>
            <a:defRPr/>
          </a:pPr>
          <a:r>
            <a:rPr lang="ru-RU" sz="1400" b="1"/>
            <a:t>При этом ст. 346.5 НК РФ предусматривает порядок определения и признания доходов и расходов, устанавливая субсидиарное применение норм гл. 25 НК РФ "Налог на прибыль организаций" и гл. 23 НК РФ "Налог на доходы физических лиц".</a:t>
          </a:r>
          <a:endParaRPr sz="1400" b="1"/>
        </a:p>
      </dsp:txBody>
      <dsp:txXfrm>
        <a:off x="4198858" y="414083"/>
        <a:ext cx="1978767" cy="2622528"/>
      </dsp:txXfrm>
    </dsp:sp>
  </dsp:spTree>
</dsp:drawing>
</file>

<file path=ppt/diagrams/drawing23.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730956837" name=""/>
      <dsp:cNvGrpSpPr/>
    </dsp:nvGrpSpPr>
    <dsp:grpSpPr bwMode="auto">
      <a:xfrm>
        <a:off x="0" y="0"/>
        <a:ext cx="7408333" cy="3450696"/>
        <a:chOff x="0" y="0"/>
        <a:chExt cx="7408333" cy="3450696"/>
      </a:xfrm>
    </dsp:grpSpPr>
    <dsp:sp modelId="{33EEFF50-5BE9-4D09-9C15-DFB805ADDA0C}">
      <dsp:nvSpPr>
        <dsp:cNvPr id="0" name=""/>
        <dsp:cNvSpPr/>
      </dsp:nvSpPr>
      <dsp:spPr bwMode="auto">
        <a:xfrm>
          <a:off x="0" y="333632"/>
          <a:ext cx="7408333" cy="2783430"/>
        </a:xfrm>
        <a:prstGeom prst="roundRect">
          <a:avLst>
            <a:gd name="adj" fmla="val 16667"/>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52400" tIns="152400" rIns="152400" bIns="152400" numCol="1" spcCol="1270" rtlCol="0" fromWordArt="0" anchor="ctr" anchorCtr="0" forceAA="0" upright="0" compatLnSpc="0">
          <a:noAutofit/>
        </a:bodyPr>
        <a:lstStyle/>
        <a:p>
          <a:pPr lvl="0" algn="l" defTabSz="1733550">
            <a:lnSpc>
              <a:spcPct val="90000"/>
            </a:lnSpc>
            <a:spcBef>
              <a:spcPts val="0"/>
            </a:spcBef>
            <a:spcAft>
              <a:spcPts val="0"/>
            </a:spcAft>
            <a:defRPr/>
          </a:pPr>
          <a:r>
            <a:rPr lang="ru-RU" sz="4000">
              <a:solidFill>
                <a:schemeClr val="tx1"/>
              </a:solidFill>
            </a:rPr>
            <a:t>признается денежное выражение доходов, уменьшенных на величину расходов (п. 1 ст. 346.6 НК РФ).</a:t>
          </a:r>
          <a:endParaRPr sz="4000">
            <a:solidFill>
              <a:schemeClr val="tx1"/>
            </a:solidFill>
          </a:endParaRPr>
        </a:p>
      </dsp:txBody>
      <dsp:txXfrm>
        <a:off x="135876" y="469508"/>
        <a:ext cx="7136581" cy="2511678"/>
      </dsp:txXfrm>
    </dsp:sp>
  </dsp:spTree>
</dsp:drawing>
</file>

<file path=ppt/diagrams/drawing24.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2024799600" name=""/>
      <dsp:cNvGrpSpPr/>
    </dsp:nvGrpSpPr>
    <dsp:grpSpPr bwMode="auto">
      <a:xfrm>
        <a:off x="0" y="0"/>
        <a:ext cx="7408333" cy="3450696"/>
        <a:chOff x="0" y="0"/>
        <a:chExt cx="7408333" cy="3450696"/>
      </a:xfrm>
    </dsp:grpSpPr>
    <dsp:sp modelId="{06F44EA9-6E99-49C7-88CC-14681F46340A}">
      <dsp:nvSpPr>
        <dsp:cNvPr id="0" name=""/>
        <dsp:cNvSpPr/>
      </dsp:nvSpPr>
      <dsp:spPr bwMode="auto">
        <a:xfrm>
          <a:off x="0" y="71741"/>
          <a:ext cx="7408333" cy="1620486"/>
        </a:xfrm>
        <a:prstGeom prst="roundRect">
          <a:avLst>
            <a:gd name="adj" fmla="val 16667"/>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87630" tIns="87630" rIns="87630" bIns="87630" numCol="1" spcCol="1270" rtlCol="0" fromWordArt="0" anchor="ctr" anchorCtr="0" forceAA="0" upright="0" compatLnSpc="0">
          <a:noAutofit/>
        </a:bodyPr>
        <a:lstStyle/>
        <a:p>
          <a:pPr lvl="0" algn="l" defTabSz="1022350">
            <a:lnSpc>
              <a:spcPct val="90000"/>
            </a:lnSpc>
            <a:spcBef>
              <a:spcPts val="0"/>
            </a:spcBef>
            <a:spcAft>
              <a:spcPts val="0"/>
            </a:spcAft>
            <a:defRPr/>
          </a:pPr>
          <a:r>
            <a:rPr lang="ru-RU" sz="2300" b="1" u="sng">
              <a:solidFill>
                <a:schemeClr val="tx1"/>
              </a:solidFill>
            </a:rPr>
            <a:t>предусмотрена в размере 6%</a:t>
          </a:r>
          <a:r>
            <a:rPr lang="ru-RU" sz="2300" b="1">
              <a:solidFill>
                <a:schemeClr val="tx1"/>
              </a:solidFill>
            </a:rPr>
            <a:t> (п. 1 ст. 346.8 НК РФ). </a:t>
          </a:r>
          <a:endParaRPr sz="2300" b="1">
            <a:solidFill>
              <a:schemeClr val="tx1"/>
            </a:solidFill>
          </a:endParaRPr>
        </a:p>
      </dsp:txBody>
      <dsp:txXfrm>
        <a:off x="79106" y="150847"/>
        <a:ext cx="7250121" cy="1462274"/>
      </dsp:txXfrm>
    </dsp:sp>
    <dsp:sp modelId="{6F174E02-9DB5-4CE2-8F4A-1D0416B4F64A}">
      <dsp:nvSpPr>
        <dsp:cNvPr id="0" name=""/>
        <dsp:cNvSpPr/>
      </dsp:nvSpPr>
      <dsp:spPr bwMode="auto">
        <a:xfrm>
          <a:off x="0" y="1758468"/>
          <a:ext cx="7408333" cy="1620486"/>
        </a:xfrm>
        <a:prstGeom prst="roundRect">
          <a:avLst>
            <a:gd name="adj" fmla="val 16667"/>
          </a:avLst>
        </a:prstGeom>
        <a:solidFill>
          <a:schemeClr val="accent5">
            <a:hueOff val="8171956"/>
            <a:satOff val="5577"/>
            <a:lumOff val="-15685"/>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87630" tIns="87630" rIns="87630" bIns="87630" numCol="1" spcCol="1270" rtlCol="0" fromWordArt="0" anchor="ctr" anchorCtr="0" forceAA="0" upright="0" compatLnSpc="0">
          <a:noAutofit/>
        </a:bodyPr>
        <a:lstStyle/>
        <a:p>
          <a:pPr lvl="0" algn="l" defTabSz="1022350">
            <a:lnSpc>
              <a:spcPct val="90000"/>
            </a:lnSpc>
            <a:spcBef>
              <a:spcPts val="0"/>
            </a:spcBef>
            <a:spcAft>
              <a:spcPts val="0"/>
            </a:spcAft>
            <a:defRPr/>
          </a:pPr>
          <a:r>
            <a:rPr lang="ru-RU" sz="2300" b="1">
              <a:solidFill>
                <a:schemeClr val="tx1"/>
              </a:solidFill>
            </a:rPr>
            <a:t>Соответственно, ЕСХН имеет определенное сходство с налогом на прибыль организаций (НДФЛ с доходов индивидуальных предпринимателей), но отличается пониженной налоговой ставкой.</a:t>
          </a:r>
          <a:endParaRPr sz="2300" b="1">
            <a:solidFill>
              <a:schemeClr val="tx1"/>
            </a:solidFill>
          </a:endParaRPr>
        </a:p>
      </dsp:txBody>
      <dsp:txXfrm>
        <a:off x="79106" y="1837574"/>
        <a:ext cx="7250121" cy="1462274"/>
      </dsp:txXfrm>
    </dsp:sp>
  </dsp:spTree>
</dsp:drawing>
</file>

<file path=ppt/diagrams/drawing25.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183943700" name=""/>
      <dsp:cNvGrpSpPr/>
    </dsp:nvGrpSpPr>
    <dsp:grpSpPr bwMode="auto">
      <a:xfrm>
        <a:off x="0" y="0"/>
        <a:ext cx="7668840" cy="4137323"/>
        <a:chOff x="0" y="0"/>
        <a:chExt cx="7668840" cy="4137323"/>
      </a:xfrm>
    </dsp:grpSpPr>
    <dsp:sp modelId="{AFA84FC7-FE68-4D75-A47E-F6E0FB423E8D}">
      <dsp:nvSpPr>
        <dsp:cNvPr id="0" name=""/>
        <dsp:cNvSpPr/>
      </dsp:nvSpPr>
      <dsp:spPr bwMode="auto">
        <a:xfrm>
          <a:off x="0" y="337421"/>
          <a:ext cx="7668840" cy="1670759"/>
        </a:xfrm>
        <a:prstGeom prst="roundRect">
          <a:avLst>
            <a:gd name="adj" fmla="val 16667"/>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60019" tIns="160019" rIns="160019" bIns="160019" numCol="1" spcCol="1270" rtlCol="0" fromWordArt="0" anchor="ctr" anchorCtr="0" forceAA="0" upright="0" compatLnSpc="0">
          <a:noAutofit/>
        </a:bodyPr>
        <a:lstStyle/>
        <a:p>
          <a:pPr lvl="0" algn="l" defTabSz="1866900">
            <a:lnSpc>
              <a:spcPct val="90000"/>
            </a:lnSpc>
            <a:spcBef>
              <a:spcPts val="0"/>
            </a:spcBef>
            <a:spcAft>
              <a:spcPts val="0"/>
            </a:spcAft>
            <a:defRPr/>
          </a:pPr>
          <a:r>
            <a:rPr lang="ru-RU" sz="4200" b="1" i="1" u="sng">
              <a:solidFill>
                <a:schemeClr val="tx1"/>
              </a:solidFill>
            </a:rPr>
            <a:t>Налоговым периодом</a:t>
          </a:r>
          <a:r>
            <a:rPr lang="ru-RU" sz="4200" b="1" u="sng">
              <a:solidFill>
                <a:schemeClr val="tx1"/>
              </a:solidFill>
            </a:rPr>
            <a:t> по ЕСХН является календарный год.</a:t>
          </a:r>
          <a:endParaRPr sz="4200" b="1" u="sng">
            <a:solidFill>
              <a:schemeClr val="tx1"/>
            </a:solidFill>
          </a:endParaRPr>
        </a:p>
      </dsp:txBody>
      <dsp:txXfrm>
        <a:off x="81560" y="418981"/>
        <a:ext cx="7505720" cy="1507639"/>
      </dsp:txXfrm>
    </dsp:sp>
    <dsp:sp modelId="{242390A8-E15E-4C1B-909D-958AF3B31B1C}">
      <dsp:nvSpPr>
        <dsp:cNvPr id="0" name=""/>
        <dsp:cNvSpPr/>
      </dsp:nvSpPr>
      <dsp:spPr bwMode="auto">
        <a:xfrm>
          <a:off x="0" y="2129141"/>
          <a:ext cx="7668840" cy="1670759"/>
        </a:xfrm>
        <a:prstGeom prst="roundRect">
          <a:avLst>
            <a:gd name="adj" fmla="val 16667"/>
          </a:avLst>
        </a:prstGeom>
        <a:solidFill>
          <a:schemeClr val="accent3">
            <a:hueOff val="-3570814"/>
            <a:satOff val="12291"/>
            <a:lumOff val="-1000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60019" tIns="160019" rIns="160019" bIns="160019" numCol="1" spcCol="1270" rtlCol="0" fromWordArt="0" anchor="ctr" anchorCtr="0" forceAA="0" upright="0" compatLnSpc="0">
          <a:noAutofit/>
        </a:bodyPr>
        <a:lstStyle/>
        <a:p>
          <a:pPr lvl="0" algn="l" defTabSz="1866900">
            <a:lnSpc>
              <a:spcPct val="90000"/>
            </a:lnSpc>
            <a:spcBef>
              <a:spcPts val="0"/>
            </a:spcBef>
            <a:spcAft>
              <a:spcPts val="0"/>
            </a:spcAft>
            <a:defRPr/>
          </a:pPr>
          <a:r>
            <a:rPr lang="ru-RU" sz="4200" b="1" i="1" u="sng">
              <a:solidFill>
                <a:schemeClr val="tx1"/>
              </a:solidFill>
            </a:rPr>
            <a:t>Отчетным периодом </a:t>
          </a:r>
          <a:r>
            <a:rPr lang="ru-RU" sz="4200" b="1" u="sng">
              <a:solidFill>
                <a:schemeClr val="tx1"/>
              </a:solidFill>
            </a:rPr>
            <a:t>- полугодие (ст. 346.7 НК РФ).</a:t>
          </a:r>
          <a:endParaRPr sz="4200" b="1" u="sng">
            <a:solidFill>
              <a:schemeClr val="tx1"/>
            </a:solidFill>
          </a:endParaRPr>
        </a:p>
      </dsp:txBody>
      <dsp:txXfrm>
        <a:off x="81560" y="2210701"/>
        <a:ext cx="7505720" cy="1507639"/>
      </dsp:txXfrm>
    </dsp:sp>
  </dsp:spTree>
</dsp:drawing>
</file>

<file path=ppt/diagrams/drawing26.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685584885" name=""/>
      <dsp:cNvGrpSpPr/>
    </dsp:nvGrpSpPr>
    <dsp:grpSpPr bwMode="auto">
      <a:xfrm>
        <a:off x="0" y="0"/>
        <a:ext cx="7408333" cy="3450696"/>
        <a:chOff x="0" y="0"/>
        <a:chExt cx="7408333" cy="3450696"/>
      </a:xfrm>
    </dsp:grpSpPr>
    <dsp:sp modelId="{26790BAF-35DB-4575-B9FE-D63CD91B3152}">
      <dsp:nvSpPr>
        <dsp:cNvPr id="0" name=""/>
        <dsp:cNvSpPr/>
      </dsp:nvSpPr>
      <dsp:spPr bwMode="auto">
        <a:xfrm>
          <a:off x="1446" y="712885"/>
          <a:ext cx="3085599" cy="202492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8580" tIns="68580" rIns="68580" bIns="68580" numCol="1" spcCol="1270" rtlCol="0" fromWordArt="0" anchor="ctr" anchorCtr="0" forceAA="0" upright="0" compatLnSpc="0">
          <a:noAutofit/>
        </a:bodyPr>
        <a:lstStyle/>
        <a:p>
          <a:pPr lvl="0" algn="ctr" defTabSz="800100">
            <a:lnSpc>
              <a:spcPct val="90000"/>
            </a:lnSpc>
            <a:spcBef>
              <a:spcPts val="0"/>
            </a:spcBef>
            <a:spcAft>
              <a:spcPts val="0"/>
            </a:spcAft>
            <a:defRPr/>
          </a:pPr>
          <a:r>
            <a:rPr lang="ru-RU" sz="1800" b="1">
              <a:solidFill>
                <a:schemeClr val="tx1"/>
              </a:solidFill>
            </a:rPr>
            <a:t>Срок уплаты ЕСХН по итогам налогового периода - в общем случае не позднее </a:t>
          </a:r>
          <a:r>
            <a:rPr lang="ru-RU" sz="1800" b="1">
              <a:solidFill>
                <a:schemeClr val="tx1"/>
              </a:solidFill>
            </a:rPr>
            <a:t>28 </a:t>
          </a:r>
          <a:r>
            <a:rPr lang="ru-RU" sz="1800" b="1">
              <a:solidFill>
                <a:schemeClr val="tx1"/>
              </a:solidFill>
            </a:rPr>
            <a:t>марта года, следующего за истекшим налоговым </a:t>
          </a:r>
          <a:r>
            <a:rPr lang="ru-RU" sz="1800" b="1">
              <a:solidFill>
                <a:schemeClr val="tx1"/>
              </a:solidFill>
            </a:rPr>
            <a:t>периодом. </a:t>
          </a:r>
          <a:endParaRPr sz="1800" b="1">
            <a:solidFill>
              <a:schemeClr val="tx1"/>
            </a:solidFill>
          </a:endParaRPr>
        </a:p>
      </dsp:txBody>
      <dsp:txXfrm>
        <a:off x="60754" y="772193"/>
        <a:ext cx="2966983" cy="1906308"/>
      </dsp:txXfrm>
    </dsp:sp>
    <dsp:sp modelId="{1B84C259-27E0-4331-8829-35B09E9B7FD0}">
      <dsp:nvSpPr>
        <dsp:cNvPr id="0" name=""/>
        <dsp:cNvSpPr/>
      </dsp:nvSpPr>
      <dsp:spPr bwMode="auto">
        <a:xfrm>
          <a:off x="3395606" y="1342733"/>
          <a:ext cx="654147" cy="7652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ts val="0"/>
            </a:spcBef>
            <a:spcAft>
              <a:spcPts val="0"/>
            </a:spcAft>
            <a:defRPr/>
          </a:pPr>
          <a:endParaRPr lang="ru-RU" sz="1400" b="1">
            <a:solidFill>
              <a:schemeClr val="tx1"/>
            </a:solidFill>
          </a:endParaRPr>
        </a:p>
      </dsp:txBody>
      <dsp:txXfrm>
        <a:off x="3395606" y="1495779"/>
        <a:ext cx="457903" cy="459136"/>
      </dsp:txXfrm>
    </dsp:sp>
    <dsp:sp modelId="{683C73C4-5D30-4F3E-A4DC-144531AE4251}">
      <dsp:nvSpPr>
        <dsp:cNvPr id="0" name=""/>
        <dsp:cNvSpPr/>
      </dsp:nvSpPr>
      <dsp:spPr bwMode="auto">
        <a:xfrm>
          <a:off x="4321286" y="712885"/>
          <a:ext cx="3085599" cy="202492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8580" tIns="68580" rIns="68580" bIns="68580" numCol="1" spcCol="1270" rtlCol="0" fromWordArt="0" anchor="ctr" anchorCtr="0" forceAA="0" upright="0" compatLnSpc="0">
          <a:noAutofit/>
        </a:bodyPr>
        <a:lstStyle/>
        <a:p>
          <a:pPr lvl="0" algn="ctr" defTabSz="800100">
            <a:lnSpc>
              <a:spcPct val="90000"/>
            </a:lnSpc>
            <a:spcBef>
              <a:spcPts val="0"/>
            </a:spcBef>
            <a:spcAft>
              <a:spcPts val="0"/>
            </a:spcAft>
            <a:defRPr/>
          </a:pPr>
          <a:r>
            <a:rPr lang="ru-RU" sz="1800" b="1">
              <a:solidFill>
                <a:schemeClr val="tx1"/>
              </a:solidFill>
            </a:rPr>
            <a:t>По итогам отчетного периода авансовый платеж по ЕСХН должен быть уплачен не позднее </a:t>
          </a:r>
          <a:r>
            <a:rPr lang="ru-RU" sz="1800" b="1">
              <a:solidFill>
                <a:schemeClr val="tx1"/>
              </a:solidFill>
            </a:rPr>
            <a:t>28 </a:t>
          </a:r>
          <a:r>
            <a:rPr lang="ru-RU" sz="1800" b="1">
              <a:solidFill>
                <a:schemeClr val="tx1"/>
              </a:solidFill>
            </a:rPr>
            <a:t>календарных дней со дня окончания отчетного </a:t>
          </a:r>
          <a:r>
            <a:rPr lang="ru-RU" sz="1800" b="1">
              <a:solidFill>
                <a:schemeClr val="tx1"/>
              </a:solidFill>
            </a:rPr>
            <a:t>периода.</a:t>
          </a:r>
          <a:endParaRPr sz="1800" b="1">
            <a:solidFill>
              <a:schemeClr val="tx1"/>
            </a:solidFill>
          </a:endParaRPr>
        </a:p>
      </dsp:txBody>
      <dsp:txXfrm>
        <a:off x="4380594" y="772193"/>
        <a:ext cx="2966983" cy="1906308"/>
      </dsp:txXfrm>
    </dsp:sp>
  </dsp:spTree>
</dsp:drawing>
</file>

<file path=ppt/diagrams/drawing27.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518235936" name=""/>
      <dsp:cNvGrpSpPr/>
    </dsp:nvGrpSpPr>
    <dsp:grpSpPr bwMode="auto">
      <a:xfrm>
        <a:off x="0" y="0"/>
        <a:ext cx="7408333" cy="3450696"/>
        <a:chOff x="0" y="0"/>
        <a:chExt cx="7408333" cy="3450696"/>
      </a:xfrm>
    </dsp:grpSpPr>
    <dsp:sp modelId="{3E4E3251-B266-45DB-A5B0-41F45D9C522F}">
      <dsp:nvSpPr>
        <dsp:cNvPr id="0" name=""/>
        <dsp:cNvSpPr/>
      </dsp:nvSpPr>
      <dsp:spPr bwMode="auto">
        <a:xfrm>
          <a:off x="0" y="243681"/>
          <a:ext cx="7408333" cy="2963333"/>
        </a:xfrm>
        <a:prstGeom prst="chevron">
          <a:avLst>
            <a:gd name="adj" fmla="val 5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38100" tIns="19050" rIns="0" bIns="19050" numCol="1" spcCol="1270" rtlCol="0" fromWordArt="0" anchor="ctr" anchorCtr="0" forceAA="0" upright="0" compatLnSpc="0">
          <a:noAutofit/>
        </a:bodyPr>
        <a:lstStyle/>
        <a:p>
          <a:pPr lvl="0" algn="ctr" defTabSz="1289050">
            <a:lnSpc>
              <a:spcPct val="90000"/>
            </a:lnSpc>
            <a:spcBef>
              <a:spcPts val="0"/>
            </a:spcBef>
            <a:spcAft>
              <a:spcPts val="0"/>
            </a:spcAft>
            <a:defRPr/>
          </a:pPr>
          <a:r>
            <a:rPr lang="ru-RU" sz="3000" b="1">
              <a:solidFill>
                <a:schemeClr val="tx1"/>
              </a:solidFill>
            </a:rPr>
            <a:t>по итогам налогового периода в общем случае должна быть представлена не позднее </a:t>
          </a:r>
          <a:r>
            <a:rPr lang="ru-RU" sz="3000" b="1">
              <a:solidFill>
                <a:schemeClr val="tx1"/>
              </a:solidFill>
            </a:rPr>
            <a:t>25 </a:t>
          </a:r>
          <a:r>
            <a:rPr lang="ru-RU" sz="3000" b="1">
              <a:solidFill>
                <a:schemeClr val="tx1"/>
              </a:solidFill>
            </a:rPr>
            <a:t>марта года, следующего за истекшим налоговым </a:t>
          </a:r>
          <a:r>
            <a:rPr lang="ru-RU" sz="3000" b="1">
              <a:solidFill>
                <a:schemeClr val="tx1"/>
              </a:solidFill>
            </a:rPr>
            <a:t>периодом. </a:t>
          </a:r>
          <a:endParaRPr sz="3000" b="1">
            <a:solidFill>
              <a:schemeClr val="tx1"/>
            </a:solidFill>
          </a:endParaRPr>
        </a:p>
      </dsp:txBody>
      <dsp:txXfrm>
        <a:off x="1481667" y="243681"/>
        <a:ext cx="4445000" cy="2963333"/>
      </dsp:txXfrm>
    </dsp:sp>
  </dsp:spTree>
</dsp:drawing>
</file>

<file path=ppt/diagrams/drawing28.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769503409" name=""/>
      <dsp:cNvGrpSpPr/>
    </dsp:nvGrpSpPr>
    <dsp:grpSpPr bwMode="auto">
      <a:xfrm>
        <a:off x="0" y="0"/>
        <a:ext cx="8352927" cy="4536504"/>
        <a:chOff x="0" y="0"/>
        <a:chExt cx="8352927" cy="4536504"/>
      </a:xfrm>
    </dsp:grpSpPr>
    <dsp:sp modelId="{4C0924A0-B697-4EF3-AE22-36BFA89C55A0}">
      <dsp:nvSpPr>
        <dsp:cNvPr id="0" name=""/>
        <dsp:cNvSpPr/>
      </dsp:nvSpPr>
      <dsp:spPr bwMode="auto">
        <a:xfrm>
          <a:off x="0" y="134126"/>
          <a:ext cx="8352927" cy="1374750"/>
        </a:xfrm>
        <a:prstGeom prst="roundRect">
          <a:avLst>
            <a:gd name="adj" fmla="val 16667"/>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95250" tIns="95250" rIns="95250" bIns="95250" numCol="1" spcCol="1270" rtlCol="0" fromWordArt="0" anchor="ctr" anchorCtr="0" forceAA="0" upright="0" compatLnSpc="0">
          <a:noAutofit/>
        </a:bodyPr>
        <a:lstStyle/>
        <a:p>
          <a:pPr lvl="0" algn="l" defTabSz="1111250">
            <a:lnSpc>
              <a:spcPct val="90000"/>
            </a:lnSpc>
            <a:spcBef>
              <a:spcPts val="0"/>
            </a:spcBef>
            <a:spcAft>
              <a:spcPts val="0"/>
            </a:spcAft>
            <a:defRPr/>
          </a:pPr>
          <a:r>
            <a:rPr lang="ru-RU" sz="2500" b="1">
              <a:solidFill>
                <a:schemeClr val="tx1"/>
              </a:solidFill>
            </a:rPr>
            <a:t>предусматривает уплату налога, который обозначается как налог, взимаемый в связи с применением патентной системы налогообложения (п. 2 ст. 61.1 БК РФ)</a:t>
          </a:r>
          <a:endParaRPr sz="2500" b="1">
            <a:solidFill>
              <a:schemeClr val="tx1"/>
            </a:solidFill>
          </a:endParaRPr>
        </a:p>
      </dsp:txBody>
      <dsp:txXfrm>
        <a:off x="67110" y="201236"/>
        <a:ext cx="8218707" cy="1240530"/>
      </dsp:txXfrm>
    </dsp:sp>
    <dsp:sp modelId="{7B8DDB72-0CBA-4971-AC68-E6E290DF5FCF}">
      <dsp:nvSpPr>
        <dsp:cNvPr id="0" name=""/>
        <dsp:cNvSpPr/>
      </dsp:nvSpPr>
      <dsp:spPr bwMode="auto">
        <a:xfrm>
          <a:off x="0" y="1580877"/>
          <a:ext cx="8352927" cy="1374750"/>
        </a:xfrm>
        <a:prstGeom prst="roundRect">
          <a:avLst>
            <a:gd name="adj" fmla="val 16667"/>
          </a:avLst>
        </a:prstGeom>
        <a:solidFill>
          <a:schemeClr val="accent4">
            <a:hueOff val="-987791"/>
            <a:satOff val="11154"/>
            <a:lumOff val="598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95250" tIns="95250" rIns="95250" bIns="95250" numCol="1" spcCol="1270" rtlCol="0" fromWordArt="0" anchor="ctr" anchorCtr="0" forceAA="0" upright="0" compatLnSpc="0">
          <a:noAutofit/>
        </a:bodyPr>
        <a:lstStyle/>
        <a:p>
          <a:pPr lvl="0" algn="l" defTabSz="1111250">
            <a:lnSpc>
              <a:spcPct val="90000"/>
            </a:lnSpc>
            <a:spcBef>
              <a:spcPts val="0"/>
            </a:spcBef>
            <a:spcAft>
              <a:spcPts val="0"/>
            </a:spcAft>
            <a:defRPr/>
          </a:pPr>
          <a:r>
            <a:rPr lang="ru-RU" sz="2500" b="1" u="sng">
              <a:solidFill>
                <a:schemeClr val="tx1"/>
              </a:solidFill>
            </a:rPr>
            <a:t>является </a:t>
          </a:r>
          <a:r>
            <a:rPr lang="ru-RU" sz="2500" b="1" i="1" u="sng">
              <a:solidFill>
                <a:schemeClr val="tx1"/>
              </a:solidFill>
            </a:rPr>
            <a:t>прямым (подоходным) налого</a:t>
          </a:r>
          <a:r>
            <a:rPr lang="ru-RU" sz="2500" b="1" u="sng">
              <a:solidFill>
                <a:schemeClr val="tx1"/>
              </a:solidFill>
            </a:rPr>
            <a:t>м </a:t>
          </a:r>
          <a:r>
            <a:rPr lang="ru-RU" sz="2500" b="1">
              <a:solidFill>
                <a:schemeClr val="tx1"/>
              </a:solidFill>
            </a:rPr>
            <a:t>(п. 7 ст. 12, ст. 18 НК РФ). </a:t>
          </a:r>
          <a:endParaRPr sz="2500" b="1">
            <a:solidFill>
              <a:schemeClr val="tx1"/>
            </a:solidFill>
          </a:endParaRPr>
        </a:p>
      </dsp:txBody>
      <dsp:txXfrm>
        <a:off x="67110" y="1647987"/>
        <a:ext cx="8218707" cy="1240530"/>
      </dsp:txXfrm>
    </dsp:sp>
    <dsp:sp modelId="{662652F7-F8AA-41D1-8F5E-C8E7FB9B9C9B}">
      <dsp:nvSpPr>
        <dsp:cNvPr id="0" name=""/>
        <dsp:cNvSpPr/>
      </dsp:nvSpPr>
      <dsp:spPr bwMode="auto">
        <a:xfrm>
          <a:off x="0" y="3027627"/>
          <a:ext cx="8352927" cy="1374750"/>
        </a:xfrm>
        <a:prstGeom prst="roundRect">
          <a:avLst>
            <a:gd name="adj" fmla="val 16667"/>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95250" tIns="95250" rIns="95250" bIns="95250" numCol="1" spcCol="1270" rtlCol="0" fromWordArt="0" anchor="ctr" anchorCtr="0" forceAA="0" upright="0" compatLnSpc="0">
          <a:noAutofit/>
        </a:bodyPr>
        <a:lstStyle/>
        <a:p>
          <a:pPr lvl="0" algn="l" defTabSz="1111250">
            <a:lnSpc>
              <a:spcPct val="90000"/>
            </a:lnSpc>
            <a:spcBef>
              <a:spcPts val="0"/>
            </a:spcBef>
            <a:spcAft>
              <a:spcPts val="0"/>
            </a:spcAft>
            <a:defRPr/>
          </a:pPr>
          <a:r>
            <a:rPr lang="ru-RU" sz="2500" b="1">
              <a:solidFill>
                <a:schemeClr val="tx1"/>
              </a:solidFill>
            </a:rPr>
            <a:t>установлена с 1 января 2013 г. в гл. 26.5 НК РФ. </a:t>
          </a:r>
          <a:endParaRPr sz="2500" b="1">
            <a:solidFill>
              <a:schemeClr val="tx1"/>
            </a:solidFill>
          </a:endParaRPr>
        </a:p>
      </dsp:txBody>
      <dsp:txXfrm>
        <a:off x="67110" y="3094737"/>
        <a:ext cx="8218707" cy="1240530"/>
      </dsp:txXfrm>
    </dsp:sp>
  </dsp:spTree>
</dsp:drawing>
</file>

<file path=ppt/diagrams/drawing29.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943519432" name=""/>
      <dsp:cNvGrpSpPr/>
    </dsp:nvGrpSpPr>
    <dsp:grpSpPr bwMode="auto">
      <a:xfrm>
        <a:off x="0" y="0"/>
        <a:ext cx="8164429" cy="4392488"/>
        <a:chOff x="0" y="0"/>
        <a:chExt cx="8164429" cy="4392488"/>
      </a:xfrm>
    </dsp:grpSpPr>
    <dsp:sp modelId="{EF875990-71EF-4100-B5BE-6656E7D2D561}">
      <dsp:nvSpPr>
        <dsp:cNvPr id="0" name=""/>
        <dsp:cNvSpPr/>
      </dsp:nvSpPr>
      <dsp:spPr bwMode="auto">
        <a:xfrm>
          <a:off x="1556533" y="0"/>
          <a:ext cx="4392488" cy="4392488"/>
        </a:xfrm>
        <a:prstGeom prst="triangle">
          <a:avLst>
            <a:gd name="adj" fmla="val 5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sp>
    <dsp:sp modelId="{DBFDA3F2-6119-49D5-9F8E-829769E7EC1B}">
      <dsp:nvSpPr>
        <dsp:cNvPr id="0" name=""/>
        <dsp:cNvSpPr/>
      </dsp:nvSpPr>
      <dsp:spPr bwMode="auto">
        <a:xfrm>
          <a:off x="3752777" y="439677"/>
          <a:ext cx="2855117" cy="1561392"/>
        </a:xfrm>
        <a:prstGeom prst="roundRect">
          <a:avLst>
            <a:gd name="adj" fmla="val 16667"/>
          </a:avLst>
        </a:prstGeom>
        <a:solidFill>
          <a:schemeClr val="lt1">
            <a:hueOff val="0"/>
            <a:satOff val="0"/>
            <a:lumOff val="0"/>
            <a:alphaOff val="0"/>
            <a:alpha val="90000"/>
          </a:schemeClr>
        </a:solidFill>
        <a:ln w="38100" cap="flat" cmpd="sng" algn="ctr">
          <a:solidFill>
            <a:schemeClr val="accent1">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Overflow="overflow" horzOverflow="overflow" vert="horz" wrap="square" lIns="87630" tIns="87630" rIns="87630" bIns="87630" numCol="1" spcCol="1270" rtlCol="0" fromWordArt="0" anchor="ctr" anchorCtr="0" forceAA="0" upright="0" compatLnSpc="0">
          <a:noAutofit/>
        </a:bodyPr>
        <a:lstStyle/>
        <a:p>
          <a:pPr lvl="0" algn="ctr" defTabSz="977900">
            <a:lnSpc>
              <a:spcPct val="90000"/>
            </a:lnSpc>
            <a:spcBef>
              <a:spcPts val="0"/>
            </a:spcBef>
            <a:spcAft>
              <a:spcPts val="0"/>
            </a:spcAft>
            <a:defRPr/>
          </a:pPr>
          <a:r>
            <a:rPr lang="ru-RU" sz="2300" b="1"/>
            <a:t>применять </a:t>
          </a:r>
          <a:r>
            <a:rPr lang="ru-RU" sz="2300" b="1" i="1"/>
            <a:t>только индивидуальные предприниматели</a:t>
          </a:r>
          <a:endParaRPr sz="2300" b="1"/>
        </a:p>
      </dsp:txBody>
      <dsp:txXfrm>
        <a:off x="3828998" y="515898"/>
        <a:ext cx="2702675" cy="1408950"/>
      </dsp:txXfrm>
    </dsp:sp>
    <dsp:sp modelId="{E17A3E7C-DDC6-446C-A695-76FFBE7265AF}">
      <dsp:nvSpPr>
        <dsp:cNvPr id="0" name=""/>
        <dsp:cNvSpPr/>
      </dsp:nvSpPr>
      <dsp:spPr bwMode="auto">
        <a:xfrm>
          <a:off x="3752777" y="2196244"/>
          <a:ext cx="2855117" cy="1561392"/>
        </a:xfrm>
        <a:prstGeom prst="roundRect">
          <a:avLst>
            <a:gd name="adj" fmla="val 16667"/>
          </a:avLst>
        </a:prstGeom>
        <a:solidFill>
          <a:schemeClr val="lt1">
            <a:hueOff val="0"/>
            <a:satOff val="0"/>
            <a:lumOff val="0"/>
            <a:alphaOff val="0"/>
            <a:alpha val="90000"/>
          </a:schemeClr>
        </a:solidFill>
        <a:ln w="38100" cap="flat" cmpd="sng" algn="ctr">
          <a:solidFill>
            <a:schemeClr val="accent1">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Overflow="overflow" horzOverflow="overflow" vert="horz" wrap="square" lIns="87630" tIns="87630" rIns="87630" bIns="87630" numCol="1" spcCol="1270" rtlCol="0" fromWordArt="0" anchor="ctr" anchorCtr="0" forceAA="0" upright="0" compatLnSpc="0">
          <a:noAutofit/>
        </a:bodyPr>
        <a:lstStyle/>
        <a:p>
          <a:pPr lvl="0" algn="ctr" defTabSz="977900">
            <a:lnSpc>
              <a:spcPct val="90000"/>
            </a:lnSpc>
            <a:spcBef>
              <a:spcPts val="0"/>
            </a:spcBef>
            <a:spcAft>
              <a:spcPts val="0"/>
            </a:spcAft>
            <a:defRPr/>
          </a:pPr>
          <a:r>
            <a:rPr lang="ru-RU" sz="2300" b="1" i="1"/>
            <a:t>предусматривает авансовую выплату налога</a:t>
          </a:r>
          <a:r>
            <a:rPr lang="ru-RU" sz="2300" b="1"/>
            <a:t>.</a:t>
          </a:r>
          <a:endParaRPr sz="2300" b="1"/>
        </a:p>
      </dsp:txBody>
      <dsp:txXfrm>
        <a:off x="3828998" y="2272465"/>
        <a:ext cx="2702675" cy="1408950"/>
      </dsp:txXfrm>
    </dsp:sp>
  </dsp:spTree>
</dsp:drawing>
</file>

<file path=ppt/diagrams/drawing3.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788733979" name=""/>
      <dsp:cNvGrpSpPr/>
    </dsp:nvGrpSpPr>
    <dsp:grpSpPr bwMode="auto">
      <a:xfrm>
        <a:off x="0" y="0"/>
        <a:ext cx="8640959" cy="4680520"/>
        <a:chOff x="0" y="0"/>
        <a:chExt cx="8640959" cy="4680520"/>
      </a:xfrm>
    </dsp:grpSpPr>
    <dsp:sp modelId="{07DB4314-EB3D-4CFA-8E4D-DF8D6AEA04DB}">
      <dsp:nvSpPr>
        <dsp:cNvPr id="0" name=""/>
        <dsp:cNvSpPr/>
      </dsp:nvSpPr>
      <dsp:spPr bwMode="auto">
        <a:xfrm>
          <a:off x="0" y="0"/>
          <a:ext cx="4680519" cy="4680519"/>
        </a:xfrm>
        <a:prstGeom prst="pie">
          <a:avLst>
            <a:gd name="adj1" fmla="val 5400000"/>
            <a:gd name="adj2" fmla="val 162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sp>
    <dsp:sp modelId="{2737DDA1-B975-48FF-9B29-F26026D1603E}">
      <dsp:nvSpPr>
        <dsp:cNvPr id="0" name=""/>
        <dsp:cNvSpPr/>
      </dsp:nvSpPr>
      <dsp:spPr bwMode="auto">
        <a:xfrm>
          <a:off x="2340259" y="0"/>
          <a:ext cx="6300699" cy="4680519"/>
        </a:xfrm>
        <a:prstGeom prst="rect">
          <a:avLst/>
        </a:prstGeom>
        <a:solidFill>
          <a:schemeClr val="lt1">
            <a:hueOff val="0"/>
            <a:satOff val="0"/>
            <a:lumOff val="0"/>
            <a:alphaOff val="0"/>
            <a:alpha val="90000"/>
          </a:schemeClr>
        </a:solidFill>
        <a:ln w="38100" cap="flat" cmpd="sng" algn="ctr">
          <a:solidFill>
            <a:schemeClr val="accent2">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ts val="0"/>
            </a:spcBef>
            <a:spcAft>
              <a:spcPts val="0"/>
            </a:spcAft>
            <a:defRPr/>
          </a:pPr>
          <a:r>
            <a:rPr lang="ru-RU" sz="1600" b="1"/>
            <a:t>1. Фискальная функция - обеспечение устойчивой доходной базы бюджета.</a:t>
          </a:r>
          <a:endParaRPr lang="ru-RU" sz="1600" b="1"/>
        </a:p>
      </dsp:txBody>
      <dsp:txXfrm>
        <a:off x="2340259" y="0"/>
        <a:ext cx="6300699" cy="994610"/>
      </dsp:txXfrm>
    </dsp:sp>
    <dsp:sp modelId="{AABDBDEA-F032-4D3F-B9AD-1E2842C53B1A}">
      <dsp:nvSpPr>
        <dsp:cNvPr id="0" name=""/>
        <dsp:cNvSpPr/>
      </dsp:nvSpPr>
      <dsp:spPr bwMode="auto">
        <a:xfrm>
          <a:off x="614318" y="994610"/>
          <a:ext cx="3451883" cy="3451883"/>
        </a:xfrm>
        <a:prstGeom prst="pie">
          <a:avLst>
            <a:gd name="adj1" fmla="val 5400000"/>
            <a:gd name="adj2" fmla="val 16200000"/>
          </a:avLst>
        </a:prstGeom>
        <a:solidFill>
          <a:schemeClr val="accent2">
            <a:hueOff val="-1570184"/>
            <a:satOff val="-2097"/>
            <a:lumOff val="1242"/>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sp>
    <dsp:sp modelId="{E9B95D18-4669-4B31-A9DA-611DA28C2256}">
      <dsp:nvSpPr>
        <dsp:cNvPr id="0" name=""/>
        <dsp:cNvSpPr/>
      </dsp:nvSpPr>
      <dsp:spPr bwMode="auto">
        <a:xfrm>
          <a:off x="2340259" y="994610"/>
          <a:ext cx="6300699" cy="3451883"/>
        </a:xfrm>
        <a:prstGeom prst="rect">
          <a:avLst/>
        </a:prstGeom>
        <a:solidFill>
          <a:schemeClr val="lt1">
            <a:hueOff val="0"/>
            <a:satOff val="0"/>
            <a:lumOff val="0"/>
            <a:alphaOff val="0"/>
            <a:alpha val="90000"/>
          </a:schemeClr>
        </a:solidFill>
        <a:ln w="38100" cap="flat" cmpd="sng" algn="ctr">
          <a:solidFill>
            <a:schemeClr val="accent2">
              <a:hueOff val="-1570184"/>
              <a:satOff val="-2097"/>
              <a:lumOff val="1242"/>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ts val="0"/>
            </a:spcBef>
            <a:spcAft>
              <a:spcPts val="0"/>
            </a:spcAft>
            <a:defRPr/>
          </a:pPr>
          <a:r>
            <a:rPr lang="ru-RU" sz="1600" b="1"/>
            <a:t>2. Распределительная - перераспределение общественных доходов между различными категориями населения и сферами государства.</a:t>
          </a:r>
          <a:endParaRPr lang="ru-RU" sz="1600" b="1"/>
        </a:p>
      </dsp:txBody>
      <dsp:txXfrm>
        <a:off x="2340259" y="994610"/>
        <a:ext cx="6300699" cy="994610"/>
      </dsp:txXfrm>
    </dsp:sp>
    <dsp:sp modelId="{6456E49F-6B15-4C28-B5EC-75F5890D0075}">
      <dsp:nvSpPr>
        <dsp:cNvPr id="0" name=""/>
        <dsp:cNvSpPr/>
      </dsp:nvSpPr>
      <dsp:spPr bwMode="auto">
        <a:xfrm>
          <a:off x="1228636" y="1989220"/>
          <a:ext cx="2223247" cy="2223247"/>
        </a:xfrm>
        <a:prstGeom prst="pie">
          <a:avLst>
            <a:gd name="adj1" fmla="val 5400000"/>
            <a:gd name="adj2" fmla="val 16200000"/>
          </a:avLst>
        </a:prstGeom>
        <a:solidFill>
          <a:schemeClr val="accent2">
            <a:hueOff val="-3140368"/>
            <a:satOff val="-4193"/>
            <a:lumOff val="2484"/>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sp>
    <dsp:sp modelId="{CB207683-D2D9-4ABB-80FB-5DFA619A4465}">
      <dsp:nvSpPr>
        <dsp:cNvPr id="0" name=""/>
        <dsp:cNvSpPr/>
      </dsp:nvSpPr>
      <dsp:spPr bwMode="auto">
        <a:xfrm>
          <a:off x="2340259" y="1989220"/>
          <a:ext cx="6300699" cy="2223247"/>
        </a:xfrm>
        <a:prstGeom prst="rect">
          <a:avLst/>
        </a:prstGeom>
        <a:solidFill>
          <a:schemeClr val="lt1">
            <a:hueOff val="0"/>
            <a:satOff val="0"/>
            <a:lumOff val="0"/>
            <a:alphaOff val="0"/>
            <a:alpha val="90000"/>
          </a:schemeClr>
        </a:solidFill>
        <a:ln w="38100" cap="flat" cmpd="sng" algn="ctr">
          <a:solidFill>
            <a:schemeClr val="accent2">
              <a:hueOff val="-3140368"/>
              <a:satOff val="-4193"/>
              <a:lumOff val="2484"/>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ts val="0"/>
            </a:spcBef>
            <a:spcAft>
              <a:spcPts val="0"/>
            </a:spcAft>
            <a:defRPr/>
          </a:pPr>
          <a:r>
            <a:rPr lang="ru-RU" sz="1600" b="1"/>
            <a:t>3. Контрольная – рост собираемости налогов.</a:t>
          </a:r>
          <a:endParaRPr lang="ru-RU" sz="1600" b="1"/>
        </a:p>
      </dsp:txBody>
      <dsp:txXfrm>
        <a:off x="2340259" y="1989220"/>
        <a:ext cx="6300699" cy="994610"/>
      </dsp:txXfrm>
    </dsp:sp>
    <dsp:sp modelId="{AD7DBC87-ADB0-48FD-847A-E5465D664242}">
      <dsp:nvSpPr>
        <dsp:cNvPr id="0" name=""/>
        <dsp:cNvSpPr/>
      </dsp:nvSpPr>
      <dsp:spPr bwMode="auto">
        <a:xfrm>
          <a:off x="1842954" y="2983831"/>
          <a:ext cx="994610" cy="994610"/>
        </a:xfrm>
        <a:prstGeom prst="pie">
          <a:avLst>
            <a:gd name="adj1" fmla="val 5400000"/>
            <a:gd name="adj2" fmla="val 16200000"/>
          </a:avLst>
        </a:prstGeom>
        <a:solidFill>
          <a:schemeClr val="accent2">
            <a:hueOff val="-4710551"/>
            <a:satOff val="-6290"/>
            <a:lumOff val="3726"/>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sp>
    <dsp:sp modelId="{697A62C2-072A-4964-BBE7-3497CADA0078}">
      <dsp:nvSpPr>
        <dsp:cNvPr id="0" name=""/>
        <dsp:cNvSpPr/>
      </dsp:nvSpPr>
      <dsp:spPr bwMode="auto">
        <a:xfrm>
          <a:off x="2340259" y="2983831"/>
          <a:ext cx="6300699" cy="994610"/>
        </a:xfrm>
        <a:prstGeom prst="rect">
          <a:avLst/>
        </a:prstGeom>
        <a:solidFill>
          <a:schemeClr val="lt1">
            <a:hueOff val="0"/>
            <a:satOff val="0"/>
            <a:lumOff val="0"/>
            <a:alphaOff val="0"/>
            <a:alpha val="90000"/>
          </a:schemeClr>
        </a:solidFill>
        <a:ln w="38100" cap="flat" cmpd="sng" algn="ctr">
          <a:solidFill>
            <a:schemeClr val="accent2">
              <a:hueOff val="-4710551"/>
              <a:satOff val="-6290"/>
              <a:lumOff val="3726"/>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ts val="0"/>
            </a:spcBef>
            <a:spcAft>
              <a:spcPts val="0"/>
            </a:spcAft>
            <a:defRPr/>
          </a:pPr>
          <a:r>
            <a:rPr lang="ru-RU" sz="1600" b="1"/>
            <a:t>4. Регулирующая - специальные налоговые режимы выступают в роли основных инструментов (экономических рычагов) регулирования предпринимательской деятельности в государстве. </a:t>
          </a:r>
          <a:endParaRPr lang="ru-RU" sz="1600" b="1"/>
        </a:p>
      </dsp:txBody>
      <dsp:txXfrm>
        <a:off x="2340259" y="2983831"/>
        <a:ext cx="6300699" cy="994610"/>
      </dsp:txXfrm>
    </dsp:sp>
  </dsp:spTree>
</dsp:drawing>
</file>

<file path=ppt/diagrams/drawing30.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272608114" name=""/>
      <dsp:cNvGrpSpPr/>
    </dsp:nvGrpSpPr>
    <dsp:grpSpPr bwMode="auto">
      <a:xfrm>
        <a:off x="0" y="0"/>
        <a:ext cx="7992889" cy="5040560"/>
        <a:chOff x="0" y="0"/>
        <a:chExt cx="7992889" cy="5040560"/>
      </a:xfrm>
    </dsp:grpSpPr>
    <dsp:sp modelId="{FC5FEC97-D2F8-472D-93D8-40427F6C48BA}">
      <dsp:nvSpPr>
        <dsp:cNvPr id="0" name=""/>
        <dsp:cNvSpPr/>
      </dsp:nvSpPr>
      <dsp:spPr bwMode="auto">
        <a:xfrm>
          <a:off x="1678" y="0"/>
          <a:ext cx="2610958" cy="504056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ts val="0"/>
            </a:spcBef>
            <a:spcAft>
              <a:spcPts val="0"/>
            </a:spcAft>
            <a:defRPr/>
          </a:pPr>
          <a:r>
            <a:rPr lang="ru-RU" sz="1400" b="1">
              <a:solidFill>
                <a:schemeClr val="tx1"/>
              </a:solidFill>
            </a:rPr>
            <a:t>розничная торговля - предпринимательская деятельность, связанная с торговлей товарами (в том числе за наличный расчет, а также с использованием платежных карт) на основе договоров розничной купли-продажи</a:t>
          </a:r>
          <a:endParaRPr lang="ru-RU" sz="1400" b="1">
            <a:solidFill>
              <a:schemeClr val="tx1"/>
            </a:solidFill>
          </a:endParaRPr>
        </a:p>
      </dsp:txBody>
      <dsp:txXfrm>
        <a:off x="1678" y="2016224"/>
        <a:ext cx="2610958" cy="2016224"/>
      </dsp:txXfrm>
    </dsp:sp>
    <dsp:sp modelId="{4CA24493-A437-43CC-8FBC-BEC63ECE4285}">
      <dsp:nvSpPr>
        <dsp:cNvPr id="0" name=""/>
        <dsp:cNvSpPr/>
      </dsp:nvSpPr>
      <dsp:spPr bwMode="auto">
        <a:xfrm>
          <a:off x="467904" y="302433"/>
          <a:ext cx="1678506" cy="1678506"/>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147FC9DD-CA03-40B3-AC09-D70106286EEB}">
      <dsp:nvSpPr>
        <dsp:cNvPr id="0" name=""/>
        <dsp:cNvSpPr/>
      </dsp:nvSpPr>
      <dsp:spPr bwMode="auto">
        <a:xfrm>
          <a:off x="2690965" y="0"/>
          <a:ext cx="2610958" cy="504056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ts val="0"/>
            </a:spcBef>
            <a:spcAft>
              <a:spcPts val="0"/>
            </a:spcAft>
            <a:defRPr/>
          </a:pPr>
          <a:endParaRPr lang="ru-RU" sz="1400" b="1">
            <a:solidFill>
              <a:schemeClr val="tx1"/>
            </a:solidFill>
          </a:endParaRPr>
        </a:p>
        <a:p>
          <a:pPr lvl="0" algn="ctr" defTabSz="622300">
            <a:lnSpc>
              <a:spcPct val="90000"/>
            </a:lnSpc>
            <a:spcBef>
              <a:spcPts val="0"/>
            </a:spcBef>
            <a:spcAft>
              <a:spcPts val="0"/>
            </a:spcAft>
            <a:defRPr/>
          </a:pPr>
          <a:r>
            <a:rPr lang="ru-RU" sz="1400" b="1">
              <a:solidFill>
                <a:schemeClr val="tx1"/>
              </a:solidFill>
            </a:rPr>
            <a:t>магазин - специально оборудованное здание (его часть), предназначенное для продажи товаров и оказания услуг покупателям и обеспеченное торговыми, подсобными, административно-бытовыми помещениями, а также помещениями для приема, хранения товаров и подготовки их к продаже</a:t>
          </a:r>
          <a:endParaRPr lang="ru-RU" sz="1400" b="1">
            <a:solidFill>
              <a:schemeClr val="tx1"/>
            </a:solidFill>
          </a:endParaRPr>
        </a:p>
      </dsp:txBody>
      <dsp:txXfrm>
        <a:off x="2690965" y="2016224"/>
        <a:ext cx="2610958" cy="2016224"/>
      </dsp:txXfrm>
    </dsp:sp>
    <dsp:sp modelId="{F31A4596-0355-44B8-B0A8-3C7D40CDC3FD}">
      <dsp:nvSpPr>
        <dsp:cNvPr id="0" name=""/>
        <dsp:cNvSpPr/>
      </dsp:nvSpPr>
      <dsp:spPr bwMode="auto">
        <a:xfrm>
          <a:off x="3157191" y="302433"/>
          <a:ext cx="1678506" cy="1678506"/>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8467127B-71A1-4017-B82A-9953AB72C546}">
      <dsp:nvSpPr>
        <dsp:cNvPr id="0" name=""/>
        <dsp:cNvSpPr/>
      </dsp:nvSpPr>
      <dsp:spPr bwMode="auto">
        <a:xfrm>
          <a:off x="5380252" y="0"/>
          <a:ext cx="2610958" cy="504056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ts val="0"/>
            </a:spcBef>
            <a:spcAft>
              <a:spcPts val="0"/>
            </a:spcAft>
            <a:defRPr/>
          </a:pPr>
          <a:r>
            <a:rPr lang="ru-RU" sz="1400" b="1">
              <a:solidFill>
                <a:schemeClr val="tx1"/>
              </a:solidFill>
            </a:rPr>
            <a:t>павильон - строение, имеющее торговый зал и рассчитанное на одно или несколько рабочих мест.</a:t>
          </a:r>
          <a:endParaRPr lang="ru-RU" sz="1400" b="1">
            <a:solidFill>
              <a:schemeClr val="tx1"/>
            </a:solidFill>
          </a:endParaRPr>
        </a:p>
      </dsp:txBody>
      <dsp:txXfrm>
        <a:off x="5380252" y="2016224"/>
        <a:ext cx="2610958" cy="2016224"/>
      </dsp:txXfrm>
    </dsp:sp>
    <dsp:sp modelId="{678E1B71-2330-4201-9807-7F3F0DDF6BFF}">
      <dsp:nvSpPr>
        <dsp:cNvPr id="0" name=""/>
        <dsp:cNvSpPr/>
      </dsp:nvSpPr>
      <dsp:spPr bwMode="auto">
        <a:xfrm>
          <a:off x="5846478" y="302433"/>
          <a:ext cx="1678506" cy="1678506"/>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5AB084E4-DC2C-4B17-AEEC-CDE819AA9F2D}">
      <dsp:nvSpPr>
        <dsp:cNvPr id="0" name=""/>
        <dsp:cNvSpPr/>
      </dsp:nvSpPr>
      <dsp:spPr bwMode="auto">
        <a:xfrm>
          <a:off x="283683" y="4248468"/>
          <a:ext cx="7353457" cy="756084"/>
        </a:xfrm>
        <a:prstGeom prst="leftRightArrow">
          <a:avLst>
            <a:gd name="adj1" fmla="val 50000"/>
            <a:gd name="adj2" fmla="val 50000"/>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Tree>
</dsp:drawing>
</file>

<file path=ppt/diagrams/drawing3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851520091" name=""/>
      <dsp:cNvGrpSpPr/>
    </dsp:nvGrpSpPr>
    <dsp:grpSpPr bwMode="auto">
      <a:xfrm>
        <a:off x="0" y="0"/>
        <a:ext cx="7408333" cy="3450696"/>
        <a:chOff x="0" y="0"/>
        <a:chExt cx="7408333" cy="3450696"/>
      </a:xfrm>
    </dsp:grpSpPr>
    <dsp:sp modelId="{EB2CEC9D-EF00-486C-A0A2-10CE61B68E4B}">
      <dsp:nvSpPr>
        <dsp:cNvPr id="0" name=""/>
        <dsp:cNvSpPr/>
      </dsp:nvSpPr>
      <dsp:spPr bwMode="auto">
        <a:xfrm>
          <a:off x="0" y="123617"/>
          <a:ext cx="7408333" cy="3203460"/>
        </a:xfrm>
        <a:prstGeom prst="roundRect">
          <a:avLst>
            <a:gd name="adj" fmla="val 16667"/>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40970" tIns="140970" rIns="140970" bIns="140970" numCol="1" spcCol="1270" rtlCol="0" fromWordArt="0" anchor="ctr" anchorCtr="0" forceAA="0" upright="0" compatLnSpc="0">
          <a:noAutofit/>
        </a:bodyPr>
        <a:lstStyle/>
        <a:p>
          <a:pPr lvl="0" algn="l" defTabSz="1644650">
            <a:lnSpc>
              <a:spcPct val="90000"/>
            </a:lnSpc>
            <a:spcBef>
              <a:spcPts val="0"/>
            </a:spcBef>
            <a:spcAft>
              <a:spcPts val="0"/>
            </a:spcAft>
            <a:defRPr/>
          </a:pPr>
          <a:r>
            <a:rPr lang="ru-RU" sz="3700" b="1">
              <a:solidFill>
                <a:schemeClr val="tx1"/>
              </a:solidFill>
            </a:rPr>
            <a:t>индивидуальные предприниматели, перешедшие на патентную систему налогообложения в порядке, установленном гл. 26.5 НК РФ.</a:t>
          </a:r>
          <a:endParaRPr sz="3700">
            <a:solidFill>
              <a:schemeClr val="tx1"/>
            </a:solidFill>
          </a:endParaRPr>
        </a:p>
      </dsp:txBody>
      <dsp:txXfrm>
        <a:off x="156379" y="279997"/>
        <a:ext cx="7095573" cy="2890700"/>
      </dsp:txXfrm>
    </dsp:sp>
  </dsp:spTree>
</dsp:drawing>
</file>

<file path=ppt/diagrams/drawing32.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816932545" name=""/>
      <dsp:cNvGrpSpPr/>
    </dsp:nvGrpSpPr>
    <dsp:grpSpPr bwMode="auto">
      <a:xfrm>
        <a:off x="0" y="0"/>
        <a:ext cx="7668840" cy="4353347"/>
        <a:chOff x="0" y="0"/>
        <a:chExt cx="7668840" cy="4353347"/>
      </a:xfrm>
    </dsp:grpSpPr>
    <dsp:sp modelId="{D620578F-9B0E-46A6-8CFF-1A966D3D8CF4}">
      <dsp:nvSpPr>
        <dsp:cNvPr id="0" name=""/>
        <dsp:cNvSpPr/>
      </dsp:nvSpPr>
      <dsp:spPr bwMode="auto">
        <a:xfrm>
          <a:off x="614362" y="1088336"/>
          <a:ext cx="3265010" cy="3265010"/>
        </a:xfrm>
        <a:prstGeom prst="ellipse">
          <a:avLst/>
        </a:prstGeom>
        <a:blipFill>
          <a:blip r:embed="rId1">
            <a:duotone>
              <a:schemeClr val="accent1">
                <a:hueOff val="0"/>
                <a:satOff val="0"/>
                <a:lumOff val="0"/>
                <a:alphaOff val="0"/>
                <a:shade val="40000"/>
              </a:schemeClr>
              <a:schemeClr val="accent1">
                <a:hueOff val="0"/>
                <a:satOff val="0"/>
                <a:lumOff val="0"/>
                <a:alphaOff val="0"/>
                <a:tint val="42000"/>
              </a:schemeClr>
            </a:duotone>
            <a:alphaModFix amt="3000"/>
          </a:blip>
          <a:tile algn="tl" flip="none" sx="40000" sy="40000" tx="0" ty="0"/>
        </a:blipFill>
        <a:ln w="127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1">
          <a:srgbClr val="000000"/>
        </a:lnRef>
        <a:fillRef idx="3">
          <a:srgbClr val="000000"/>
        </a:fillRef>
        <a:effectRef idx="2">
          <a:srgbClr val="000000"/>
        </a:effectRef>
        <a:fontRef idx="minor">
          <a:schemeClr val="lt1"/>
        </a:fontRef>
      </dsp:style>
    </dsp:sp>
    <dsp:sp modelId="{71B4E4FB-8992-46C0-9644-F1337C2E0032}">
      <dsp:nvSpPr>
        <dsp:cNvPr id="0" name=""/>
        <dsp:cNvSpPr/>
      </dsp:nvSpPr>
      <dsp:spPr bwMode="auto">
        <a:xfrm>
          <a:off x="1702698" y="2176673"/>
          <a:ext cx="1088336" cy="1088336"/>
        </a:xfrm>
        <a:prstGeom prst="ellipse">
          <a:avLst/>
        </a:prstGeom>
        <a:blipFill>
          <a:blip r:embed="rId1">
            <a:duotone>
              <a:schemeClr val="accent1">
                <a:hueOff val="0"/>
                <a:satOff val="0"/>
                <a:lumOff val="0"/>
                <a:alphaOff val="0"/>
                <a:shade val="40000"/>
              </a:schemeClr>
              <a:schemeClr val="accent1">
                <a:hueOff val="0"/>
                <a:satOff val="0"/>
                <a:lumOff val="0"/>
                <a:alphaOff val="0"/>
                <a:tint val="42000"/>
              </a:schemeClr>
            </a:duotone>
            <a:alphaModFix amt="9000"/>
          </a:blip>
          <a:tile algn="tl" flip="none" sx="40000" sy="40000" tx="0" ty="0"/>
        </a:blipFill>
        <a:ln w="127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1">
          <a:srgbClr val="000000"/>
        </a:lnRef>
        <a:fillRef idx="3">
          <a:srgbClr val="000000"/>
        </a:fillRef>
        <a:effectRef idx="2">
          <a:srgbClr val="000000"/>
        </a:effectRef>
        <a:fontRef idx="minor">
          <a:schemeClr val="lt1"/>
        </a:fontRef>
      </dsp:style>
    </dsp:sp>
    <dsp:sp modelId="{7D438B5C-3312-43D1-AF13-F705F5EE85E3}">
      <dsp:nvSpPr>
        <dsp:cNvPr id="0" name=""/>
        <dsp:cNvSpPr/>
      </dsp:nvSpPr>
      <dsp:spPr bwMode="auto">
        <a:xfrm>
          <a:off x="4039470" y="270438"/>
          <a:ext cx="3629369" cy="1360420"/>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Overflow="overflow" horzOverflow="overflow" vert="horz" wrap="square" lIns="92456" tIns="16510" rIns="16510" bIns="16510" numCol="1" spcCol="1270" rtlCol="0" fromWordArt="0" anchor="ctr" anchorCtr="0" forceAA="0" upright="0" compatLnSpc="0">
          <a:noAutofit/>
        </a:bodyPr>
        <a:lstStyle/>
        <a:p>
          <a:pPr lvl="0" algn="l" defTabSz="577849">
            <a:lnSpc>
              <a:spcPct val="90000"/>
            </a:lnSpc>
            <a:spcBef>
              <a:spcPts val="0"/>
            </a:spcBef>
            <a:spcAft>
              <a:spcPts val="0"/>
            </a:spcAft>
            <a:defRPr/>
          </a:pPr>
          <a:r>
            <a:rPr lang="ru-RU" sz="1300" b="1"/>
            <a:t>1) </a:t>
          </a:r>
          <a:r>
            <a:rPr lang="ru-RU" sz="1300" b="1" u="sng"/>
            <a:t>индивидуальные предприниматели, средняя численность работников которых превышает 15 человек</a:t>
          </a:r>
          <a:r>
            <a:rPr lang="ru-RU" sz="1300" b="1"/>
            <a:t>; </a:t>
          </a:r>
          <a:endParaRPr sz="1300" b="1"/>
        </a:p>
      </dsp:txBody>
      <dsp:txXfrm>
        <a:off x="4039470" y="270438"/>
        <a:ext cx="3629369" cy="1360420"/>
      </dsp:txXfrm>
    </dsp:sp>
    <dsp:sp modelId="{73F43CFD-D2DA-4EA7-B0D9-37E223EE7C70}">
      <dsp:nvSpPr>
        <dsp:cNvPr id="0" name=""/>
        <dsp:cNvSpPr/>
      </dsp:nvSpPr>
      <dsp:spPr bwMode="auto">
        <a:xfrm>
          <a:off x="4015414" y="680210"/>
          <a:ext cx="408126" cy="0"/>
        </a:xfrm>
        <a:prstGeom prst="line">
          <a:avLst/>
        </a:prstGeom>
        <a:solidFill>
          <a:schemeClr val="accent1">
            <a:hueOff val="0"/>
            <a:satOff val="0"/>
            <a:lumOff val="0"/>
            <a:alphaOff val="0"/>
          </a:schemeClr>
        </a:solidFill>
        <a:ln w="38100" cap="flat" cmpd="sng" algn="ctr">
          <a:solidFill>
            <a:schemeClr val="accent1">
              <a:tint val="50000"/>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82F03C1E-4958-47B2-9328-5A9F60D838B9}">
      <dsp:nvSpPr>
        <dsp:cNvPr id="0" name=""/>
        <dsp:cNvSpPr/>
      </dsp:nvSpPr>
      <dsp:spPr bwMode="auto">
        <a:xfrm rot="5400000">
          <a:off x="2109600" y="816388"/>
          <a:ext cx="2041719" cy="1767186"/>
        </a:xfrm>
        <a:prstGeom prst="line">
          <a:avLst/>
        </a:prstGeom>
        <a:solidFill>
          <a:schemeClr val="accent1">
            <a:hueOff val="0"/>
            <a:satOff val="0"/>
            <a:lumOff val="0"/>
            <a:alphaOff val="0"/>
          </a:schemeClr>
        </a:solidFill>
        <a:ln w="38100" cap="flat" cmpd="sng" algn="ctr">
          <a:solidFill>
            <a:schemeClr val="accent1">
              <a:tint val="50000"/>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B852ED34-7416-4BFA-B4A4-7C26ADC878E1}">
      <dsp:nvSpPr>
        <dsp:cNvPr id="0" name=""/>
        <dsp:cNvSpPr/>
      </dsp:nvSpPr>
      <dsp:spPr bwMode="auto">
        <a:xfrm>
          <a:off x="4392490" y="1512169"/>
          <a:ext cx="3262985" cy="2811296"/>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Overflow="overflow" horzOverflow="overflow" vert="horz" wrap="square" lIns="92456" tIns="16510" rIns="16510" bIns="16510" numCol="1" spcCol="1270" rtlCol="0" fromWordArt="0" anchor="ctr" anchorCtr="0" forceAA="0" upright="0" compatLnSpc="0">
          <a:noAutofit/>
        </a:bodyPr>
        <a:lstStyle/>
        <a:p>
          <a:pPr lvl="0" algn="l" defTabSz="577849">
            <a:lnSpc>
              <a:spcPct val="90000"/>
            </a:lnSpc>
            <a:spcBef>
              <a:spcPts val="0"/>
            </a:spcBef>
            <a:spcAft>
              <a:spcPts val="0"/>
            </a:spcAft>
            <a:defRPr/>
          </a:pPr>
          <a:r>
            <a:rPr lang="ru-RU" sz="1300" b="1"/>
            <a:t>2) </a:t>
          </a:r>
          <a:r>
            <a:rPr lang="ru-RU" sz="1300" b="1" u="sng"/>
            <a:t>при осуществлении деятельности в рамках договора простого </a:t>
          </a:r>
          <a:r>
            <a:rPr lang="ru-RU" sz="1300" b="1" u="sng"/>
            <a:t>товарищества, а также в отношении реализации товаров, не относящейся к розничной торговле </a:t>
          </a:r>
          <a:r>
            <a:rPr lang="ru-RU" sz="1300" b="1"/>
            <a:t>(реализация подакцизных товаров, указанных в подпунктах 6 - 10 пункта 1 статьи 181 НК РФ, а также реализация подлежащих обязательной маркировке средствами идентификации лекарственных препаратов, обувных товаров и предметов одежды, принадлежностей к одежде и прочих изделий из натурального меха (полный перечень в </a:t>
          </a:r>
          <a:r>
            <a:rPr lang="ru-RU" sz="1300" b="1"/>
            <a:t>пп.1</a:t>
          </a:r>
          <a:r>
            <a:rPr lang="ru-RU" sz="1300" b="1"/>
            <a:t> п. 3 </a:t>
          </a:r>
          <a:r>
            <a:rPr lang="ru-RU" sz="1300" b="1"/>
            <a:t>ст.346.43</a:t>
          </a:r>
          <a:r>
            <a:rPr lang="ru-RU" sz="1300" b="1"/>
            <a:t> НК РФ).</a:t>
          </a:r>
          <a:endParaRPr sz="1300" b="1"/>
        </a:p>
      </dsp:txBody>
      <dsp:txXfrm>
        <a:off x="4392490" y="1512169"/>
        <a:ext cx="3262985" cy="2811296"/>
      </dsp:txXfrm>
    </dsp:sp>
    <dsp:sp modelId="{3DB527A0-DAA3-4897-B78B-A9D662339F1F}">
      <dsp:nvSpPr>
        <dsp:cNvPr id="0" name=""/>
        <dsp:cNvSpPr/>
      </dsp:nvSpPr>
      <dsp:spPr bwMode="auto">
        <a:xfrm>
          <a:off x="4015414" y="2040631"/>
          <a:ext cx="408126" cy="0"/>
        </a:xfrm>
        <a:prstGeom prst="line">
          <a:avLst/>
        </a:prstGeom>
        <a:solidFill>
          <a:schemeClr val="accent1">
            <a:hueOff val="0"/>
            <a:satOff val="0"/>
            <a:lumOff val="0"/>
            <a:alphaOff val="0"/>
          </a:schemeClr>
        </a:solidFill>
        <a:ln w="38100" cap="flat" cmpd="sng" algn="ctr">
          <a:solidFill>
            <a:schemeClr val="accent1">
              <a:tint val="50000"/>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54F4F7C7-0A60-4F81-B288-A812F0F8C0E4}">
      <dsp:nvSpPr>
        <dsp:cNvPr id="0" name=""/>
        <dsp:cNvSpPr/>
      </dsp:nvSpPr>
      <dsp:spPr bwMode="auto">
        <a:xfrm rot="5400000">
          <a:off x="2805619" y="2263359"/>
          <a:ext cx="1429203" cy="987665"/>
        </a:xfrm>
        <a:prstGeom prst="line">
          <a:avLst/>
        </a:prstGeom>
        <a:solidFill>
          <a:schemeClr val="accent1">
            <a:hueOff val="0"/>
            <a:satOff val="0"/>
            <a:lumOff val="0"/>
            <a:alphaOff val="0"/>
          </a:schemeClr>
        </a:solidFill>
        <a:ln w="38100" cap="flat" cmpd="sng" algn="ctr">
          <a:solidFill>
            <a:schemeClr val="accent1">
              <a:tint val="50000"/>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Tree>
</dsp:drawing>
</file>

<file path=ppt/diagrams/drawing33.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986837279" name=""/>
      <dsp:cNvGrpSpPr/>
    </dsp:nvGrpSpPr>
    <dsp:grpSpPr bwMode="auto">
      <a:xfrm>
        <a:off x="0" y="0"/>
        <a:ext cx="8712967" cy="4968552"/>
        <a:chOff x="0" y="0"/>
        <a:chExt cx="8712967" cy="4968552"/>
      </a:xfrm>
    </dsp:grpSpPr>
    <dsp:sp modelId="{CA35713A-993E-41F2-9803-6CDE23C3FA78}">
      <dsp:nvSpPr>
        <dsp:cNvPr id="0" name=""/>
        <dsp:cNvSpPr/>
      </dsp:nvSpPr>
      <dsp:spPr bwMode="auto">
        <a:xfrm>
          <a:off x="3178256" y="-83165"/>
          <a:ext cx="2583647" cy="3115051"/>
        </a:xfrm>
        <a:prstGeom prst="ellipse">
          <a:avLst/>
        </a:prstGeom>
        <a:solidFill>
          <a:schemeClr val="accent3">
            <a:hueOff val="0"/>
            <a:satOff val="0"/>
            <a:lumOff val="0"/>
            <a:alphaOff val="0"/>
            <a:alpha val="5000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ts val="0"/>
            </a:spcBef>
            <a:spcAft>
              <a:spcPts val="0"/>
            </a:spcAft>
            <a:defRPr/>
          </a:pPr>
          <a:r>
            <a:rPr lang="ru-RU" sz="1400" b="1"/>
            <a:t>документ, удостоверяющий право на применение патентной системы налогообложения (п 1 ст. 346.45 НК РФ)</a:t>
          </a:r>
          <a:endParaRPr lang="ru-RU" sz="1400" b="1"/>
        </a:p>
      </dsp:txBody>
      <dsp:txXfrm>
        <a:off x="3476369" y="336167"/>
        <a:ext cx="1987420" cy="988429"/>
      </dsp:txXfrm>
    </dsp:sp>
    <dsp:sp modelId="{28088BE7-09F6-4E6F-A9BE-F6CC3520D494}">
      <dsp:nvSpPr>
        <dsp:cNvPr id="0" name=""/>
        <dsp:cNvSpPr/>
      </dsp:nvSpPr>
      <dsp:spPr bwMode="auto">
        <a:xfrm>
          <a:off x="4199333" y="1325303"/>
          <a:ext cx="2827026" cy="2583647"/>
        </a:xfrm>
        <a:prstGeom prst="ellipse">
          <a:avLst/>
        </a:prstGeom>
        <a:solidFill>
          <a:schemeClr val="accent3">
            <a:hueOff val="-1190271"/>
            <a:satOff val="4097"/>
            <a:lumOff val="-3333"/>
            <a:alphaOff val="0"/>
            <a:alpha val="5000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ts val="0"/>
            </a:spcBef>
            <a:spcAft>
              <a:spcPts val="0"/>
            </a:spcAft>
            <a:defRPr/>
          </a:pPr>
          <a:r>
            <a:rPr lang="ru-RU" sz="1400" b="1"/>
            <a:t>в патенте должно содержаться указание на территорию его действия</a:t>
          </a:r>
          <a:endParaRPr lang="ru-RU" sz="1400" b="1"/>
        </a:p>
      </dsp:txBody>
      <dsp:txXfrm>
        <a:off x="5721578" y="1623416"/>
        <a:ext cx="1087317" cy="1987420"/>
      </dsp:txXfrm>
    </dsp:sp>
    <dsp:sp modelId="{B790196B-7297-459C-8970-9C4C263780FF}">
      <dsp:nvSpPr>
        <dsp:cNvPr id="0" name=""/>
        <dsp:cNvSpPr/>
      </dsp:nvSpPr>
      <dsp:spPr bwMode="auto">
        <a:xfrm>
          <a:off x="3178256" y="2468070"/>
          <a:ext cx="2583647" cy="2583647"/>
        </a:xfrm>
        <a:prstGeom prst="ellipse">
          <a:avLst/>
        </a:prstGeom>
        <a:solidFill>
          <a:schemeClr val="accent3">
            <a:hueOff val="-2380543"/>
            <a:satOff val="8194"/>
            <a:lumOff val="-6667"/>
            <a:alphaOff val="0"/>
            <a:alpha val="5000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ts val="0"/>
            </a:spcBef>
            <a:spcAft>
              <a:spcPts val="0"/>
            </a:spcAft>
            <a:defRPr/>
          </a:pPr>
          <a:r>
            <a:rPr lang="ru-RU" sz="1400" b="1"/>
            <a:t>индивидуальный предприниматель вправе получить несколько патентов.</a:t>
          </a:r>
          <a:endParaRPr lang="ru-RU" sz="1400" b="1"/>
        </a:p>
      </dsp:txBody>
      <dsp:txXfrm>
        <a:off x="3476369" y="3884107"/>
        <a:ext cx="1987420" cy="819811"/>
      </dsp:txXfrm>
    </dsp:sp>
    <dsp:sp modelId="{3A92B211-8D36-41B5-BBD9-2EA46E84F4B7}">
      <dsp:nvSpPr>
        <dsp:cNvPr id="0" name=""/>
        <dsp:cNvSpPr/>
      </dsp:nvSpPr>
      <dsp:spPr bwMode="auto">
        <a:xfrm>
          <a:off x="1686606" y="1325303"/>
          <a:ext cx="3281412" cy="2583647"/>
        </a:xfrm>
        <a:prstGeom prst="ellipse">
          <a:avLst/>
        </a:prstGeom>
        <a:solidFill>
          <a:schemeClr val="accent3">
            <a:hueOff val="-3570814"/>
            <a:satOff val="12291"/>
            <a:lumOff val="-10000"/>
            <a:alphaOff val="0"/>
            <a:alpha val="5000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ts val="0"/>
            </a:spcBef>
            <a:spcAft>
              <a:spcPts val="0"/>
            </a:spcAft>
            <a:defRPr/>
          </a:pPr>
          <a:r>
            <a:rPr lang="ru-RU" sz="1400" b="1"/>
            <a:t>форма патента утверждена Приказом ФНС России </a:t>
          </a:r>
          <a:r>
            <a:rPr lang="en-US" sz="1400" b="1"/>
            <a:t> 04.12.2020 N </a:t>
          </a:r>
          <a:r>
            <a:rPr lang="ru-RU" sz="1400" b="1"/>
            <a:t>КЧ-7-3/881@</a:t>
          </a:r>
          <a:endParaRPr/>
        </a:p>
        <a:p>
          <a:pPr lvl="0" algn="ctr" defTabSz="622300">
            <a:lnSpc>
              <a:spcPct val="90000"/>
            </a:lnSpc>
            <a:spcBef>
              <a:spcPts val="0"/>
            </a:spcBef>
            <a:spcAft>
              <a:spcPts val="0"/>
            </a:spcAft>
            <a:defRPr/>
          </a:pPr>
          <a:endParaRPr lang="ru-RU" sz="1400" b="1"/>
        </a:p>
      </dsp:txBody>
      <dsp:txXfrm>
        <a:off x="1939023" y="1623416"/>
        <a:ext cx="1262081" cy="1987420"/>
      </dsp:txXfrm>
    </dsp:sp>
  </dsp:spTree>
</dsp:drawing>
</file>

<file path=ppt/diagrams/drawing34.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260369636" name=""/>
      <dsp:cNvGrpSpPr/>
    </dsp:nvGrpSpPr>
    <dsp:grpSpPr bwMode="auto">
      <a:xfrm>
        <a:off x="0" y="0"/>
        <a:ext cx="7740848" cy="4536504"/>
        <a:chOff x="0" y="0"/>
        <a:chExt cx="7740848" cy="4536504"/>
      </a:xfrm>
    </dsp:grpSpPr>
    <dsp:sp modelId="{3C223648-EBFB-42B2-B3B7-BDB1467B124C}">
      <dsp:nvSpPr>
        <dsp:cNvPr id="0" name=""/>
        <dsp:cNvSpPr/>
      </dsp:nvSpPr>
      <dsp:spPr bwMode="auto">
        <a:xfrm>
          <a:off x="0" y="166794"/>
          <a:ext cx="7740848" cy="794503"/>
        </a:xfrm>
        <a:prstGeom prst="roundRect">
          <a:avLst>
            <a:gd name="adj" fmla="val 16667"/>
          </a:avLst>
        </a:prstGeom>
        <a:solidFill>
          <a:schemeClr val="accent3">
            <a:shade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76200" tIns="76200" rIns="76200" bIns="76200" numCol="1" spcCol="1270" rtlCol="0" fromWordArt="0" anchor="ctr" anchorCtr="0" forceAA="0" upright="0" compatLnSpc="0">
          <a:noAutofit/>
        </a:bodyPr>
        <a:lstStyle/>
        <a:p>
          <a:pPr lvl="0" algn="l" defTabSz="889000">
            <a:lnSpc>
              <a:spcPct val="90000"/>
            </a:lnSpc>
            <a:spcBef>
              <a:spcPts val="0"/>
            </a:spcBef>
            <a:spcAft>
              <a:spcPts val="0"/>
            </a:spcAft>
            <a:defRPr/>
          </a:pPr>
          <a:r>
            <a:rPr lang="ru-RU" sz="2000" b="1">
              <a:solidFill>
                <a:schemeClr val="tx1"/>
              </a:solidFill>
            </a:rPr>
            <a:t>парикмахерские и косметические услуги (подп. 2); </a:t>
          </a:r>
          <a:endParaRPr sz="2000" b="1">
            <a:solidFill>
              <a:schemeClr val="tx1"/>
            </a:solidFill>
          </a:endParaRPr>
        </a:p>
      </dsp:txBody>
      <dsp:txXfrm>
        <a:off x="38784" y="205578"/>
        <a:ext cx="7663279" cy="716935"/>
      </dsp:txXfrm>
    </dsp:sp>
    <dsp:sp modelId="{A8CCE496-1FF7-4C5F-9C8F-C47CE2FD1CEF}">
      <dsp:nvSpPr>
        <dsp:cNvPr id="0" name=""/>
        <dsp:cNvSpPr/>
      </dsp:nvSpPr>
      <dsp:spPr bwMode="auto">
        <a:xfrm>
          <a:off x="0" y="1018897"/>
          <a:ext cx="7740848" cy="794503"/>
        </a:xfrm>
        <a:prstGeom prst="roundRect">
          <a:avLst>
            <a:gd name="adj" fmla="val 16667"/>
          </a:avLst>
        </a:prstGeom>
        <a:solidFill>
          <a:schemeClr val="accent3">
            <a:shade val="50000"/>
            <a:hueOff val="-101916"/>
            <a:satOff val="2379"/>
            <a:lumOff val="15885"/>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76200" tIns="76200" rIns="76200" bIns="76200" numCol="1" spcCol="1270" rtlCol="0" fromWordArt="0" anchor="ctr" anchorCtr="0" forceAA="0" upright="0" compatLnSpc="0">
          <a:noAutofit/>
        </a:bodyPr>
        <a:lstStyle/>
        <a:p>
          <a:pPr lvl="0" algn="l" defTabSz="889000">
            <a:lnSpc>
              <a:spcPct val="90000"/>
            </a:lnSpc>
            <a:spcBef>
              <a:spcPts val="0"/>
            </a:spcBef>
            <a:spcAft>
              <a:spcPts val="0"/>
            </a:spcAft>
            <a:defRPr/>
          </a:pPr>
          <a:r>
            <a:rPr lang="ru-RU" sz="2000" b="1">
              <a:solidFill>
                <a:schemeClr val="tx1"/>
              </a:solidFill>
            </a:rPr>
            <a:t>оказание автотранспортных услуг по перевозке грузов автомобильным транспортом (подп. 10); </a:t>
          </a:r>
          <a:endParaRPr sz="2000" b="1">
            <a:solidFill>
              <a:schemeClr val="tx1"/>
            </a:solidFill>
          </a:endParaRPr>
        </a:p>
      </dsp:txBody>
      <dsp:txXfrm>
        <a:off x="38784" y="1057681"/>
        <a:ext cx="7663279" cy="716935"/>
      </dsp:txXfrm>
    </dsp:sp>
    <dsp:sp modelId="{31B79D6B-8587-45EB-8AB7-3FB291E934C2}">
      <dsp:nvSpPr>
        <dsp:cNvPr id="0" name=""/>
        <dsp:cNvSpPr/>
      </dsp:nvSpPr>
      <dsp:spPr bwMode="auto">
        <a:xfrm>
          <a:off x="0" y="1871000"/>
          <a:ext cx="7740848" cy="794503"/>
        </a:xfrm>
        <a:prstGeom prst="roundRect">
          <a:avLst>
            <a:gd name="adj" fmla="val 16667"/>
          </a:avLst>
        </a:prstGeom>
        <a:solidFill>
          <a:schemeClr val="accent3">
            <a:shade val="50000"/>
            <a:hueOff val="-203832"/>
            <a:satOff val="4758"/>
            <a:lumOff val="3177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76200" tIns="76200" rIns="76200" bIns="76200" numCol="1" spcCol="1270" rtlCol="0" fromWordArt="0" anchor="ctr" anchorCtr="0" forceAA="0" upright="0" compatLnSpc="0">
          <a:noAutofit/>
        </a:bodyPr>
        <a:lstStyle/>
        <a:p>
          <a:pPr lvl="0" algn="l" defTabSz="889000">
            <a:lnSpc>
              <a:spcPct val="90000"/>
            </a:lnSpc>
            <a:spcBef>
              <a:spcPts val="0"/>
            </a:spcBef>
            <a:spcAft>
              <a:spcPts val="0"/>
            </a:spcAft>
            <a:defRPr/>
          </a:pPr>
          <a:r>
            <a:rPr lang="ru-RU" sz="2000" b="1">
              <a:solidFill>
                <a:schemeClr val="tx1"/>
              </a:solidFill>
            </a:rPr>
            <a:t>оказание автотранспортных услуг по перевозке пассажиров автомобильным транспортом (подп. 11); </a:t>
          </a:r>
          <a:endParaRPr sz="2000" b="1">
            <a:solidFill>
              <a:schemeClr val="tx1"/>
            </a:solidFill>
          </a:endParaRPr>
        </a:p>
      </dsp:txBody>
      <dsp:txXfrm>
        <a:off x="38784" y="1909784"/>
        <a:ext cx="7663279" cy="716935"/>
      </dsp:txXfrm>
    </dsp:sp>
    <dsp:sp modelId="{6FF206EF-BFA8-4B47-B110-13EBD46A3D28}">
      <dsp:nvSpPr>
        <dsp:cNvPr id="0" name=""/>
        <dsp:cNvSpPr/>
      </dsp:nvSpPr>
      <dsp:spPr bwMode="auto">
        <a:xfrm>
          <a:off x="0" y="2723103"/>
          <a:ext cx="7740848" cy="794503"/>
        </a:xfrm>
        <a:prstGeom prst="roundRect">
          <a:avLst>
            <a:gd name="adj" fmla="val 16667"/>
          </a:avLst>
        </a:prstGeom>
        <a:solidFill>
          <a:schemeClr val="accent3">
            <a:shade val="50000"/>
            <a:hueOff val="-203832"/>
            <a:satOff val="4758"/>
            <a:lumOff val="3177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76200" tIns="76200" rIns="76200" bIns="76200" numCol="1" spcCol="1270" rtlCol="0" fromWordArt="0" anchor="ctr" anchorCtr="0" forceAA="0" upright="0" compatLnSpc="0">
          <a:noAutofit/>
        </a:bodyPr>
        <a:lstStyle/>
        <a:p>
          <a:pPr lvl="0" algn="l" defTabSz="889000">
            <a:lnSpc>
              <a:spcPct val="90000"/>
            </a:lnSpc>
            <a:spcBef>
              <a:spcPts val="0"/>
            </a:spcBef>
            <a:spcAft>
              <a:spcPts val="0"/>
            </a:spcAft>
            <a:defRPr/>
          </a:pPr>
          <a:r>
            <a:rPr lang="ru-RU" sz="2000" b="1">
              <a:solidFill>
                <a:schemeClr val="tx1"/>
              </a:solidFill>
            </a:rPr>
            <a:t>розничная торговля, осуществляемая через объекты стационарной торговой сети, имеющие торговые залы (</a:t>
          </a:r>
          <a:r>
            <a:rPr lang="ru-RU" sz="2000" b="1">
              <a:solidFill>
                <a:schemeClr val="tx1"/>
              </a:solidFill>
            </a:rPr>
            <a:t>подп. 45); </a:t>
          </a:r>
          <a:endParaRPr sz="2000" b="1">
            <a:solidFill>
              <a:schemeClr val="tx1"/>
            </a:solidFill>
          </a:endParaRPr>
        </a:p>
      </dsp:txBody>
      <dsp:txXfrm>
        <a:off x="38784" y="2761887"/>
        <a:ext cx="7663279" cy="716935"/>
      </dsp:txXfrm>
    </dsp:sp>
    <dsp:sp modelId="{CD4F0F68-B9B3-4722-9943-417B2DF5A6D4}">
      <dsp:nvSpPr>
        <dsp:cNvPr id="0" name=""/>
        <dsp:cNvSpPr/>
      </dsp:nvSpPr>
      <dsp:spPr bwMode="auto">
        <a:xfrm>
          <a:off x="0" y="3575206"/>
          <a:ext cx="7740848" cy="794503"/>
        </a:xfrm>
        <a:prstGeom prst="roundRect">
          <a:avLst>
            <a:gd name="adj" fmla="val 16667"/>
          </a:avLst>
        </a:prstGeom>
        <a:solidFill>
          <a:schemeClr val="accent3">
            <a:shade val="50000"/>
            <a:hueOff val="-101916"/>
            <a:satOff val="2379"/>
            <a:lumOff val="15885"/>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76200" tIns="76200" rIns="76200" bIns="76200" numCol="1" spcCol="1270" rtlCol="0" fromWordArt="0" anchor="ctr" anchorCtr="0" forceAA="0" upright="0" compatLnSpc="0">
          <a:noAutofit/>
        </a:bodyPr>
        <a:lstStyle/>
        <a:p>
          <a:pPr lvl="0" algn="l" defTabSz="889000">
            <a:lnSpc>
              <a:spcPct val="90000"/>
            </a:lnSpc>
            <a:spcBef>
              <a:spcPts val="0"/>
            </a:spcBef>
            <a:spcAft>
              <a:spcPts val="0"/>
            </a:spcAft>
            <a:defRPr/>
          </a:pPr>
          <a:r>
            <a:rPr lang="ru-RU" sz="2000" b="1">
              <a:solidFill>
                <a:schemeClr val="tx1"/>
              </a:solidFill>
            </a:rPr>
            <a:t>услуги общественного питания, оказываемые через объекты организации общественного питания (</a:t>
          </a:r>
          <a:r>
            <a:rPr lang="ru-RU" sz="2000" b="1">
              <a:solidFill>
                <a:schemeClr val="tx1"/>
              </a:solidFill>
            </a:rPr>
            <a:t>подп. 47).</a:t>
          </a:r>
          <a:endParaRPr sz="2000" b="1">
            <a:solidFill>
              <a:schemeClr val="tx1"/>
            </a:solidFill>
          </a:endParaRPr>
        </a:p>
      </dsp:txBody>
      <dsp:txXfrm>
        <a:off x="38784" y="3613990"/>
        <a:ext cx="7663279" cy="716935"/>
      </dsp:txXfrm>
    </dsp:sp>
  </dsp:spTree>
</dsp:drawing>
</file>

<file path=ppt/diagrams/drawing35.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560816991" name=""/>
      <dsp:cNvGrpSpPr/>
    </dsp:nvGrpSpPr>
    <dsp:grpSpPr bwMode="auto">
      <a:xfrm>
        <a:off x="0" y="0"/>
        <a:ext cx="7408333" cy="3450696"/>
        <a:chOff x="0" y="0"/>
        <a:chExt cx="7408333" cy="3450696"/>
      </a:xfrm>
    </dsp:grpSpPr>
    <dsp:sp modelId="{218C032E-4F55-4F52-9776-C02E58E4AE36}">
      <dsp:nvSpPr>
        <dsp:cNvPr id="0" name=""/>
        <dsp:cNvSpPr/>
      </dsp:nvSpPr>
      <dsp:spPr bwMode="auto">
        <a:xfrm>
          <a:off x="0" y="232427"/>
          <a:ext cx="7408333" cy="2985840"/>
        </a:xfrm>
        <a:prstGeom prst="roundRect">
          <a:avLst>
            <a:gd name="adj" fmla="val 16667"/>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10489" tIns="110489" rIns="110489" bIns="110489" numCol="1" spcCol="1270" rtlCol="0" fromWordArt="0" anchor="ctr" anchorCtr="0" forceAA="0" upright="0" compatLnSpc="0">
          <a:noAutofit/>
        </a:bodyPr>
        <a:lstStyle/>
        <a:p>
          <a:pPr lvl="0" algn="l" defTabSz="1289050">
            <a:lnSpc>
              <a:spcPct val="90000"/>
            </a:lnSpc>
            <a:spcBef>
              <a:spcPts val="0"/>
            </a:spcBef>
            <a:spcAft>
              <a:spcPts val="0"/>
            </a:spcAft>
            <a:defRPr/>
          </a:pPr>
          <a:r>
            <a:rPr lang="ru-RU" sz="2900" b="1">
              <a:solidFill>
                <a:schemeClr val="tx1"/>
              </a:solidFill>
            </a:rPr>
            <a:t>потенциально возможный к получению годовой доход индивидуального предпринимателя по соответствующему виду предпринимательской деятельности, установленный законом субъекта Российской Федерации.</a:t>
          </a:r>
          <a:endParaRPr sz="2900" b="1">
            <a:solidFill>
              <a:schemeClr val="tx1"/>
            </a:solidFill>
          </a:endParaRPr>
        </a:p>
      </dsp:txBody>
      <dsp:txXfrm>
        <a:off x="145757" y="378184"/>
        <a:ext cx="7116819" cy="2694326"/>
      </dsp:txXfrm>
    </dsp:sp>
  </dsp:spTree>
</dsp:drawing>
</file>

<file path=ppt/diagrams/drawing36.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029224422" name=""/>
      <dsp:cNvGrpSpPr/>
    </dsp:nvGrpSpPr>
    <dsp:grpSpPr bwMode="auto">
      <a:xfrm>
        <a:off x="0" y="0"/>
        <a:ext cx="7408333" cy="3450696"/>
        <a:chOff x="0" y="0"/>
        <a:chExt cx="7408333" cy="3450696"/>
      </a:xfrm>
    </dsp:grpSpPr>
    <dsp:sp modelId="{294AB0DB-01FD-492B-BBB2-7649AC1E9581}">
      <dsp:nvSpPr>
        <dsp:cNvPr id="0" name=""/>
        <dsp:cNvSpPr/>
      </dsp:nvSpPr>
      <dsp:spPr bwMode="auto">
        <a:xfrm>
          <a:off x="27521" y="69008"/>
          <a:ext cx="7353289" cy="3312679"/>
        </a:xfrm>
        <a:prstGeom prst="roundRect">
          <a:avLst>
            <a:gd name="adj" fmla="val 16667"/>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95250" tIns="95250" rIns="95250" bIns="95250" numCol="1" spcCol="1270" rtlCol="0" fromWordArt="0" anchor="ctr" anchorCtr="0" forceAA="0" upright="0" compatLnSpc="0">
          <a:noAutofit/>
        </a:bodyPr>
        <a:lstStyle/>
        <a:p>
          <a:pPr lvl="0" algn="l" defTabSz="1066800">
            <a:lnSpc>
              <a:spcPct val="90000"/>
            </a:lnSpc>
            <a:spcBef>
              <a:spcPts val="0"/>
            </a:spcBef>
            <a:spcAft>
              <a:spcPts val="0"/>
            </a:spcAft>
            <a:defRPr/>
          </a:pPr>
          <a:r>
            <a:rPr lang="ru-RU" sz="2500" b="1">
              <a:solidFill>
                <a:schemeClr val="tx1"/>
              </a:solidFill>
            </a:rPr>
            <a:t>денежное выражение потенциально возможного к получению индивидуальным предпринимателем годового дохода по виду предпринимательской деятельности, в отношении которого применяется патентная система налогообложения в соответствии с гл. 26.5 НК РФ, устанавливаемого на календарный год законом субъекта Российской Федерации.</a:t>
          </a:r>
          <a:endParaRPr sz="2500" b="1">
            <a:solidFill>
              <a:schemeClr val="tx1"/>
            </a:solidFill>
          </a:endParaRPr>
        </a:p>
      </dsp:txBody>
      <dsp:txXfrm>
        <a:off x="189233" y="230720"/>
        <a:ext cx="7029865" cy="2989255"/>
      </dsp:txXfrm>
    </dsp:sp>
  </dsp:spTree>
</dsp:drawing>
</file>

<file path=ppt/diagrams/drawing37.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275612073" name=""/>
      <dsp:cNvGrpSpPr/>
    </dsp:nvGrpSpPr>
    <dsp:grpSpPr bwMode="auto">
      <a:xfrm>
        <a:off x="0" y="0"/>
        <a:ext cx="7812856" cy="4281339"/>
        <a:chOff x="0" y="0"/>
        <a:chExt cx="7812856" cy="4281339"/>
      </a:xfrm>
    </dsp:grpSpPr>
    <dsp:sp modelId="{71F225A5-70EE-4587-AABC-6501A15038F3}">
      <dsp:nvSpPr>
        <dsp:cNvPr id="0" name=""/>
        <dsp:cNvSpPr/>
      </dsp:nvSpPr>
      <dsp:spPr bwMode="auto">
        <a:xfrm>
          <a:off x="0" y="29989"/>
          <a:ext cx="7812856" cy="4221360"/>
        </a:xfrm>
        <a:prstGeom prst="roundRect">
          <a:avLst>
            <a:gd name="adj" fmla="val 16667"/>
          </a:avLst>
        </a:prstGeom>
        <a:blipFill>
          <a:blip r:embed="rId1">
            <a:duotone>
              <a:schemeClr val="accent3">
                <a:hueOff val="0"/>
                <a:satOff val="0"/>
                <a:lumOff val="0"/>
                <a:alphaOff val="0"/>
                <a:shade val="63000"/>
                <a:tint val="82000"/>
              </a:schemeClr>
              <a:schemeClr val="accent3">
                <a:hueOff val="0"/>
                <a:satOff val="0"/>
                <a:lumOff val="0"/>
                <a:alphaOff val="0"/>
                <a:tint val="10000"/>
                <a:satMod val="400000"/>
              </a:schemeClr>
            </a:duotone>
            <a:alphaModFix amt="0"/>
          </a:blip>
          <a:tile algn="tl" flip="none" sx="40000" sy="40000" tx="0" ty="0"/>
        </a:blipFill>
        <a:ln>
          <a:noFill/>
        </a:ln>
        <a:effectLst>
          <a:outerShdw blurRad="95000" rotWithShape="0">
            <a:srgbClr val="000000">
              <a:alpha val="50000"/>
            </a:srgbClr>
          </a:outerShdw>
          <a:softEdge rad="12700"/>
        </a:effectLst>
      </dsp:spPr>
      <dsp:style>
        <a:lnRef idx="0">
          <a:srgbClr val="000000"/>
        </a:lnRef>
        <a:fillRef idx="2">
          <a:srgbClr val="000000"/>
        </a:fillRef>
        <a:effectRef idx="1">
          <a:srgbClr val="000000"/>
        </a:effectRef>
        <a:fontRef idx="minor">
          <a:schemeClr val="dk1"/>
        </a:fontRef>
      </dsp:style>
      <dsp:txBody>
        <a:bodyPr spcFirstLastPara="0" vertOverflow="overflow" horzOverflow="overflow" vert="horz" wrap="square" lIns="160019" tIns="160019" rIns="160019" bIns="160019" numCol="1" spcCol="1270" rtlCol="0" fromWordArt="0" anchor="ctr" anchorCtr="0" forceAA="0" upright="0" compatLnSpc="0">
          <a:noAutofit/>
        </a:bodyPr>
        <a:lstStyle/>
        <a:p>
          <a:pPr lvl="0" algn="l" defTabSz="1822450">
            <a:lnSpc>
              <a:spcPct val="90000"/>
            </a:lnSpc>
            <a:spcBef>
              <a:spcPts val="0"/>
            </a:spcBef>
            <a:spcAft>
              <a:spcPts val="0"/>
            </a:spcAft>
            <a:defRPr/>
          </a:pPr>
          <a:r>
            <a:rPr lang="ru-RU" sz="4200" b="1" u="sng"/>
            <a:t>Потенциально возможный к получению годовой доход устанавливается законами субъектов Российской Федерации </a:t>
          </a:r>
          <a:r>
            <a:rPr lang="ru-RU" sz="4200" b="1"/>
            <a:t>(п. п. 7, 8 ст. 346.43 НК РФ)</a:t>
          </a:r>
          <a:endParaRPr sz="4200" b="1"/>
        </a:p>
      </dsp:txBody>
      <dsp:txXfrm>
        <a:off x="206070" y="236059"/>
        <a:ext cx="7400716" cy="3809220"/>
      </dsp:txXfrm>
    </dsp:sp>
  </dsp:spTree>
</dsp:drawing>
</file>

<file path=ppt/diagrams/drawing38.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2139889827" name=""/>
      <dsp:cNvGrpSpPr/>
    </dsp:nvGrpSpPr>
    <dsp:grpSpPr bwMode="auto">
      <a:xfrm>
        <a:off x="0" y="0"/>
        <a:ext cx="7408333" cy="3450696"/>
        <a:chOff x="0" y="0"/>
        <a:chExt cx="7408333" cy="3450696"/>
      </a:xfrm>
    </dsp:grpSpPr>
    <dsp:sp modelId="{5D18AD03-D6C0-4B5C-9FC5-F68D835C7C34}">
      <dsp:nvSpPr>
        <dsp:cNvPr id="0" name=""/>
        <dsp:cNvSpPr/>
      </dsp:nvSpPr>
      <dsp:spPr bwMode="auto">
        <a:xfrm>
          <a:off x="1978818" y="0"/>
          <a:ext cx="3450696" cy="3450696"/>
        </a:xfrm>
        <a:prstGeom prst="ellipse">
          <a:avLst/>
        </a:prstGeom>
        <a:solidFill>
          <a:schemeClr val="accent1">
            <a:hueOff val="0"/>
            <a:satOff val="0"/>
            <a:lumOff val="0"/>
            <a:alphaOff val="0"/>
            <a:alpha val="50000"/>
          </a:schemeClr>
        </a:solidFill>
        <a:ln>
          <a:noFill/>
        </a:ln>
        <a:effectLst/>
      </dsp:spPr>
      <dsp:style>
        <a:lnRef idx="0">
          <a:srgbClr val="000000"/>
        </a:lnRef>
        <a:fillRef idx="1">
          <a:srgbClr val="000000"/>
        </a:fillRef>
        <a:effectRef idx="0">
          <a:srgbClr val="000000"/>
        </a:effectRef>
        <a:fontRef idx="minor">
          <a:schemeClr val="tx1"/>
        </a:fontRef>
      </dsp:style>
      <dsp:txBody>
        <a:bodyPr spcFirstLastPara="0" vertOverflow="overflow" horzOverflow="overflow" vert="horz" wrap="square" lIns="0" tIns="0" rIns="0" bIns="0" numCol="1" spcCol="1270" rtlCol="0" fromWordArt="0" anchor="ctr" anchorCtr="0" forceAA="0" upright="0" compatLnSpc="0">
          <a:noAutofit/>
        </a:bodyPr>
        <a:lstStyle/>
        <a:p>
          <a:pPr lvl="0" algn="ctr" defTabSz="2889250">
            <a:lnSpc>
              <a:spcPct val="90000"/>
            </a:lnSpc>
            <a:spcBef>
              <a:spcPts val="0"/>
            </a:spcBef>
            <a:spcAft>
              <a:spcPts val="0"/>
            </a:spcAft>
            <a:defRPr/>
          </a:pPr>
          <a:r>
            <a:rPr lang="ru-RU" sz="6400"/>
            <a:t>6%.</a:t>
          </a:r>
          <a:endParaRPr sz="6400"/>
        </a:p>
      </dsp:txBody>
      <dsp:txXfrm>
        <a:off x="2484161" y="505343"/>
        <a:ext cx="2440010" cy="2440010"/>
      </dsp:txXfrm>
    </dsp:sp>
  </dsp:spTree>
</dsp:drawing>
</file>

<file path=ppt/diagrams/drawing39.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775614264" name=""/>
      <dsp:cNvGrpSpPr/>
    </dsp:nvGrpSpPr>
    <dsp:grpSpPr bwMode="auto">
      <a:xfrm>
        <a:off x="0" y="0"/>
        <a:ext cx="7408333" cy="3450696"/>
        <a:chOff x="0" y="0"/>
        <a:chExt cx="7408333" cy="3450696"/>
      </a:xfrm>
    </dsp:grpSpPr>
    <dsp:sp modelId="{E701DB57-A49C-47C4-8573-9A65F7DE20F7}">
      <dsp:nvSpPr>
        <dsp:cNvPr id="0" name=""/>
        <dsp:cNvSpPr/>
      </dsp:nvSpPr>
      <dsp:spPr bwMode="auto">
        <a:xfrm>
          <a:off x="648061" y="4"/>
          <a:ext cx="3003670" cy="2242176"/>
        </a:xfrm>
        <a:prstGeom prst="round2SameRect">
          <a:avLst>
            <a:gd name="adj1" fmla="val 8000"/>
            <a:gd name="adj2" fmla="val 0"/>
          </a:avLst>
        </a:prstGeom>
        <a:solidFill>
          <a:schemeClr val="lt1">
            <a:hueOff val="0"/>
            <a:satOff val="0"/>
            <a:lumOff val="0"/>
            <a:alphaOff val="0"/>
            <a:alpha val="90000"/>
          </a:schemeClr>
        </a:solidFill>
        <a:ln w="38100" cap="flat" cmpd="sng" algn="ctr">
          <a:solidFill>
            <a:schemeClr val="accent1">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1554A930-D2A0-4A95-918C-393DFAA25922}">
      <dsp:nvSpPr>
        <dsp:cNvPr id="0" name=""/>
        <dsp:cNvSpPr/>
      </dsp:nvSpPr>
      <dsp:spPr bwMode="auto">
        <a:xfrm>
          <a:off x="648061" y="2232247"/>
          <a:ext cx="3003670" cy="964135"/>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99060" tIns="0" rIns="33020" bIns="0" numCol="1" spcCol="1270" rtlCol="0" fromWordArt="0" anchor="ctr" anchorCtr="0" forceAA="0" upright="0" compatLnSpc="0">
          <a:noAutofit/>
        </a:bodyPr>
        <a:lstStyle/>
        <a:p>
          <a:pPr lvl="0" algn="l" defTabSz="1155699">
            <a:lnSpc>
              <a:spcPct val="90000"/>
            </a:lnSpc>
            <a:spcBef>
              <a:spcPts val="0"/>
            </a:spcBef>
            <a:spcAft>
              <a:spcPts val="0"/>
            </a:spcAft>
            <a:defRPr/>
          </a:pPr>
          <a:r>
            <a:rPr lang="ru-RU" sz="2600"/>
            <a:t>календарный год. </a:t>
          </a:r>
          <a:endParaRPr sz="2600"/>
        </a:p>
      </dsp:txBody>
      <dsp:txXfrm>
        <a:off x="648061" y="2232247"/>
        <a:ext cx="2115261" cy="964135"/>
      </dsp:txXfrm>
    </dsp:sp>
    <dsp:sp modelId="{FCA10E44-91B8-47FC-94F0-012F3390CF2D}">
      <dsp:nvSpPr>
        <dsp:cNvPr id="0" name=""/>
        <dsp:cNvSpPr/>
      </dsp:nvSpPr>
      <dsp:spPr bwMode="auto">
        <a:xfrm>
          <a:off x="4278639" y="2397366"/>
          <a:ext cx="1051284" cy="1051284"/>
        </a:xfrm>
        <a:prstGeom prst="ellipse">
          <a:avLst/>
        </a:prstGeom>
        <a:solidFill>
          <a:schemeClr val="accent1">
            <a:tint val="40000"/>
            <a:hueOff val="0"/>
            <a:satOff val="0"/>
            <a:lumOff val="0"/>
            <a:alphaOff val="0"/>
            <a:alpha val="90000"/>
          </a:schemeClr>
        </a:solidFill>
        <a:ln w="38100" cap="flat" cmpd="sng" algn="ctr">
          <a:solidFill>
            <a:schemeClr val="accent1">
              <a:tint val="40000"/>
              <a:hueOff val="0"/>
              <a:satOff val="0"/>
              <a:lumOff val="0"/>
              <a:alphaOff val="0"/>
              <a:alpha val="90000"/>
            </a:schemeClr>
          </a:solidFill>
          <a:prstDash val="solid"/>
        </a:ln>
        <a:effectLst/>
      </dsp:spPr>
      <dsp:style>
        <a:lnRef idx="2">
          <a:srgbClr val="000000"/>
        </a:lnRef>
        <a:fillRef idx="1">
          <a:srgbClr val="000000"/>
        </a:fillRef>
        <a:effectRef idx="0">
          <a:srgbClr val="000000"/>
        </a:effectRef>
        <a:fontRef idx="minor"/>
      </dsp:style>
    </dsp:sp>
  </dsp:spTree>
</dsp:drawing>
</file>

<file path=ppt/diagrams/drawing4.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2076067666" name=""/>
      <dsp:cNvGrpSpPr/>
    </dsp:nvGrpSpPr>
    <dsp:grpSpPr bwMode="auto">
      <a:xfrm>
        <a:off x="0" y="0"/>
        <a:ext cx="8640959" cy="5400600"/>
        <a:chOff x="0" y="0"/>
        <a:chExt cx="8640959" cy="5400600"/>
      </a:xfrm>
    </dsp:grpSpPr>
    <dsp:sp modelId="{4DCB1FAE-9771-44C8-970C-8C6660CA561D}">
      <dsp:nvSpPr>
        <dsp:cNvPr id="0" name=""/>
        <dsp:cNvSpPr/>
      </dsp:nvSpPr>
      <dsp:spPr bwMode="auto">
        <a:xfrm>
          <a:off x="2500159" y="1620764"/>
          <a:ext cx="542358" cy="91440"/>
        </a:xfrm>
        <a:custGeom>
          <a:avLst/>
          <a:gdLst/>
          <a:ahLst/>
          <a:cxnLst/>
          <a:rect l="0" t="0" r="0" b="0"/>
          <a:pathLst>
            <a:path fill="norm" stroke="1" extrusionOk="0">
              <a:moveTo>
                <a:pt x="0" y="45720"/>
              </a:moveTo>
              <a:lnTo>
                <a:pt x="542358" y="45720"/>
              </a:lnTo>
            </a:path>
          </a:pathLst>
        </a:custGeom>
        <a:noFill/>
        <a:ln w="12700" cap="flat" cmpd="sng" algn="ctr">
          <a:solidFill>
            <a:schemeClr val="accent1">
              <a:hueOff val="0"/>
              <a:satOff val="0"/>
              <a:lumOff val="0"/>
              <a:alphaOff val="0"/>
            </a:schemeClr>
          </a:solidFill>
          <a:prstDash val="solid"/>
          <a:tailEnd type="arrow"/>
        </a:ln>
        <a:effectLst/>
      </dsp:spPr>
      <dsp:style>
        <a:lnRef idx="1">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lvl="0" algn="ctr" defTabSz="711200">
            <a:lnSpc>
              <a:spcPct val="90000"/>
            </a:lnSpc>
            <a:spcBef>
              <a:spcPts val="0"/>
            </a:spcBef>
            <a:spcAft>
              <a:spcPts val="0"/>
            </a:spcAft>
            <a:defRPr/>
          </a:pPr>
          <a:endParaRPr lang="ru-RU" sz="1600" b="1"/>
        </a:p>
      </dsp:txBody>
      <dsp:txXfrm>
        <a:off x="2757014" y="1663616"/>
        <a:ext cx="28647" cy="5735"/>
      </dsp:txXfrm>
    </dsp:sp>
    <dsp:sp modelId="{3A10DBF1-CEB8-49D1-90EB-AE01974C5D90}">
      <dsp:nvSpPr>
        <dsp:cNvPr id="0" name=""/>
        <dsp:cNvSpPr/>
      </dsp:nvSpPr>
      <dsp:spPr bwMode="auto">
        <a:xfrm>
          <a:off x="10836" y="919147"/>
          <a:ext cx="2491122" cy="149467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ts val="0"/>
            </a:spcBef>
            <a:spcAft>
              <a:spcPts val="0"/>
            </a:spcAft>
            <a:defRPr/>
          </a:pPr>
          <a:r>
            <a:rPr lang="ru-RU" sz="1600" b="1"/>
            <a:t>увеличение численности субъектов малого и среднего предпринимательства, путем снижения налоговой нагрузки для них</a:t>
          </a:r>
          <a:endParaRPr lang="ru-RU" sz="1600" b="1"/>
        </a:p>
      </dsp:txBody>
      <dsp:txXfrm>
        <a:off x="10836" y="919147"/>
        <a:ext cx="2491122" cy="1494673"/>
      </dsp:txXfrm>
    </dsp:sp>
    <dsp:sp modelId="{A0E50556-E57C-4086-9D96-B5482A9BB8F3}">
      <dsp:nvSpPr>
        <dsp:cNvPr id="0" name=""/>
        <dsp:cNvSpPr/>
      </dsp:nvSpPr>
      <dsp:spPr bwMode="auto">
        <a:xfrm>
          <a:off x="5564240" y="1620764"/>
          <a:ext cx="542358" cy="91440"/>
        </a:xfrm>
        <a:custGeom>
          <a:avLst/>
          <a:gdLst/>
          <a:ahLst/>
          <a:cxnLst/>
          <a:rect l="0" t="0" r="0" b="0"/>
          <a:pathLst>
            <a:path fill="norm" stroke="1" extrusionOk="0">
              <a:moveTo>
                <a:pt x="0" y="45720"/>
              </a:moveTo>
              <a:lnTo>
                <a:pt x="542358" y="45720"/>
              </a:lnTo>
            </a:path>
          </a:pathLst>
        </a:custGeom>
        <a:noFill/>
        <a:ln w="12700" cap="flat" cmpd="sng" algn="ctr">
          <a:solidFill>
            <a:schemeClr val="accent1">
              <a:hueOff val="0"/>
              <a:satOff val="0"/>
              <a:lumOff val="0"/>
              <a:alphaOff val="0"/>
            </a:schemeClr>
          </a:solidFill>
          <a:prstDash val="solid"/>
          <a:tailEnd type="arrow"/>
        </a:ln>
        <a:effectLst/>
      </dsp:spPr>
      <dsp:style>
        <a:lnRef idx="1">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lvl="0" algn="ctr" defTabSz="711200">
            <a:lnSpc>
              <a:spcPct val="90000"/>
            </a:lnSpc>
            <a:spcBef>
              <a:spcPts val="0"/>
            </a:spcBef>
            <a:spcAft>
              <a:spcPts val="0"/>
            </a:spcAft>
            <a:defRPr/>
          </a:pPr>
          <a:endParaRPr lang="ru-RU" sz="1600" b="1"/>
        </a:p>
      </dsp:txBody>
      <dsp:txXfrm>
        <a:off x="5821096" y="1663616"/>
        <a:ext cx="28647" cy="5735"/>
      </dsp:txXfrm>
    </dsp:sp>
    <dsp:sp modelId="{93374427-9FB2-4FB4-86AE-9D56D1D2DA6D}">
      <dsp:nvSpPr>
        <dsp:cNvPr id="0" name=""/>
        <dsp:cNvSpPr/>
      </dsp:nvSpPr>
      <dsp:spPr bwMode="auto">
        <a:xfrm>
          <a:off x="3074918" y="919147"/>
          <a:ext cx="2491122" cy="149467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ts val="0"/>
            </a:spcBef>
            <a:spcAft>
              <a:spcPts val="0"/>
            </a:spcAft>
            <a:defRPr/>
          </a:pPr>
          <a:r>
            <a:rPr lang="ru-RU" sz="1600" b="1"/>
            <a:t>поддержка и налоговое регулирование значимых для экономики отраслей</a:t>
          </a:r>
          <a:endParaRPr lang="ru-RU" sz="1600" b="1"/>
        </a:p>
      </dsp:txBody>
      <dsp:txXfrm>
        <a:off x="3074918" y="919147"/>
        <a:ext cx="2491122" cy="1494673"/>
      </dsp:txXfrm>
    </dsp:sp>
    <dsp:sp modelId="{E1FC5F3A-6120-4DB5-B653-656F4F8A32D4}">
      <dsp:nvSpPr>
        <dsp:cNvPr id="0" name=""/>
        <dsp:cNvSpPr/>
      </dsp:nvSpPr>
      <dsp:spPr bwMode="auto">
        <a:xfrm>
          <a:off x="1256398" y="2412020"/>
          <a:ext cx="6128162" cy="542358"/>
        </a:xfrm>
        <a:custGeom>
          <a:avLst/>
          <a:gdLst/>
          <a:ahLst/>
          <a:cxnLst/>
          <a:rect l="0" t="0" r="0" b="0"/>
          <a:pathLst>
            <a:path fill="norm" stroke="1" extrusionOk="0">
              <a:moveTo>
                <a:pt x="6128162" y="0"/>
              </a:moveTo>
              <a:lnTo>
                <a:pt x="6128162" y="288279"/>
              </a:lnTo>
              <a:lnTo>
                <a:pt x="0" y="288279"/>
              </a:lnTo>
              <a:lnTo>
                <a:pt x="0" y="542358"/>
              </a:lnTo>
            </a:path>
          </a:pathLst>
        </a:custGeom>
        <a:noFill/>
        <a:ln w="12700" cap="flat" cmpd="sng" algn="ctr">
          <a:solidFill>
            <a:schemeClr val="accent1">
              <a:hueOff val="0"/>
              <a:satOff val="0"/>
              <a:lumOff val="0"/>
              <a:alphaOff val="0"/>
            </a:schemeClr>
          </a:solidFill>
          <a:prstDash val="solid"/>
          <a:tailEnd type="arrow"/>
        </a:ln>
        <a:effectLst/>
      </dsp:spPr>
      <dsp:style>
        <a:lnRef idx="1">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lvl="0" algn="ctr" defTabSz="711200">
            <a:lnSpc>
              <a:spcPct val="90000"/>
            </a:lnSpc>
            <a:spcBef>
              <a:spcPts val="0"/>
            </a:spcBef>
            <a:spcAft>
              <a:spcPts val="0"/>
            </a:spcAft>
            <a:defRPr/>
          </a:pPr>
          <a:endParaRPr lang="ru-RU" sz="1600" b="1"/>
        </a:p>
      </dsp:txBody>
      <dsp:txXfrm>
        <a:off x="4166607" y="2680332"/>
        <a:ext cx="307744" cy="5735"/>
      </dsp:txXfrm>
    </dsp:sp>
    <dsp:sp modelId="{C2B82CB3-AFFC-4525-A4C3-24B06F12D1DC}">
      <dsp:nvSpPr>
        <dsp:cNvPr id="0" name=""/>
        <dsp:cNvSpPr/>
      </dsp:nvSpPr>
      <dsp:spPr bwMode="auto">
        <a:xfrm>
          <a:off x="6138999" y="919147"/>
          <a:ext cx="2491122" cy="149467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ts val="0"/>
            </a:spcBef>
            <a:spcAft>
              <a:spcPts val="0"/>
            </a:spcAft>
            <a:defRPr/>
          </a:pPr>
          <a:r>
            <a:rPr lang="ru-RU" sz="1600" b="1"/>
            <a:t>поддержка и стимулирования отрасли сельского хозяйства;</a:t>
          </a:r>
          <a:endParaRPr lang="ru-RU" sz="1600" b="1"/>
        </a:p>
      </dsp:txBody>
      <dsp:txXfrm>
        <a:off x="6138999" y="919147"/>
        <a:ext cx="2491122" cy="1494673"/>
      </dsp:txXfrm>
    </dsp:sp>
    <dsp:sp modelId="{A0B9366F-8925-4644-B718-583929772EE8}">
      <dsp:nvSpPr>
        <dsp:cNvPr id="0" name=""/>
        <dsp:cNvSpPr/>
      </dsp:nvSpPr>
      <dsp:spPr bwMode="auto">
        <a:xfrm>
          <a:off x="2500159" y="3688395"/>
          <a:ext cx="542358" cy="91440"/>
        </a:xfrm>
        <a:custGeom>
          <a:avLst/>
          <a:gdLst/>
          <a:ahLst/>
          <a:cxnLst/>
          <a:rect l="0" t="0" r="0" b="0"/>
          <a:pathLst>
            <a:path fill="norm" stroke="1" extrusionOk="0">
              <a:moveTo>
                <a:pt x="0" y="45720"/>
              </a:moveTo>
              <a:lnTo>
                <a:pt x="542358" y="45720"/>
              </a:lnTo>
            </a:path>
          </a:pathLst>
        </a:custGeom>
        <a:noFill/>
        <a:ln w="12700" cap="flat" cmpd="sng" algn="ctr">
          <a:solidFill>
            <a:schemeClr val="accent1">
              <a:hueOff val="0"/>
              <a:satOff val="0"/>
              <a:lumOff val="0"/>
              <a:alphaOff val="0"/>
            </a:schemeClr>
          </a:solidFill>
          <a:prstDash val="solid"/>
          <a:tailEnd type="arrow"/>
        </a:ln>
        <a:effectLst/>
      </dsp:spPr>
      <dsp:style>
        <a:lnRef idx="1">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lvl="0" algn="ctr" defTabSz="711200">
            <a:lnSpc>
              <a:spcPct val="90000"/>
            </a:lnSpc>
            <a:spcBef>
              <a:spcPts val="0"/>
            </a:spcBef>
            <a:spcAft>
              <a:spcPts val="0"/>
            </a:spcAft>
            <a:defRPr/>
          </a:pPr>
          <a:endParaRPr lang="ru-RU" sz="1600" b="1"/>
        </a:p>
      </dsp:txBody>
      <dsp:txXfrm>
        <a:off x="2757014" y="3731248"/>
        <a:ext cx="28647" cy="5735"/>
      </dsp:txXfrm>
    </dsp:sp>
    <dsp:sp modelId="{AA6C0442-9333-416C-B7D5-F4CA9C2B66CB}">
      <dsp:nvSpPr>
        <dsp:cNvPr id="0" name=""/>
        <dsp:cNvSpPr/>
      </dsp:nvSpPr>
      <dsp:spPr bwMode="auto">
        <a:xfrm>
          <a:off x="10836" y="2986779"/>
          <a:ext cx="2491122" cy="149467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ts val="0"/>
            </a:spcBef>
            <a:spcAft>
              <a:spcPts val="0"/>
            </a:spcAft>
            <a:defRPr/>
          </a:pPr>
          <a:r>
            <a:rPr lang="ru-RU" sz="1600" b="1"/>
            <a:t>минимизации использования схем уклонения от уплаты налогов по общей системе налогообложения</a:t>
          </a:r>
          <a:endParaRPr lang="ru-RU" sz="1600" b="1"/>
        </a:p>
      </dsp:txBody>
      <dsp:txXfrm>
        <a:off x="10836" y="2986779"/>
        <a:ext cx="2491122" cy="1494673"/>
      </dsp:txXfrm>
    </dsp:sp>
    <dsp:sp modelId="{CE5E2262-F444-4E7E-86C3-E3AE08A39312}">
      <dsp:nvSpPr>
        <dsp:cNvPr id="0" name=""/>
        <dsp:cNvSpPr/>
      </dsp:nvSpPr>
      <dsp:spPr bwMode="auto">
        <a:xfrm>
          <a:off x="3074918" y="2986779"/>
          <a:ext cx="2491122" cy="149467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ts val="0"/>
            </a:spcBef>
            <a:spcAft>
              <a:spcPts val="0"/>
            </a:spcAft>
            <a:defRPr/>
          </a:pPr>
          <a:r>
            <a:rPr lang="ru-RU" sz="1600" b="1"/>
            <a:t>привлечение инвестиций в разработку недр и стимулирования добывающих и связанных с ними отраслей</a:t>
          </a:r>
          <a:endParaRPr lang="ru-RU" sz="1600" b="1"/>
        </a:p>
      </dsp:txBody>
      <dsp:txXfrm>
        <a:off x="3074918" y="2986779"/>
        <a:ext cx="2491122" cy="1494673"/>
      </dsp:txXfrm>
    </dsp:sp>
  </dsp:spTree>
</dsp:drawing>
</file>

<file path=ppt/diagrams/drawing40.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624108133" name=""/>
      <dsp:cNvGrpSpPr/>
    </dsp:nvGrpSpPr>
    <dsp:grpSpPr bwMode="auto">
      <a:xfrm>
        <a:off x="0" y="0"/>
        <a:ext cx="8064895" cy="4104456"/>
        <a:chOff x="0" y="0"/>
        <a:chExt cx="8064895" cy="4104456"/>
      </a:xfrm>
    </dsp:grpSpPr>
    <dsp:sp modelId="{8DA67804-6773-4048-B300-34BB13E9E437}">
      <dsp:nvSpPr>
        <dsp:cNvPr id="0" name=""/>
        <dsp:cNvSpPr/>
      </dsp:nvSpPr>
      <dsp:spPr bwMode="auto">
        <a:xfrm>
          <a:off x="0" y="27880"/>
          <a:ext cx="8064895" cy="1984027"/>
        </a:xfrm>
        <a:prstGeom prst="roundRect">
          <a:avLst>
            <a:gd name="adj" fmla="val 16667"/>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06680" tIns="106680" rIns="106680" bIns="106680" numCol="1" spcCol="1270" rtlCol="0" fromWordArt="0" anchor="ctr" anchorCtr="0" forceAA="0" upright="0" compatLnSpc="0">
          <a:noAutofit/>
        </a:bodyPr>
        <a:lstStyle/>
        <a:p>
          <a:pPr lvl="0" algn="l" defTabSz="1244600">
            <a:lnSpc>
              <a:spcPct val="90000"/>
            </a:lnSpc>
            <a:spcBef>
              <a:spcPts val="0"/>
            </a:spcBef>
            <a:spcAft>
              <a:spcPts val="0"/>
            </a:spcAft>
            <a:defRPr/>
          </a:pPr>
          <a:r>
            <a:rPr lang="ru-RU" sz="2800" b="1">
              <a:solidFill>
                <a:schemeClr val="tx1"/>
              </a:solidFill>
            </a:rPr>
            <a:t>урегулирована гл. 26.4 НК РФ, которая действует с 10 июня 2003 г. </a:t>
          </a:r>
          <a:endParaRPr sz="2800" b="1">
            <a:solidFill>
              <a:schemeClr val="tx1"/>
            </a:solidFill>
          </a:endParaRPr>
        </a:p>
      </dsp:txBody>
      <dsp:txXfrm>
        <a:off x="96852" y="124732"/>
        <a:ext cx="7871191" cy="1790323"/>
      </dsp:txXfrm>
    </dsp:sp>
    <dsp:sp modelId="{D665A19F-BEF3-4AF9-8104-16D41377798F}">
      <dsp:nvSpPr>
        <dsp:cNvPr id="0" name=""/>
        <dsp:cNvSpPr/>
      </dsp:nvSpPr>
      <dsp:spPr bwMode="auto">
        <a:xfrm>
          <a:off x="0" y="2092547"/>
          <a:ext cx="8064895" cy="1984027"/>
        </a:xfrm>
        <a:prstGeom prst="roundRect">
          <a:avLst>
            <a:gd name="adj" fmla="val 16667"/>
          </a:avLst>
        </a:prstGeom>
        <a:solidFill>
          <a:schemeClr val="accent3">
            <a:hueOff val="-3570814"/>
            <a:satOff val="12291"/>
            <a:lumOff val="-1000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06680" tIns="106680" rIns="106680" bIns="106680" numCol="1" spcCol="1270" rtlCol="0" fromWordArt="0" anchor="ctr" anchorCtr="0" forceAA="0" upright="0" compatLnSpc="0">
          <a:noAutofit/>
        </a:bodyPr>
        <a:lstStyle/>
        <a:p>
          <a:pPr lvl="0" algn="l" defTabSz="1244600">
            <a:lnSpc>
              <a:spcPct val="90000"/>
            </a:lnSpc>
            <a:spcBef>
              <a:spcPts val="0"/>
            </a:spcBef>
            <a:spcAft>
              <a:spcPts val="0"/>
            </a:spcAft>
            <a:defRPr/>
          </a:pPr>
          <a:r>
            <a:rPr lang="ru-RU" sz="2800" b="1">
              <a:solidFill>
                <a:schemeClr val="tx1"/>
              </a:solidFill>
            </a:rPr>
            <a:t>Некоторые нормы, регламентирующие данную систему налогообложения, также содержатся в Федеральном законе от 30 декабря 1995 г. N 225-ФЗ "О соглашениях о разделе продукции". </a:t>
          </a:r>
          <a:endParaRPr sz="2800" b="1">
            <a:solidFill>
              <a:schemeClr val="tx1"/>
            </a:solidFill>
          </a:endParaRPr>
        </a:p>
      </dsp:txBody>
      <dsp:txXfrm>
        <a:off x="96852" y="2189399"/>
        <a:ext cx="7871191" cy="1790323"/>
      </dsp:txXfrm>
    </dsp:sp>
  </dsp:spTree>
</dsp:drawing>
</file>

<file path=ppt/diagrams/drawing4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609099088" name=""/>
      <dsp:cNvGrpSpPr/>
    </dsp:nvGrpSpPr>
    <dsp:grpSpPr bwMode="auto">
      <a:xfrm>
        <a:off x="0" y="0"/>
        <a:ext cx="7668840" cy="4065315"/>
        <a:chOff x="0" y="0"/>
        <a:chExt cx="7668840" cy="4065315"/>
      </a:xfrm>
    </dsp:grpSpPr>
    <dsp:sp modelId="{C6419F99-2874-492C-A335-B7843BE573A1}">
      <dsp:nvSpPr>
        <dsp:cNvPr id="0" name=""/>
        <dsp:cNvSpPr/>
      </dsp:nvSpPr>
      <dsp:spPr bwMode="auto">
        <a:xfrm>
          <a:off x="2636" y="0"/>
          <a:ext cx="3534855" cy="406531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0960" tIns="60960" rIns="60960" bIns="60960" numCol="1" spcCol="1270" rtlCol="0" fromWordArt="0" anchor="ctr" anchorCtr="0" forceAA="0" upright="0" compatLnSpc="0">
          <a:noAutofit/>
        </a:bodyPr>
        <a:lstStyle/>
        <a:p>
          <a:pPr lvl="0" algn="ctr" defTabSz="711200">
            <a:lnSpc>
              <a:spcPct val="90000"/>
            </a:lnSpc>
            <a:spcBef>
              <a:spcPts val="0"/>
            </a:spcBef>
            <a:spcAft>
              <a:spcPts val="0"/>
            </a:spcAft>
            <a:defRPr/>
          </a:pPr>
          <a:r>
            <a:rPr lang="ru-RU" sz="1600" b="1"/>
            <a:t>Является договором, в соответствии с которым Российская Федерация предоставляет субъекту предпринимательской деятельности (далее - инвестор) на возмездной основе и на определенный срок исключительные права на поиски, разведку, добычу минерального сырья на участке недр, указанном в соглашении, и на ведение связанных с этим работ, а инвестор обязуется осуществить проведение указанных работ за свой счет и на свой риск. </a:t>
          </a:r>
          <a:endParaRPr sz="1600" b="1"/>
        </a:p>
      </dsp:txBody>
      <dsp:txXfrm>
        <a:off x="106168" y="103532"/>
        <a:ext cx="3327791" cy="3858251"/>
      </dsp:txXfrm>
    </dsp:sp>
    <dsp:sp modelId="{841F0A41-79C2-4307-ADC3-ADECFC3C56A1}">
      <dsp:nvSpPr>
        <dsp:cNvPr id="0" name=""/>
        <dsp:cNvSpPr/>
      </dsp:nvSpPr>
      <dsp:spPr bwMode="auto">
        <a:xfrm>
          <a:off x="4131347" y="0"/>
          <a:ext cx="3534855" cy="406531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0959" tIns="60959" rIns="60959" bIns="60959" numCol="1" spcCol="1270" rtlCol="0" fromWordArt="0" anchor="ctr" anchorCtr="0" forceAA="0" upright="0" compatLnSpc="0">
          <a:noAutofit/>
        </a:bodyPr>
        <a:lstStyle/>
        <a:p>
          <a:pPr lvl="0" algn="ctr" defTabSz="711200">
            <a:lnSpc>
              <a:spcPct val="90000"/>
            </a:lnSpc>
            <a:spcBef>
              <a:spcPts val="0"/>
            </a:spcBef>
            <a:spcAft>
              <a:spcPts val="0"/>
            </a:spcAft>
            <a:defRPr/>
          </a:pPr>
          <a:r>
            <a:rPr lang="ru-RU" sz="1600" b="1"/>
            <a:t>Соглашение определяет все необходимые условия, связанные с пользованием недрами, в том числе условия и порядок раздела произведенной продукции между сторонами соглашения в соответствии с положениями данного Федерального закона.</a:t>
          </a:r>
          <a:endParaRPr sz="1600" b="1"/>
        </a:p>
      </dsp:txBody>
      <dsp:txXfrm>
        <a:off x="4234879" y="103532"/>
        <a:ext cx="3327791" cy="3858251"/>
      </dsp:txXfrm>
    </dsp:sp>
  </dsp:spTree>
</dsp:drawing>
</file>

<file path=ppt/diagrams/drawing42.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500153991" name=""/>
      <dsp:cNvGrpSpPr/>
    </dsp:nvGrpSpPr>
    <dsp:grpSpPr bwMode="auto">
      <a:xfrm>
        <a:off x="0" y="0"/>
        <a:ext cx="8424935" cy="4968552"/>
        <a:chOff x="0" y="0"/>
        <a:chExt cx="8424935" cy="4968552"/>
      </a:xfrm>
    </dsp:grpSpPr>
    <dsp:sp modelId="{9DEACF8E-4AB1-473B-A9BE-F7D1A08FDEC4}">
      <dsp:nvSpPr>
        <dsp:cNvPr id="0" name=""/>
        <dsp:cNvSpPr/>
      </dsp:nvSpPr>
      <dsp:spPr bwMode="auto">
        <a:xfrm>
          <a:off x="0" y="166579"/>
          <a:ext cx="8424935" cy="1130768"/>
        </a:xfrm>
        <a:prstGeom prst="roundRect">
          <a:avLst>
            <a:gd name="adj" fmla="val 16667"/>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9529" tIns="49529" rIns="49529" bIns="49529" numCol="1" spcCol="1270" rtlCol="0" fromWordArt="0" anchor="ctr" anchorCtr="0" forceAA="0" upright="0" compatLnSpc="0">
          <a:noAutofit/>
        </a:bodyPr>
        <a:lstStyle/>
        <a:p>
          <a:pPr lvl="0" algn="l" defTabSz="577849">
            <a:lnSpc>
              <a:spcPct val="90000"/>
            </a:lnSpc>
            <a:spcBef>
              <a:spcPts val="0"/>
            </a:spcBef>
            <a:spcAft>
              <a:spcPts val="0"/>
            </a:spcAft>
            <a:defRPr/>
          </a:pPr>
          <a:r>
            <a:rPr lang="ru-RU" sz="1300" b="1">
              <a:solidFill>
                <a:schemeClr val="tx1"/>
              </a:solidFill>
            </a:rPr>
            <a:t>инвестор - юридическое лицо или создаваемое на основе договора о совместной деятельности и не имеющее статуса юридического лица объединение юридических лиц, осуществляющее вложение собственных заемных или привлеченных средств (имущества и (или) имущественных прав) в поиск, разведку и добычу минерального сырья и являющееся пользователем недр на условиях СРП;</a:t>
          </a:r>
          <a:endParaRPr sz="1300" b="1">
            <a:solidFill>
              <a:schemeClr val="tx1"/>
            </a:solidFill>
          </a:endParaRPr>
        </a:p>
      </dsp:txBody>
      <dsp:txXfrm>
        <a:off x="55200" y="221779"/>
        <a:ext cx="8314535" cy="1020367"/>
      </dsp:txXfrm>
    </dsp:sp>
    <dsp:sp modelId="{1A254538-E5A1-4745-A87C-48D763CE7D6E}">
      <dsp:nvSpPr>
        <dsp:cNvPr id="0" name=""/>
        <dsp:cNvSpPr/>
      </dsp:nvSpPr>
      <dsp:spPr bwMode="auto">
        <a:xfrm>
          <a:off x="0" y="1334787"/>
          <a:ext cx="8424935" cy="1130768"/>
        </a:xfrm>
        <a:prstGeom prst="roundRect">
          <a:avLst>
            <a:gd name="adj" fmla="val 16667"/>
          </a:avLst>
        </a:prstGeom>
        <a:solidFill>
          <a:schemeClr val="accent4">
            <a:hueOff val="-658527"/>
            <a:satOff val="7436"/>
            <a:lumOff val="3987"/>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9529" tIns="49529" rIns="49529" bIns="49529" numCol="1" spcCol="1270" rtlCol="0" fromWordArt="0" anchor="ctr" anchorCtr="0" forceAA="0" upright="0" compatLnSpc="0">
          <a:noAutofit/>
        </a:bodyPr>
        <a:lstStyle/>
        <a:p>
          <a:pPr lvl="0" algn="l" defTabSz="577849">
            <a:lnSpc>
              <a:spcPct val="90000"/>
            </a:lnSpc>
            <a:spcBef>
              <a:spcPts val="0"/>
            </a:spcBef>
            <a:spcAft>
              <a:spcPts val="0"/>
            </a:spcAft>
            <a:defRPr/>
          </a:pPr>
          <a:r>
            <a:rPr lang="ru-RU" sz="1300" b="1">
              <a:solidFill>
                <a:schemeClr val="tx1"/>
              </a:solidFill>
            </a:rPr>
            <a:t>раздел продукции - раздел между государством и инвестором произведенной продукции в натуральном и (или) стоимостном выражении в соответствии с Федеральным законом "О соглашениях о разделе продукции";</a:t>
          </a:r>
          <a:endParaRPr sz="1300" b="1">
            <a:solidFill>
              <a:schemeClr val="tx1"/>
            </a:solidFill>
          </a:endParaRPr>
        </a:p>
      </dsp:txBody>
      <dsp:txXfrm>
        <a:off x="55200" y="1389987"/>
        <a:ext cx="8314535" cy="1020367"/>
      </dsp:txXfrm>
    </dsp:sp>
    <dsp:sp modelId="{F6B40601-E3C2-4662-9510-82925BE32391}">
      <dsp:nvSpPr>
        <dsp:cNvPr id="0" name=""/>
        <dsp:cNvSpPr/>
      </dsp:nvSpPr>
      <dsp:spPr bwMode="auto">
        <a:xfrm>
          <a:off x="0" y="2502995"/>
          <a:ext cx="8424935" cy="1130768"/>
        </a:xfrm>
        <a:prstGeom prst="roundRect">
          <a:avLst>
            <a:gd name="adj" fmla="val 16667"/>
          </a:avLst>
        </a:prstGeom>
        <a:solidFill>
          <a:schemeClr val="accent4">
            <a:hueOff val="-1317055"/>
            <a:satOff val="14873"/>
            <a:lumOff val="7973"/>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9529" tIns="49529" rIns="49529" bIns="49529" numCol="1" spcCol="1270" rtlCol="0" fromWordArt="0" anchor="ctr" anchorCtr="0" forceAA="0" upright="0" compatLnSpc="0">
          <a:noAutofit/>
        </a:bodyPr>
        <a:lstStyle/>
        <a:p>
          <a:pPr lvl="0" algn="l" defTabSz="577849">
            <a:lnSpc>
              <a:spcPct val="90000"/>
            </a:lnSpc>
            <a:spcBef>
              <a:spcPts val="0"/>
            </a:spcBef>
            <a:spcAft>
              <a:spcPts val="0"/>
            </a:spcAft>
            <a:defRPr/>
          </a:pPr>
          <a:r>
            <a:rPr lang="ru-RU" sz="1300" b="1">
              <a:solidFill>
                <a:schemeClr val="tx1"/>
              </a:solidFill>
            </a:rPr>
            <a:t>прибыльная продукция - произведенная за отчетный (налоговый) период при выполнении соглашения продукция за вычетом части продукции, стоимостный эквивалент которой используется для уплаты НДПИ, и компенсационной продукции;</a:t>
          </a:r>
          <a:endParaRPr sz="1300" b="1">
            <a:solidFill>
              <a:schemeClr val="tx1"/>
            </a:solidFill>
          </a:endParaRPr>
        </a:p>
      </dsp:txBody>
      <dsp:txXfrm>
        <a:off x="55200" y="2558195"/>
        <a:ext cx="8314535" cy="1020367"/>
      </dsp:txXfrm>
    </dsp:sp>
    <dsp:sp modelId="{D90C947E-DCBD-455B-8E11-F624A686B5C3}">
      <dsp:nvSpPr>
        <dsp:cNvPr id="0" name=""/>
        <dsp:cNvSpPr/>
      </dsp:nvSpPr>
      <dsp:spPr bwMode="auto">
        <a:xfrm>
          <a:off x="0" y="3671204"/>
          <a:ext cx="8424935" cy="1130768"/>
        </a:xfrm>
        <a:prstGeom prst="roundRect">
          <a:avLst>
            <a:gd name="adj" fmla="val 16667"/>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9529" tIns="49529" rIns="49529" bIns="49529" numCol="1" spcCol="1270" rtlCol="0" fromWordArt="0" anchor="ctr" anchorCtr="0" forceAA="0" upright="0" compatLnSpc="0">
          <a:noAutofit/>
        </a:bodyPr>
        <a:lstStyle/>
        <a:p>
          <a:pPr lvl="0" algn="l" defTabSz="577849">
            <a:lnSpc>
              <a:spcPct val="90000"/>
            </a:lnSpc>
            <a:spcBef>
              <a:spcPts val="0"/>
            </a:spcBef>
            <a:spcAft>
              <a:spcPts val="0"/>
            </a:spcAft>
            <a:defRPr/>
          </a:pPr>
          <a:r>
            <a:rPr lang="ru-RU" sz="1300" b="1">
              <a:solidFill>
                <a:schemeClr val="tx1"/>
              </a:solidFill>
            </a:rPr>
            <a:t>компенсационная продукция - часть произведенной при выполнении соглашения продукции, которая не должна превышать 75% общего количества произведенной продукции, а при добыче на континентальном шельфе Российской Федерации - 90% общего количества произведенной продукции, передаваемой в собственность инвестора для возмещения понесенных им расходов (возмещаемые расходы), состав которых устанавливается соглашением в соответствии с гл. 26.4 НК РФ.</a:t>
          </a:r>
          <a:endParaRPr sz="1300" b="1">
            <a:solidFill>
              <a:schemeClr val="tx1"/>
            </a:solidFill>
          </a:endParaRPr>
        </a:p>
      </dsp:txBody>
      <dsp:txXfrm>
        <a:off x="55200" y="3726404"/>
        <a:ext cx="8314535" cy="1020367"/>
      </dsp:txXfrm>
    </dsp:sp>
  </dsp:spTree>
</dsp:drawing>
</file>

<file path=ppt/diagrams/drawing43.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455717524" name=""/>
      <dsp:cNvGrpSpPr/>
    </dsp:nvGrpSpPr>
    <dsp:grpSpPr bwMode="auto">
      <a:xfrm>
        <a:off x="0" y="0"/>
        <a:ext cx="7408333" cy="3450696"/>
        <a:chOff x="0" y="0"/>
        <a:chExt cx="7408333" cy="3450696"/>
      </a:xfrm>
    </dsp:grpSpPr>
    <dsp:sp modelId="{E68148D3-8A54-4998-9E9A-22DA76DBDF5E}">
      <dsp:nvSpPr>
        <dsp:cNvPr id="0" name=""/>
        <dsp:cNvSpPr/>
      </dsp:nvSpPr>
      <dsp:spPr bwMode="auto">
        <a:xfrm>
          <a:off x="1720015" y="0"/>
          <a:ext cx="3450696" cy="3450696"/>
        </a:xfrm>
        <a:prstGeom prst="triangle">
          <a:avLst>
            <a:gd name="adj" fmla="val 5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sp>
    <dsp:sp modelId="{6D256733-354E-4A5E-9DB2-7DF80D1A907B}">
      <dsp:nvSpPr>
        <dsp:cNvPr id="0" name=""/>
        <dsp:cNvSpPr/>
      </dsp:nvSpPr>
      <dsp:spPr bwMode="auto">
        <a:xfrm>
          <a:off x="3445364" y="345406"/>
          <a:ext cx="2242952" cy="1226614"/>
        </a:xfrm>
        <a:prstGeom prst="roundRect">
          <a:avLst>
            <a:gd name="adj" fmla="val 16667"/>
          </a:avLst>
        </a:prstGeom>
        <a:solidFill>
          <a:schemeClr val="lt1">
            <a:hueOff val="0"/>
            <a:satOff val="0"/>
            <a:lumOff val="0"/>
            <a:alphaOff val="0"/>
            <a:alpha val="90000"/>
          </a:schemeClr>
        </a:solidFill>
        <a:ln w="38100" cap="flat" cmpd="sng" algn="ctr">
          <a:solidFill>
            <a:schemeClr val="accent5">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Overflow="overflow" horzOverflow="overflow" vert="horz" wrap="square" lIns="87630" tIns="87630" rIns="87630" bIns="87630" numCol="1" spcCol="1270" rtlCol="0" fromWordArt="0" anchor="ctr" anchorCtr="0" forceAA="0" upright="0" compatLnSpc="0">
          <a:noAutofit/>
        </a:bodyPr>
        <a:lstStyle/>
        <a:p>
          <a:pPr lvl="0" algn="ctr" defTabSz="977900">
            <a:lnSpc>
              <a:spcPct val="90000"/>
            </a:lnSpc>
            <a:spcBef>
              <a:spcPts val="0"/>
            </a:spcBef>
            <a:spcAft>
              <a:spcPts val="0"/>
            </a:spcAft>
            <a:defRPr/>
          </a:pPr>
          <a:r>
            <a:rPr lang="ru-RU" sz="2300"/>
            <a:t>традиционный раздел </a:t>
          </a:r>
          <a:endParaRPr sz="2300"/>
        </a:p>
      </dsp:txBody>
      <dsp:txXfrm>
        <a:off x="3505242" y="405284"/>
        <a:ext cx="2123196" cy="1106858"/>
      </dsp:txXfrm>
    </dsp:sp>
    <dsp:sp modelId="{CC243C30-EBED-4C9B-A799-82F284B46D67}">
      <dsp:nvSpPr>
        <dsp:cNvPr id="0" name=""/>
        <dsp:cNvSpPr/>
      </dsp:nvSpPr>
      <dsp:spPr bwMode="auto">
        <a:xfrm>
          <a:off x="3445364" y="1725348"/>
          <a:ext cx="2242952" cy="1226614"/>
        </a:xfrm>
        <a:prstGeom prst="roundRect">
          <a:avLst>
            <a:gd name="adj" fmla="val 16667"/>
          </a:avLst>
        </a:prstGeom>
        <a:solidFill>
          <a:schemeClr val="lt1">
            <a:hueOff val="0"/>
            <a:satOff val="0"/>
            <a:lumOff val="0"/>
            <a:alphaOff val="0"/>
            <a:alpha val="90000"/>
          </a:schemeClr>
        </a:solidFill>
        <a:ln w="38100" cap="flat" cmpd="sng" algn="ctr">
          <a:solidFill>
            <a:schemeClr val="accent5">
              <a:hueOff val="8171956"/>
              <a:satOff val="5577"/>
              <a:lumOff val="-15685"/>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Overflow="overflow" horzOverflow="overflow" vert="horz" wrap="square" lIns="87630" tIns="87630" rIns="87630" bIns="87630" numCol="1" spcCol="1270" rtlCol="0" fromWordArt="0" anchor="ctr" anchorCtr="0" forceAA="0" upright="0" compatLnSpc="0">
          <a:noAutofit/>
        </a:bodyPr>
        <a:lstStyle/>
        <a:p>
          <a:pPr lvl="0" algn="ctr" defTabSz="977900">
            <a:lnSpc>
              <a:spcPct val="90000"/>
            </a:lnSpc>
            <a:spcBef>
              <a:spcPts val="0"/>
            </a:spcBef>
            <a:spcAft>
              <a:spcPts val="0"/>
            </a:spcAft>
            <a:defRPr/>
          </a:pPr>
          <a:r>
            <a:rPr lang="ru-RU" sz="2300"/>
            <a:t>прямой раздел</a:t>
          </a:r>
          <a:endParaRPr sz="2300"/>
        </a:p>
      </dsp:txBody>
      <dsp:txXfrm>
        <a:off x="3505242" y="1785226"/>
        <a:ext cx="2123196" cy="1106858"/>
      </dsp:txXfrm>
    </dsp:sp>
  </dsp:spTree>
</dsp:drawing>
</file>

<file path=ppt/diagrams/drawing44.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730683364" name=""/>
      <dsp:cNvGrpSpPr/>
    </dsp:nvGrpSpPr>
    <dsp:grpSpPr bwMode="auto">
      <a:xfrm>
        <a:off x="0" y="0"/>
        <a:ext cx="7740848" cy="3993307"/>
        <a:chOff x="0" y="0"/>
        <a:chExt cx="7740848" cy="3993307"/>
      </a:xfrm>
    </dsp:grpSpPr>
    <dsp:sp modelId="{AEA9684D-CC83-456B-8E27-6EC69733CA54}">
      <dsp:nvSpPr>
        <dsp:cNvPr id="0" name=""/>
        <dsp:cNvSpPr/>
      </dsp:nvSpPr>
      <dsp:spPr bwMode="auto">
        <a:xfrm>
          <a:off x="0" y="495453"/>
          <a:ext cx="7740848" cy="954719"/>
        </a:xfrm>
        <a:prstGeom prst="roundRect">
          <a:avLst>
            <a:gd name="adj" fmla="val 16667"/>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91440" tIns="91440" rIns="91440" bIns="91440" numCol="1" spcCol="1270" rtlCol="0" fromWordArt="0" anchor="ctr" anchorCtr="0" forceAA="0" upright="0" compatLnSpc="0">
          <a:noAutofit/>
        </a:bodyPr>
        <a:lstStyle/>
        <a:p>
          <a:pPr lvl="0" algn="l" defTabSz="1066800">
            <a:lnSpc>
              <a:spcPct val="90000"/>
            </a:lnSpc>
            <a:spcBef>
              <a:spcPts val="0"/>
            </a:spcBef>
            <a:spcAft>
              <a:spcPts val="0"/>
            </a:spcAft>
            <a:defRPr/>
          </a:pPr>
          <a:r>
            <a:rPr lang="ru-RU" sz="2400" b="1">
              <a:solidFill>
                <a:schemeClr val="tx1"/>
              </a:solidFill>
            </a:rPr>
            <a:t>перевод части работников в организацию с одним из спецрежимов</a:t>
          </a:r>
          <a:endParaRPr sz="2400" b="1">
            <a:solidFill>
              <a:schemeClr val="tx1"/>
            </a:solidFill>
          </a:endParaRPr>
        </a:p>
      </dsp:txBody>
      <dsp:txXfrm>
        <a:off x="46606" y="542059"/>
        <a:ext cx="7647636" cy="861507"/>
      </dsp:txXfrm>
    </dsp:sp>
    <dsp:sp modelId="{C1A61B14-E741-473D-9C46-17164857B332}">
      <dsp:nvSpPr>
        <dsp:cNvPr id="0" name=""/>
        <dsp:cNvSpPr/>
      </dsp:nvSpPr>
      <dsp:spPr bwMode="auto">
        <a:xfrm>
          <a:off x="0" y="1519293"/>
          <a:ext cx="7740848" cy="954719"/>
        </a:xfrm>
        <a:prstGeom prst="roundRect">
          <a:avLst>
            <a:gd name="adj" fmla="val 16667"/>
          </a:avLst>
        </a:prstGeom>
        <a:solidFill>
          <a:schemeClr val="accent2">
            <a:hueOff val="-2355276"/>
            <a:satOff val="-3145"/>
            <a:lumOff val="1863"/>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91440" tIns="91440" rIns="91440" bIns="91440" numCol="1" spcCol="1270" rtlCol="0" fromWordArt="0" anchor="ctr" anchorCtr="0" forceAA="0" upright="0" compatLnSpc="0">
          <a:noAutofit/>
        </a:bodyPr>
        <a:lstStyle/>
        <a:p>
          <a:pPr lvl="0" algn="l" defTabSz="1066800">
            <a:lnSpc>
              <a:spcPct val="90000"/>
            </a:lnSpc>
            <a:spcBef>
              <a:spcPts val="0"/>
            </a:spcBef>
            <a:spcAft>
              <a:spcPts val="0"/>
            </a:spcAft>
            <a:defRPr/>
          </a:pPr>
          <a:r>
            <a:rPr lang="ru-RU" sz="2400" b="1">
              <a:solidFill>
                <a:schemeClr val="tx1"/>
              </a:solidFill>
            </a:rPr>
            <a:t>фиктивная передача имущества в аренду, </a:t>
          </a:r>
          <a:endParaRPr sz="2400" b="1">
            <a:solidFill>
              <a:schemeClr val="tx1"/>
            </a:solidFill>
          </a:endParaRPr>
        </a:p>
      </dsp:txBody>
      <dsp:txXfrm>
        <a:off x="46606" y="1565899"/>
        <a:ext cx="7647636" cy="861507"/>
      </dsp:txXfrm>
    </dsp:sp>
    <dsp:sp modelId="{9510F0B3-4838-4AB9-9A03-877F45E81EA5}">
      <dsp:nvSpPr>
        <dsp:cNvPr id="0" name=""/>
        <dsp:cNvSpPr/>
      </dsp:nvSpPr>
      <dsp:spPr bwMode="auto">
        <a:xfrm>
          <a:off x="0" y="2543133"/>
          <a:ext cx="7740848" cy="954719"/>
        </a:xfrm>
        <a:prstGeom prst="roundRect">
          <a:avLst>
            <a:gd name="adj" fmla="val 16667"/>
          </a:avLst>
        </a:prstGeom>
        <a:solidFill>
          <a:schemeClr val="accent2">
            <a:hueOff val="-4710551"/>
            <a:satOff val="-6290"/>
            <a:lumOff val="3726"/>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91440" tIns="91440" rIns="91440" bIns="91440" numCol="1" spcCol="1270" rtlCol="0" fromWordArt="0" anchor="ctr" anchorCtr="0" forceAA="0" upright="0" compatLnSpc="0">
          <a:noAutofit/>
        </a:bodyPr>
        <a:lstStyle/>
        <a:p>
          <a:pPr lvl="0" algn="l" defTabSz="1066800">
            <a:lnSpc>
              <a:spcPct val="90000"/>
            </a:lnSpc>
            <a:spcBef>
              <a:spcPts val="0"/>
            </a:spcBef>
            <a:spcAft>
              <a:spcPts val="0"/>
            </a:spcAft>
            <a:defRPr/>
          </a:pPr>
          <a:r>
            <a:rPr lang="ru-RU" sz="2400" b="1">
              <a:solidFill>
                <a:schemeClr val="tx1"/>
              </a:solidFill>
            </a:rPr>
            <a:t>использование организации на спецрежиме в качестве посредника при проведении различных сделок</a:t>
          </a:r>
          <a:endParaRPr sz="2400" b="1">
            <a:solidFill>
              <a:schemeClr val="tx1"/>
            </a:solidFill>
          </a:endParaRPr>
        </a:p>
      </dsp:txBody>
      <dsp:txXfrm>
        <a:off x="46606" y="2589739"/>
        <a:ext cx="7647636" cy="861507"/>
      </dsp:txXfrm>
    </dsp:sp>
  </dsp:spTree>
</dsp:drawing>
</file>

<file path=ppt/diagrams/drawing45.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617679681" name=""/>
      <dsp:cNvGrpSpPr/>
    </dsp:nvGrpSpPr>
    <dsp:grpSpPr bwMode="auto">
      <a:xfrm>
        <a:off x="0" y="0"/>
        <a:ext cx="7732381" cy="4209331"/>
        <a:chOff x="0" y="0"/>
        <a:chExt cx="7732381" cy="4209331"/>
      </a:xfrm>
    </dsp:grpSpPr>
    <dsp:sp modelId="{25D6FD90-5AA2-4D64-B111-960E3E559C36}">
      <dsp:nvSpPr>
        <dsp:cNvPr id="0" name=""/>
        <dsp:cNvSpPr/>
      </dsp:nvSpPr>
      <dsp:spPr bwMode="auto">
        <a:xfrm>
          <a:off x="876677" y="1971"/>
          <a:ext cx="5860165" cy="951444"/>
        </a:xfrm>
        <a:prstGeom prst="chevron">
          <a:avLst>
            <a:gd name="adj" fmla="val 50000"/>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20320" tIns="10160" rIns="0" bIns="10160" numCol="1" spcCol="1270" rtlCol="0" fromWordArt="0" anchor="ctr" anchorCtr="0" forceAA="0" upright="0" compatLnSpc="0">
          <a:noAutofit/>
        </a:bodyPr>
        <a:lstStyle/>
        <a:p>
          <a:pPr lvl="0" algn="ctr" defTabSz="711200">
            <a:lnSpc>
              <a:spcPct val="90000"/>
            </a:lnSpc>
            <a:spcBef>
              <a:spcPts val="0"/>
            </a:spcBef>
            <a:spcAft>
              <a:spcPts val="0"/>
            </a:spcAft>
            <a:defRPr/>
          </a:pPr>
          <a:r>
            <a:rPr lang="ru-RU" sz="1600" b="1">
              <a:solidFill>
                <a:schemeClr val="tx1"/>
              </a:solidFill>
            </a:rPr>
            <a:t>показания свидетелей; </a:t>
          </a:r>
          <a:endParaRPr sz="1600" b="1">
            <a:solidFill>
              <a:schemeClr val="tx1"/>
            </a:solidFill>
          </a:endParaRPr>
        </a:p>
      </dsp:txBody>
      <dsp:txXfrm>
        <a:off x="1352400" y="1971"/>
        <a:ext cx="4908720" cy="951444"/>
      </dsp:txXfrm>
    </dsp:sp>
    <dsp:sp modelId="{DD9A99D9-3162-4323-B6E9-3F0E6FEF4F75}">
      <dsp:nvSpPr>
        <dsp:cNvPr id="0" name=""/>
        <dsp:cNvSpPr/>
      </dsp:nvSpPr>
      <dsp:spPr bwMode="auto">
        <a:xfrm>
          <a:off x="876677" y="1086619"/>
          <a:ext cx="5860165" cy="951444"/>
        </a:xfrm>
        <a:prstGeom prst="chevron">
          <a:avLst>
            <a:gd name="adj" fmla="val 50000"/>
          </a:avLst>
        </a:prstGeom>
        <a:solidFill>
          <a:schemeClr val="accent3">
            <a:shade val="80000"/>
            <a:hueOff val="-71738"/>
            <a:satOff val="1323"/>
            <a:lumOff val="7707"/>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20320" tIns="10160" rIns="0" bIns="10160" numCol="1" spcCol="1270" rtlCol="0" fromWordArt="0" anchor="ctr" anchorCtr="0" forceAA="0" upright="0" compatLnSpc="0">
          <a:noAutofit/>
        </a:bodyPr>
        <a:lstStyle/>
        <a:p>
          <a:pPr lvl="0" algn="ctr" defTabSz="711200">
            <a:lnSpc>
              <a:spcPct val="90000"/>
            </a:lnSpc>
            <a:spcBef>
              <a:spcPts val="0"/>
            </a:spcBef>
            <a:spcAft>
              <a:spcPts val="0"/>
            </a:spcAft>
            <a:defRPr/>
          </a:pPr>
          <a:r>
            <a:rPr lang="ru-RU" sz="1600" b="1">
              <a:solidFill>
                <a:schemeClr val="tx1"/>
              </a:solidFill>
            </a:rPr>
            <a:t>наличие изъятых документов, раскрывающих фактические намерения лица и их реализацию (записи, документы или файлы «черной бухгалтерии»); </a:t>
          </a:r>
          <a:endParaRPr sz="1600" b="1">
            <a:solidFill>
              <a:schemeClr val="tx1"/>
            </a:solidFill>
          </a:endParaRPr>
        </a:p>
      </dsp:txBody>
      <dsp:txXfrm>
        <a:off x="1352400" y="1086619"/>
        <a:ext cx="4908720" cy="951444"/>
      </dsp:txXfrm>
    </dsp:sp>
    <dsp:sp modelId="{2B6A7E75-AC78-4268-B05A-4EDE20355087}">
      <dsp:nvSpPr>
        <dsp:cNvPr id="0" name=""/>
        <dsp:cNvSpPr/>
      </dsp:nvSpPr>
      <dsp:spPr bwMode="auto">
        <a:xfrm>
          <a:off x="876677" y="2171266"/>
          <a:ext cx="5860165" cy="951444"/>
        </a:xfrm>
        <a:prstGeom prst="chevron">
          <a:avLst>
            <a:gd name="adj" fmla="val 50000"/>
          </a:avLst>
        </a:prstGeom>
        <a:solidFill>
          <a:schemeClr val="accent3">
            <a:shade val="80000"/>
            <a:hueOff val="-143477"/>
            <a:satOff val="2646"/>
            <a:lumOff val="15413"/>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20320" tIns="10160" rIns="0" bIns="10160" numCol="1" spcCol="1270" rtlCol="0" fromWordArt="0" anchor="ctr" anchorCtr="0" forceAA="0" upright="0" compatLnSpc="0">
          <a:noAutofit/>
        </a:bodyPr>
        <a:lstStyle/>
        <a:p>
          <a:pPr lvl="0" algn="ctr" defTabSz="711200">
            <a:lnSpc>
              <a:spcPct val="90000"/>
            </a:lnSpc>
            <a:spcBef>
              <a:spcPts val="0"/>
            </a:spcBef>
            <a:spcAft>
              <a:spcPts val="0"/>
            </a:spcAft>
            <a:defRPr/>
          </a:pPr>
          <a:r>
            <a:rPr lang="ru-RU" sz="1600" b="1">
              <a:solidFill>
                <a:schemeClr val="tx1"/>
              </a:solidFill>
            </a:rPr>
            <a:t>видео- и аудиозаписи; </a:t>
          </a:r>
          <a:endParaRPr sz="1600" b="1">
            <a:solidFill>
              <a:schemeClr val="tx1"/>
            </a:solidFill>
          </a:endParaRPr>
        </a:p>
      </dsp:txBody>
      <dsp:txXfrm>
        <a:off x="1352400" y="2171266"/>
        <a:ext cx="4908720" cy="951444"/>
      </dsp:txXfrm>
    </dsp:sp>
    <dsp:sp modelId="{5E2391E6-A113-4085-984B-BA15D2F0EE02}">
      <dsp:nvSpPr>
        <dsp:cNvPr id="0" name=""/>
        <dsp:cNvSpPr/>
      </dsp:nvSpPr>
      <dsp:spPr bwMode="auto">
        <a:xfrm>
          <a:off x="876677" y="3255914"/>
          <a:ext cx="5979025" cy="951444"/>
        </a:xfrm>
        <a:prstGeom prst="chevron">
          <a:avLst>
            <a:gd name="adj" fmla="val 50000"/>
          </a:avLst>
        </a:prstGeom>
        <a:solidFill>
          <a:schemeClr val="accent3">
            <a:shade val="80000"/>
            <a:hueOff val="-215215"/>
            <a:satOff val="3969"/>
            <a:lumOff val="2312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20320" tIns="10160" rIns="0" bIns="10160" numCol="1" spcCol="1270" rtlCol="0" fromWordArt="0" anchor="ctr" anchorCtr="0" forceAA="0" upright="0" compatLnSpc="0">
          <a:noAutofit/>
        </a:bodyPr>
        <a:lstStyle/>
        <a:p>
          <a:pPr lvl="0" algn="ctr" defTabSz="711200">
            <a:lnSpc>
              <a:spcPct val="90000"/>
            </a:lnSpc>
            <a:spcBef>
              <a:spcPts val="0"/>
            </a:spcBef>
            <a:spcAft>
              <a:spcPts val="0"/>
            </a:spcAft>
            <a:defRPr/>
          </a:pPr>
          <a:r>
            <a:rPr lang="ru-RU" sz="1600" b="1">
              <a:solidFill>
                <a:schemeClr val="tx1"/>
              </a:solidFill>
            </a:rPr>
            <a:t>результаты прослушивания телефонных и иных переговоров. </a:t>
          </a:r>
          <a:endParaRPr sz="1600" b="1">
            <a:solidFill>
              <a:schemeClr val="tx1"/>
            </a:solidFill>
          </a:endParaRPr>
        </a:p>
      </dsp:txBody>
      <dsp:txXfrm>
        <a:off x="1352400" y="3255914"/>
        <a:ext cx="5027580" cy="951444"/>
      </dsp:txXfrm>
    </dsp:sp>
  </dsp:spTree>
</dsp:drawing>
</file>

<file path=ppt/diagrams/drawing46.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467122375" name=""/>
      <dsp:cNvGrpSpPr/>
    </dsp:nvGrpSpPr>
    <dsp:grpSpPr bwMode="auto">
      <a:xfrm>
        <a:off x="0" y="0"/>
        <a:ext cx="8640960" cy="5184576"/>
        <a:chOff x="0" y="0"/>
        <a:chExt cx="8640960" cy="5184576"/>
      </a:xfrm>
    </dsp:grpSpPr>
    <dsp:sp modelId="{F8BA81F6-94CC-4990-96CF-11E590575484}">
      <dsp:nvSpPr>
        <dsp:cNvPr id="0" name=""/>
        <dsp:cNvSpPr/>
      </dsp:nvSpPr>
      <dsp:spPr bwMode="auto">
        <a:xfrm>
          <a:off x="0" y="373387"/>
          <a:ext cx="8640960" cy="464928"/>
        </a:xfrm>
        <a:prstGeom prst="roundRect">
          <a:avLst>
            <a:gd name="adj" fmla="val 16667"/>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1909" tIns="41909" rIns="41909" bIns="41909" numCol="1" spcCol="1270" rtlCol="0" fromWordArt="0" anchor="ctr" anchorCtr="0" forceAA="0" upright="0" compatLnSpc="0">
          <a:noAutofit/>
        </a:bodyPr>
        <a:lstStyle/>
        <a:p>
          <a:pPr lvl="0" algn="l" defTabSz="488950">
            <a:lnSpc>
              <a:spcPct val="90000"/>
            </a:lnSpc>
            <a:spcBef>
              <a:spcPts val="0"/>
            </a:spcBef>
            <a:spcAft>
              <a:spcPts val="0"/>
            </a:spcAft>
            <a:defRPr/>
          </a:pPr>
          <a:r>
            <a:rPr lang="ru-RU" sz="1100" b="1">
              <a:solidFill>
                <a:schemeClr val="tx1"/>
              </a:solidFill>
            </a:rPr>
            <a:t>1) проведение </a:t>
          </a:r>
          <a:r>
            <a:rPr lang="ru-RU" sz="1100" b="1">
              <a:solidFill>
                <a:schemeClr val="tx1"/>
              </a:solidFill>
            </a:rPr>
            <a:t>взаимосвязанных операций с противоположными целями в один и тот же день (действие расценивается как подозрительное, если оно сопровождается общими учредителями, адресом, счетами в одном банке и иными схожими признаками); </a:t>
          </a:r>
          <a:endParaRPr sz="1100" b="1">
            <a:solidFill>
              <a:schemeClr val="tx1"/>
            </a:solidFill>
          </a:endParaRPr>
        </a:p>
      </dsp:txBody>
      <dsp:txXfrm>
        <a:off x="22696" y="396084"/>
        <a:ext cx="8595568" cy="419536"/>
      </dsp:txXfrm>
    </dsp:sp>
    <dsp:sp modelId="{78B51F2D-46C5-487B-9AF6-0CA237D3234B}">
      <dsp:nvSpPr>
        <dsp:cNvPr id="0" name=""/>
        <dsp:cNvSpPr/>
      </dsp:nvSpPr>
      <dsp:spPr bwMode="auto">
        <a:xfrm>
          <a:off x="0" y="869997"/>
          <a:ext cx="8640960" cy="464928"/>
        </a:xfrm>
        <a:prstGeom prst="roundRect">
          <a:avLst>
            <a:gd name="adj" fmla="val 16667"/>
          </a:avLst>
        </a:prstGeom>
        <a:solidFill>
          <a:schemeClr val="accent2">
            <a:hueOff val="-588819"/>
            <a:satOff val="-786"/>
            <a:lumOff val="466"/>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1909" tIns="41909" rIns="41909" bIns="41909" numCol="1" spcCol="1270" rtlCol="0" fromWordArt="0" anchor="ctr" anchorCtr="0" forceAA="0" upright="0" compatLnSpc="0">
          <a:noAutofit/>
        </a:bodyPr>
        <a:lstStyle/>
        <a:p>
          <a:pPr lvl="0" algn="l" defTabSz="488950">
            <a:lnSpc>
              <a:spcPct val="90000"/>
            </a:lnSpc>
            <a:spcBef>
              <a:spcPts val="0"/>
            </a:spcBef>
            <a:spcAft>
              <a:spcPts val="0"/>
            </a:spcAft>
            <a:defRPr/>
          </a:pPr>
          <a:r>
            <a:rPr lang="ru-RU" sz="1100" b="1">
              <a:solidFill>
                <a:schemeClr val="tx1"/>
              </a:solidFill>
            </a:rPr>
            <a:t>2) регистрация </a:t>
          </a:r>
          <a:r>
            <a:rPr lang="ru-RU" sz="1100" b="1">
              <a:solidFill>
                <a:schemeClr val="tx1"/>
              </a:solidFill>
            </a:rPr>
            <a:t>юридических лиц по потерянным паспортам, </a:t>
          </a:r>
          <a:endParaRPr sz="1100" b="1">
            <a:solidFill>
              <a:schemeClr val="tx1"/>
            </a:solidFill>
          </a:endParaRPr>
        </a:p>
      </dsp:txBody>
      <dsp:txXfrm>
        <a:off x="22696" y="892693"/>
        <a:ext cx="8595568" cy="419536"/>
      </dsp:txXfrm>
    </dsp:sp>
    <dsp:sp modelId="{F3855160-DD56-484C-99EF-ADBCC9369E06}">
      <dsp:nvSpPr>
        <dsp:cNvPr id="0" name=""/>
        <dsp:cNvSpPr/>
      </dsp:nvSpPr>
      <dsp:spPr bwMode="auto">
        <a:xfrm>
          <a:off x="0" y="1366606"/>
          <a:ext cx="8640960" cy="464928"/>
        </a:xfrm>
        <a:prstGeom prst="roundRect">
          <a:avLst>
            <a:gd name="adj" fmla="val 16667"/>
          </a:avLst>
        </a:prstGeom>
        <a:solidFill>
          <a:schemeClr val="accent2">
            <a:hueOff val="-1177638"/>
            <a:satOff val="-1573"/>
            <a:lumOff val="931"/>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1909" tIns="41909" rIns="41909" bIns="41909" numCol="1" spcCol="1270" rtlCol="0" fromWordArt="0" anchor="ctr" anchorCtr="0" forceAA="0" upright="0" compatLnSpc="0">
          <a:noAutofit/>
        </a:bodyPr>
        <a:lstStyle/>
        <a:p>
          <a:pPr lvl="0" algn="l" defTabSz="488950">
            <a:lnSpc>
              <a:spcPct val="90000"/>
            </a:lnSpc>
            <a:spcBef>
              <a:spcPts val="0"/>
            </a:spcBef>
            <a:spcAft>
              <a:spcPts val="0"/>
            </a:spcAft>
            <a:defRPr/>
          </a:pPr>
          <a:r>
            <a:rPr lang="ru-RU" sz="1100" b="1">
              <a:solidFill>
                <a:schemeClr val="tx1"/>
              </a:solidFill>
            </a:rPr>
            <a:t>3) небольшое </a:t>
          </a:r>
          <a:r>
            <a:rPr lang="ru-RU" sz="1100" b="1">
              <a:solidFill>
                <a:schemeClr val="tx1"/>
              </a:solidFill>
            </a:rPr>
            <a:t>время существования компаний-поставщиков, отсутствие контрагентов по обозначенным адресам; </a:t>
          </a:r>
          <a:endParaRPr sz="1100" b="1">
            <a:solidFill>
              <a:schemeClr val="tx1"/>
            </a:solidFill>
          </a:endParaRPr>
        </a:p>
      </dsp:txBody>
      <dsp:txXfrm>
        <a:off x="22696" y="1389302"/>
        <a:ext cx="8595568" cy="419536"/>
      </dsp:txXfrm>
    </dsp:sp>
    <dsp:sp modelId="{CD926DD4-16E9-4032-9268-3E0FA6A412D9}">
      <dsp:nvSpPr>
        <dsp:cNvPr id="0" name=""/>
        <dsp:cNvSpPr/>
      </dsp:nvSpPr>
      <dsp:spPr bwMode="auto">
        <a:xfrm>
          <a:off x="0" y="1863214"/>
          <a:ext cx="8640960" cy="464928"/>
        </a:xfrm>
        <a:prstGeom prst="roundRect">
          <a:avLst>
            <a:gd name="adj" fmla="val 16667"/>
          </a:avLst>
        </a:prstGeom>
        <a:solidFill>
          <a:schemeClr val="accent2">
            <a:hueOff val="-1766457"/>
            <a:satOff val="-2359"/>
            <a:lumOff val="1397"/>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1909" tIns="41909" rIns="41909" bIns="41909" numCol="1" spcCol="1270" rtlCol="0" fromWordArt="0" anchor="ctr" anchorCtr="0" forceAA="0" upright="0" compatLnSpc="0">
          <a:noAutofit/>
        </a:bodyPr>
        <a:lstStyle/>
        <a:p>
          <a:pPr lvl="0" algn="l" defTabSz="488950">
            <a:lnSpc>
              <a:spcPct val="90000"/>
            </a:lnSpc>
            <a:spcBef>
              <a:spcPts val="0"/>
            </a:spcBef>
            <a:spcAft>
              <a:spcPts val="0"/>
            </a:spcAft>
            <a:defRPr/>
          </a:pPr>
          <a:r>
            <a:rPr lang="ru-RU" sz="1100" b="1">
              <a:solidFill>
                <a:schemeClr val="tx1"/>
              </a:solidFill>
            </a:rPr>
            <a:t>4) использование </a:t>
          </a:r>
          <a:r>
            <a:rPr lang="ru-RU" sz="1100" b="1">
              <a:solidFill>
                <a:schemeClr val="tx1"/>
              </a:solidFill>
            </a:rPr>
            <a:t>в ходе расчетов векселей, зачетов, счетов третьих лиц; бартер и иные нефинансовые формы расчета; </a:t>
          </a:r>
          <a:endParaRPr sz="1100" b="1">
            <a:solidFill>
              <a:schemeClr val="tx1"/>
            </a:solidFill>
          </a:endParaRPr>
        </a:p>
      </dsp:txBody>
      <dsp:txXfrm>
        <a:off x="22696" y="1885910"/>
        <a:ext cx="8595568" cy="419536"/>
      </dsp:txXfrm>
    </dsp:sp>
    <dsp:sp modelId="{0EF7B1B0-9D94-41D3-877C-7FEC24BA8B2C}">
      <dsp:nvSpPr>
        <dsp:cNvPr id="0" name=""/>
        <dsp:cNvSpPr/>
      </dsp:nvSpPr>
      <dsp:spPr bwMode="auto">
        <a:xfrm>
          <a:off x="0" y="2359823"/>
          <a:ext cx="8640960" cy="464928"/>
        </a:xfrm>
        <a:prstGeom prst="roundRect">
          <a:avLst>
            <a:gd name="adj" fmla="val 16667"/>
          </a:avLst>
        </a:prstGeom>
        <a:solidFill>
          <a:schemeClr val="accent2">
            <a:hueOff val="-2355276"/>
            <a:satOff val="-3145"/>
            <a:lumOff val="1863"/>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1909" tIns="41909" rIns="41909" bIns="41909" numCol="1" spcCol="1270" rtlCol="0" fromWordArt="0" anchor="ctr" anchorCtr="0" forceAA="0" upright="0" compatLnSpc="0">
          <a:noAutofit/>
        </a:bodyPr>
        <a:lstStyle/>
        <a:p>
          <a:pPr lvl="0" algn="l" defTabSz="488950">
            <a:lnSpc>
              <a:spcPct val="90000"/>
            </a:lnSpc>
            <a:spcBef>
              <a:spcPts val="0"/>
            </a:spcBef>
            <a:spcAft>
              <a:spcPts val="0"/>
            </a:spcAft>
            <a:defRPr/>
          </a:pPr>
          <a:r>
            <a:rPr lang="ru-RU" sz="1100" b="1">
              <a:solidFill>
                <a:schemeClr val="tx1"/>
              </a:solidFill>
            </a:rPr>
            <a:t>5) отсутствие </a:t>
          </a:r>
          <a:r>
            <a:rPr lang="ru-RU" sz="1100" b="1">
              <a:solidFill>
                <a:schemeClr val="tx1"/>
              </a:solidFill>
            </a:rPr>
            <a:t>финансовой выгоды в сделке; наличие «нулевых» деклараций; </a:t>
          </a:r>
          <a:endParaRPr sz="1100" b="1">
            <a:solidFill>
              <a:schemeClr val="tx1"/>
            </a:solidFill>
          </a:endParaRPr>
        </a:p>
      </dsp:txBody>
      <dsp:txXfrm>
        <a:off x="22696" y="2382519"/>
        <a:ext cx="8595568" cy="419536"/>
      </dsp:txXfrm>
    </dsp:sp>
    <dsp:sp modelId="{D8BD4650-C5E8-40C0-972E-41E5679DD870}">
      <dsp:nvSpPr>
        <dsp:cNvPr id="0" name=""/>
        <dsp:cNvSpPr/>
      </dsp:nvSpPr>
      <dsp:spPr bwMode="auto">
        <a:xfrm>
          <a:off x="0" y="2856432"/>
          <a:ext cx="8640960" cy="464928"/>
        </a:xfrm>
        <a:prstGeom prst="roundRect">
          <a:avLst>
            <a:gd name="adj" fmla="val 16667"/>
          </a:avLst>
        </a:prstGeom>
        <a:solidFill>
          <a:schemeClr val="accent2">
            <a:hueOff val="-2944094"/>
            <a:satOff val="-3931"/>
            <a:lumOff val="2329"/>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1909" tIns="41909" rIns="41909" bIns="41909" numCol="1" spcCol="1270" rtlCol="0" fromWordArt="0" anchor="ctr" anchorCtr="0" forceAA="0" upright="0" compatLnSpc="0">
          <a:noAutofit/>
        </a:bodyPr>
        <a:lstStyle/>
        <a:p>
          <a:pPr lvl="0" algn="l" defTabSz="488950">
            <a:lnSpc>
              <a:spcPct val="90000"/>
            </a:lnSpc>
            <a:spcBef>
              <a:spcPts val="0"/>
            </a:spcBef>
            <a:spcAft>
              <a:spcPts val="0"/>
            </a:spcAft>
            <a:defRPr/>
          </a:pPr>
          <a:r>
            <a:rPr lang="ru-RU" sz="1100" b="1">
              <a:solidFill>
                <a:schemeClr val="tx1"/>
              </a:solidFill>
            </a:rPr>
            <a:t>6) займы </a:t>
          </a:r>
          <a:r>
            <a:rPr lang="ru-RU" sz="1100" b="1">
              <a:solidFill>
                <a:schemeClr val="tx1"/>
              </a:solidFill>
            </a:rPr>
            <a:t>без процентов, </a:t>
          </a:r>
          <a:endParaRPr sz="1100" b="1">
            <a:solidFill>
              <a:schemeClr val="tx1"/>
            </a:solidFill>
          </a:endParaRPr>
        </a:p>
      </dsp:txBody>
      <dsp:txXfrm>
        <a:off x="22696" y="2879128"/>
        <a:ext cx="8595568" cy="419536"/>
      </dsp:txXfrm>
    </dsp:sp>
    <dsp:sp modelId="{A722AE19-ACAD-49F4-8EB1-8FEE2142654D}">
      <dsp:nvSpPr>
        <dsp:cNvPr id="0" name=""/>
        <dsp:cNvSpPr/>
      </dsp:nvSpPr>
      <dsp:spPr bwMode="auto">
        <a:xfrm>
          <a:off x="0" y="3353041"/>
          <a:ext cx="8640960" cy="464928"/>
        </a:xfrm>
        <a:prstGeom prst="roundRect">
          <a:avLst>
            <a:gd name="adj" fmla="val 16667"/>
          </a:avLst>
        </a:prstGeom>
        <a:solidFill>
          <a:schemeClr val="accent2">
            <a:hueOff val="-3532913"/>
            <a:satOff val="-4718"/>
            <a:lumOff val="2794"/>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1909" tIns="41909" rIns="41909" bIns="41909" numCol="1" spcCol="1270" rtlCol="0" fromWordArt="0" anchor="ctr" anchorCtr="0" forceAA="0" upright="0" compatLnSpc="0">
          <a:noAutofit/>
        </a:bodyPr>
        <a:lstStyle/>
        <a:p>
          <a:pPr lvl="0" algn="l" defTabSz="488950">
            <a:lnSpc>
              <a:spcPct val="90000"/>
            </a:lnSpc>
            <a:spcBef>
              <a:spcPts val="0"/>
            </a:spcBef>
            <a:spcAft>
              <a:spcPts val="0"/>
            </a:spcAft>
            <a:defRPr/>
          </a:pPr>
          <a:r>
            <a:rPr lang="ru-RU" sz="1100" b="1">
              <a:solidFill>
                <a:schemeClr val="tx1"/>
              </a:solidFill>
            </a:rPr>
            <a:t>7) внезапная </a:t>
          </a:r>
          <a:r>
            <a:rPr lang="ru-RU" sz="1100" b="1">
              <a:solidFill>
                <a:schemeClr val="tx1"/>
              </a:solidFill>
            </a:rPr>
            <a:t>смена экономических показателей в отчетах и иные нетипичные условия; </a:t>
          </a:r>
          <a:endParaRPr sz="1100" b="1">
            <a:solidFill>
              <a:schemeClr val="tx1"/>
            </a:solidFill>
          </a:endParaRPr>
        </a:p>
      </dsp:txBody>
      <dsp:txXfrm>
        <a:off x="22696" y="3375737"/>
        <a:ext cx="8595568" cy="419536"/>
      </dsp:txXfrm>
    </dsp:sp>
    <dsp:sp modelId="{449092A9-085B-4E95-8F7D-C5AEBB054656}">
      <dsp:nvSpPr>
        <dsp:cNvPr id="0" name=""/>
        <dsp:cNvSpPr/>
      </dsp:nvSpPr>
      <dsp:spPr bwMode="auto">
        <a:xfrm>
          <a:off x="0" y="3831393"/>
          <a:ext cx="8640960" cy="464928"/>
        </a:xfrm>
        <a:prstGeom prst="roundRect">
          <a:avLst>
            <a:gd name="adj" fmla="val 16667"/>
          </a:avLst>
        </a:prstGeom>
        <a:solidFill>
          <a:schemeClr val="accent2">
            <a:hueOff val="-4121732"/>
            <a:satOff val="-5504"/>
            <a:lumOff val="326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1909" tIns="41909" rIns="41909" bIns="41909" numCol="1" spcCol="1270" rtlCol="0" fromWordArt="0" anchor="ctr" anchorCtr="0" forceAA="0" upright="0" compatLnSpc="0">
          <a:noAutofit/>
        </a:bodyPr>
        <a:lstStyle/>
        <a:p>
          <a:pPr marL="0" marR="0" lvl="0" indent="0" algn="l" defTabSz="914400">
            <a:lnSpc>
              <a:spcPct val="100000"/>
            </a:lnSpc>
            <a:spcBef>
              <a:spcPts val="0"/>
            </a:spcBef>
            <a:spcAft>
              <a:spcPts val="0"/>
            </a:spcAft>
            <a:buClrTx/>
            <a:buSzTx/>
            <a:buFontTx/>
            <a:buNone/>
            <a:defRPr/>
          </a:pPr>
          <a:r>
            <a:rPr lang="ru-RU" sz="1100" b="1">
              <a:solidFill>
                <a:schemeClr val="tx1"/>
              </a:solidFill>
            </a:rPr>
            <a:t>8) дисбаланс </a:t>
          </a:r>
          <a:r>
            <a:rPr lang="ru-RU" sz="1100" b="1">
              <a:solidFill>
                <a:schemeClr val="tx1"/>
              </a:solidFill>
            </a:rPr>
            <a:t>между объемами </a:t>
          </a:r>
          <a:r>
            <a:rPr lang="ru-RU" sz="1100" b="1">
              <a:solidFill>
                <a:schemeClr val="tx1"/>
              </a:solidFill>
            </a:rPr>
            <a:t> производства и закупки или продажи , расходами и иными финансовыми данными; </a:t>
          </a:r>
          <a:endParaRPr sz="1100"/>
        </a:p>
        <a:p>
          <a:pPr lvl="0" algn="l" defTabSz="488950">
            <a:lnSpc>
              <a:spcPct val="90000"/>
            </a:lnSpc>
            <a:spcBef>
              <a:spcPts val="0"/>
            </a:spcBef>
            <a:spcAft>
              <a:spcPts val="0"/>
            </a:spcAft>
            <a:defRPr/>
          </a:pPr>
          <a:endParaRPr sz="1100" b="1">
            <a:solidFill>
              <a:schemeClr val="tx1"/>
            </a:solidFill>
          </a:endParaRPr>
        </a:p>
      </dsp:txBody>
      <dsp:txXfrm>
        <a:off x="22696" y="3854089"/>
        <a:ext cx="8595568" cy="419536"/>
      </dsp:txXfrm>
    </dsp:sp>
    <dsp:sp modelId="{9F2AA6EC-BC30-41C7-B297-5E409D979870}">
      <dsp:nvSpPr>
        <dsp:cNvPr id="0" name=""/>
        <dsp:cNvSpPr/>
      </dsp:nvSpPr>
      <dsp:spPr bwMode="auto">
        <a:xfrm>
          <a:off x="0" y="4346258"/>
          <a:ext cx="8640960" cy="464928"/>
        </a:xfrm>
        <a:prstGeom prst="roundRect">
          <a:avLst>
            <a:gd name="adj" fmla="val 16667"/>
          </a:avLst>
        </a:prstGeom>
        <a:solidFill>
          <a:schemeClr val="accent2">
            <a:hueOff val="-4710551"/>
            <a:satOff val="-6290"/>
            <a:lumOff val="3726"/>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41909" tIns="41909" rIns="41909" bIns="41909" numCol="1" spcCol="1270" rtlCol="0" fromWordArt="0" anchor="ctr" anchorCtr="0" forceAA="0" upright="0" compatLnSpc="0">
          <a:noAutofit/>
        </a:bodyPr>
        <a:lstStyle/>
        <a:p>
          <a:pPr lvl="0" algn="l" defTabSz="488950">
            <a:lnSpc>
              <a:spcPct val="90000"/>
            </a:lnSpc>
            <a:spcBef>
              <a:spcPts val="0"/>
            </a:spcBef>
            <a:spcAft>
              <a:spcPts val="0"/>
            </a:spcAft>
            <a:defRPr/>
          </a:pPr>
          <a:r>
            <a:rPr lang="ru-RU" sz="1100" b="1">
              <a:solidFill>
                <a:schemeClr val="tx1"/>
              </a:solidFill>
            </a:rPr>
            <a:t>10) наличие </a:t>
          </a:r>
          <a:r>
            <a:rPr lang="ru-RU" sz="1100" b="1">
              <a:solidFill>
                <a:schemeClr val="tx1"/>
              </a:solidFill>
            </a:rPr>
            <a:t>других фактических неточностей и несоответствий</a:t>
          </a:r>
          <a:endParaRPr sz="1100" b="1">
            <a:solidFill>
              <a:schemeClr val="tx1"/>
            </a:solidFill>
          </a:endParaRPr>
        </a:p>
      </dsp:txBody>
      <dsp:txXfrm>
        <a:off x="22696" y="4368954"/>
        <a:ext cx="8595568" cy="419536"/>
      </dsp:txXfrm>
    </dsp:sp>
  </dsp:spTree>
</dsp:drawing>
</file>

<file path=ppt/diagrams/drawing47.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832262715" name=""/>
      <dsp:cNvGrpSpPr/>
    </dsp:nvGrpSpPr>
    <dsp:grpSpPr bwMode="auto">
      <a:xfrm>
        <a:off x="0" y="0"/>
        <a:ext cx="8856984" cy="6408712"/>
        <a:chOff x="0" y="0"/>
        <a:chExt cx="8856984" cy="6408712"/>
      </a:xfrm>
    </dsp:grpSpPr>
    <dsp:sp modelId="{65B1D021-A687-420B-A8B2-4E501E2DA6CE}">
      <dsp:nvSpPr>
        <dsp:cNvPr id="0" name=""/>
        <dsp:cNvSpPr/>
      </dsp:nvSpPr>
      <dsp:spPr bwMode="auto">
        <a:xfrm>
          <a:off x="0" y="1395"/>
          <a:ext cx="8856984" cy="788976"/>
        </a:xfrm>
        <a:prstGeom prst="roundRect">
          <a:avLst>
            <a:gd name="adj" fmla="val 16667"/>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ts val="0"/>
            </a:spcBef>
            <a:spcAft>
              <a:spcPts val="0"/>
            </a:spcAft>
            <a:defRPr/>
          </a:pPr>
          <a:r>
            <a:rPr lang="ru-RU" sz="1200" b="1">
              <a:solidFill>
                <a:schemeClr val="tx1"/>
              </a:solidFill>
            </a:rPr>
            <a:t>1)	опрос руководителей, лиц, ответственных за исполнение и принимающих товары (работы, услуги), а также бухгалтеров организации-налогоплательщика и его контрагентов об обстоятельствах заключения и исполнения сомнительного договора; </a:t>
          </a:r>
          <a:endParaRPr lang="ru-RU" sz="1200" b="1">
            <a:solidFill>
              <a:schemeClr val="tx1"/>
            </a:solidFill>
          </a:endParaRPr>
        </a:p>
      </dsp:txBody>
      <dsp:txXfrm>
        <a:off x="38515" y="39910"/>
        <a:ext cx="8779954" cy="711946"/>
      </dsp:txXfrm>
    </dsp:sp>
    <dsp:sp modelId="{0BFABDB5-AB54-4C0D-8603-6B61AAA1F794}">
      <dsp:nvSpPr>
        <dsp:cNvPr id="0" name=""/>
        <dsp:cNvSpPr/>
      </dsp:nvSpPr>
      <dsp:spPr bwMode="auto">
        <a:xfrm>
          <a:off x="0" y="803816"/>
          <a:ext cx="8856984" cy="788976"/>
        </a:xfrm>
        <a:prstGeom prst="roundRect">
          <a:avLst>
            <a:gd name="adj" fmla="val 16667"/>
          </a:avLst>
        </a:prstGeom>
        <a:solidFill>
          <a:schemeClr val="accent4">
            <a:hueOff val="-282226"/>
            <a:satOff val="3187"/>
            <a:lumOff val="1709"/>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ts val="0"/>
            </a:spcBef>
            <a:spcAft>
              <a:spcPts val="0"/>
            </a:spcAft>
            <a:defRPr/>
          </a:pPr>
          <a:r>
            <a:rPr lang="ru-RU" sz="1200" b="1">
              <a:solidFill>
                <a:schemeClr val="tx1"/>
              </a:solidFill>
            </a:rPr>
            <a:t>2)	истребование первичные документы, подтверждающие сомнительные финансово-хозяйственные операции, в том числе и необязательные (переписка, заявки, протоколы совещаний, складские книги, журналы въезда и выезда, журналы выдачи пропусков и др.); </a:t>
          </a:r>
          <a:endParaRPr lang="ru-RU" sz="1200" b="1">
            <a:solidFill>
              <a:schemeClr val="tx1"/>
            </a:solidFill>
          </a:endParaRPr>
        </a:p>
      </dsp:txBody>
      <dsp:txXfrm>
        <a:off x="38515" y="842331"/>
        <a:ext cx="8779954" cy="711946"/>
      </dsp:txXfrm>
    </dsp:sp>
    <dsp:sp modelId="{EDCE5072-1B75-4507-86C3-E9FECBB399E3}">
      <dsp:nvSpPr>
        <dsp:cNvPr id="0" name=""/>
        <dsp:cNvSpPr/>
      </dsp:nvSpPr>
      <dsp:spPr bwMode="auto">
        <a:xfrm>
          <a:off x="0" y="1606236"/>
          <a:ext cx="8856984" cy="788976"/>
        </a:xfrm>
        <a:prstGeom prst="roundRect">
          <a:avLst>
            <a:gd name="adj" fmla="val 16667"/>
          </a:avLst>
        </a:prstGeom>
        <a:solidFill>
          <a:schemeClr val="accent4">
            <a:hueOff val="-564452"/>
            <a:satOff val="6374"/>
            <a:lumOff val="3417"/>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ts val="0"/>
            </a:spcBef>
            <a:spcAft>
              <a:spcPts val="0"/>
            </a:spcAft>
            <a:defRPr/>
          </a:pPr>
          <a:r>
            <a:rPr lang="ru-RU" sz="1200" b="1">
              <a:solidFill>
                <a:schemeClr val="tx1"/>
              </a:solidFill>
            </a:rPr>
            <a:t>3)	анализ документы и сопоставляют данные с целью поиска несоответствий, например: в договоре (либо приложениях к нему) количество товара может быть указано в штуках, тогда как в счетах-фактурах и товарных накладных – в тоннах. </a:t>
          </a:r>
          <a:r>
            <a:rPr lang="ru-RU" sz="1200" b="1">
              <a:solidFill>
                <a:schemeClr val="tx1"/>
              </a:solidFill>
            </a:rPr>
            <a:t>Также сверяются идентичность первичных бухгалтерских документов, при необходимости могут назначить и провести почерковедческую экспертизу; </a:t>
          </a:r>
          <a:endParaRPr lang="ru-RU" sz="1200" b="1">
            <a:solidFill>
              <a:schemeClr val="tx1"/>
            </a:solidFill>
          </a:endParaRPr>
        </a:p>
      </dsp:txBody>
      <dsp:txXfrm>
        <a:off x="38515" y="1644751"/>
        <a:ext cx="8779954" cy="711946"/>
      </dsp:txXfrm>
    </dsp:sp>
    <dsp:sp modelId="{BD91CCBE-C113-4A77-8E79-A2B6C993F531}">
      <dsp:nvSpPr>
        <dsp:cNvPr id="0" name=""/>
        <dsp:cNvSpPr/>
      </dsp:nvSpPr>
      <dsp:spPr bwMode="auto">
        <a:xfrm>
          <a:off x="0" y="2453928"/>
          <a:ext cx="8856984" cy="788976"/>
        </a:xfrm>
        <a:prstGeom prst="roundRect">
          <a:avLst>
            <a:gd name="adj" fmla="val 16667"/>
          </a:avLst>
        </a:prstGeom>
        <a:solidFill>
          <a:schemeClr val="accent4">
            <a:hueOff val="-846678"/>
            <a:satOff val="9561"/>
            <a:lumOff val="5126"/>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ts val="0"/>
            </a:spcBef>
            <a:spcAft>
              <a:spcPts val="0"/>
            </a:spcAft>
            <a:defRPr/>
          </a:pPr>
          <a:r>
            <a:rPr lang="ru-RU" sz="1200" b="1">
              <a:solidFill>
                <a:schemeClr val="tx1"/>
              </a:solidFill>
            </a:rPr>
            <a:t>4)	в случае установления в числе контрагентов налогоплательщика организаций, относящихся к группе риска (фирмы-однодневки, аффилированные организации), проводят комплекс мероприятий, направленных на связь указанных организаций (лиц, причастных к их деятельности) с должностными лицами организации-налогоплательщика; </a:t>
          </a:r>
          <a:endParaRPr lang="ru-RU" sz="1200" b="1">
            <a:solidFill>
              <a:schemeClr val="tx1"/>
            </a:solidFill>
          </a:endParaRPr>
        </a:p>
      </dsp:txBody>
      <dsp:txXfrm>
        <a:off x="38515" y="2492442"/>
        <a:ext cx="8779954" cy="711946"/>
      </dsp:txXfrm>
    </dsp:sp>
    <dsp:sp modelId="{0D59E1B2-B0C7-4F37-9FBE-F8DEF00518C8}">
      <dsp:nvSpPr>
        <dsp:cNvPr id="0" name=""/>
        <dsp:cNvSpPr/>
      </dsp:nvSpPr>
      <dsp:spPr bwMode="auto">
        <a:xfrm>
          <a:off x="0" y="3211077"/>
          <a:ext cx="8856984" cy="788976"/>
        </a:xfrm>
        <a:prstGeom prst="roundRect">
          <a:avLst>
            <a:gd name="adj" fmla="val 16667"/>
          </a:avLst>
        </a:prstGeom>
        <a:solidFill>
          <a:schemeClr val="accent4">
            <a:hueOff val="-1128904"/>
            <a:satOff val="12748"/>
            <a:lumOff val="6834"/>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ts val="0"/>
            </a:spcBef>
            <a:spcAft>
              <a:spcPts val="0"/>
            </a:spcAft>
            <a:defRPr/>
          </a:pPr>
          <a:r>
            <a:rPr lang="ru-RU" sz="1200" b="1">
              <a:solidFill>
                <a:schemeClr val="tx1"/>
              </a:solidFill>
            </a:rPr>
            <a:t>5)	в случае с доказательствами аффилированности иностранных партнеров проверяются сведения о физических лицах, представляющих интересы иностранных компаний на территории России, зачастую это номинальные директора, которые даже не пересекали границу РФ. Налоговики запрашивают сведения об операциях иностранных партнеров в Центробанке РФ и Росфинмониторинге. Вся эта схема направлена на выявление конечного бенефициара и реальной цели сделок; </a:t>
          </a:r>
          <a:endParaRPr lang="ru-RU" sz="1200" b="1">
            <a:solidFill>
              <a:schemeClr val="tx1"/>
            </a:solidFill>
          </a:endParaRPr>
        </a:p>
      </dsp:txBody>
      <dsp:txXfrm>
        <a:off x="38515" y="3249592"/>
        <a:ext cx="8779954" cy="711946"/>
      </dsp:txXfrm>
    </dsp:sp>
    <dsp:sp modelId="{FE94F03D-65C8-4577-9E92-752F5AB8CDC9}">
      <dsp:nvSpPr>
        <dsp:cNvPr id="0" name=""/>
        <dsp:cNvSpPr/>
      </dsp:nvSpPr>
      <dsp:spPr bwMode="auto">
        <a:xfrm>
          <a:off x="0" y="4013498"/>
          <a:ext cx="8856984" cy="788976"/>
        </a:xfrm>
        <a:prstGeom prst="roundRect">
          <a:avLst>
            <a:gd name="adj" fmla="val 16667"/>
          </a:avLst>
        </a:prstGeom>
        <a:solidFill>
          <a:schemeClr val="accent4">
            <a:hueOff val="-1411130"/>
            <a:satOff val="15935"/>
            <a:lumOff val="8543"/>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ts val="0"/>
            </a:spcBef>
            <a:spcAft>
              <a:spcPts val="0"/>
            </a:spcAft>
            <a:defRPr/>
          </a:pPr>
          <a:r>
            <a:rPr lang="ru-RU" sz="1200" b="1">
              <a:solidFill>
                <a:schemeClr val="tx1"/>
              </a:solidFill>
            </a:rPr>
            <a:t>6)	проводение обыски помещений с целью поиска печатей фирмы-однодневки, бланков аффилированных организаций, флешнакопителей, серверов, токенов, рутокенов и т.д.); </a:t>
          </a:r>
          <a:endParaRPr lang="ru-RU" sz="1200" b="1">
            <a:solidFill>
              <a:schemeClr val="tx1"/>
            </a:solidFill>
          </a:endParaRPr>
        </a:p>
      </dsp:txBody>
      <dsp:txXfrm>
        <a:off x="38515" y="4052013"/>
        <a:ext cx="8779954" cy="711946"/>
      </dsp:txXfrm>
    </dsp:sp>
    <dsp:sp modelId="{9B180D71-2BC3-4F71-A65A-395BAFC51C81}">
      <dsp:nvSpPr>
        <dsp:cNvPr id="0" name=""/>
        <dsp:cNvSpPr/>
      </dsp:nvSpPr>
      <dsp:spPr bwMode="auto">
        <a:xfrm>
          <a:off x="0" y="4815918"/>
          <a:ext cx="8856984" cy="788976"/>
        </a:xfrm>
        <a:prstGeom prst="roundRect">
          <a:avLst>
            <a:gd name="adj" fmla="val 16667"/>
          </a:avLst>
        </a:prstGeom>
        <a:solidFill>
          <a:schemeClr val="accent4">
            <a:hueOff val="-1693356"/>
            <a:satOff val="19122"/>
            <a:lumOff val="10251"/>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ts val="0"/>
            </a:spcBef>
            <a:spcAft>
              <a:spcPts val="0"/>
            </a:spcAft>
            <a:defRPr/>
          </a:pPr>
          <a:r>
            <a:rPr lang="ru-RU" sz="1200" b="1">
              <a:solidFill>
                <a:schemeClr val="tx1"/>
              </a:solidFill>
            </a:rPr>
            <a:t>7)	выявление фактов того, что контрагент не мог самостоятельно выполнить сделку (поставить товар) и выявляют производителя товара, реального поставщика или подрядчика услуг, имелось ли складское помещение, и анализируется движение товара, как фактическое, так и в бухгалтерском учете; </a:t>
          </a:r>
          <a:endParaRPr lang="ru-RU" sz="1200" b="1">
            <a:solidFill>
              <a:schemeClr val="tx1"/>
            </a:solidFill>
          </a:endParaRPr>
        </a:p>
      </dsp:txBody>
      <dsp:txXfrm>
        <a:off x="38515" y="4854433"/>
        <a:ext cx="8779954" cy="711946"/>
      </dsp:txXfrm>
    </dsp:sp>
    <dsp:sp modelId="{EDCDC5A8-D4A2-4C99-8613-2A3786073567}">
      <dsp:nvSpPr>
        <dsp:cNvPr id="0" name=""/>
        <dsp:cNvSpPr/>
      </dsp:nvSpPr>
      <dsp:spPr bwMode="auto">
        <a:xfrm>
          <a:off x="0" y="5618339"/>
          <a:ext cx="8856984" cy="788976"/>
        </a:xfrm>
        <a:prstGeom prst="roundRect">
          <a:avLst>
            <a:gd name="adj" fmla="val 16667"/>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ts val="0"/>
            </a:spcBef>
            <a:spcAft>
              <a:spcPts val="0"/>
            </a:spcAft>
            <a:defRPr/>
          </a:pPr>
          <a:r>
            <a:rPr lang="ru-RU" sz="1200" b="1">
              <a:solidFill>
                <a:schemeClr val="tx1"/>
              </a:solidFill>
            </a:rPr>
            <a:t>8)	для производителей товара анализ объемы поставок и реальные мощности производства. </a:t>
          </a:r>
          <a:endParaRPr lang="ru-RU" sz="1200" b="1">
            <a:solidFill>
              <a:schemeClr val="tx1"/>
            </a:solidFill>
          </a:endParaRPr>
        </a:p>
      </dsp:txBody>
      <dsp:txXfrm>
        <a:off x="38515" y="5656854"/>
        <a:ext cx="8779954" cy="711946"/>
      </dsp:txXfrm>
    </dsp:sp>
  </dsp:spTree>
</dsp:drawing>
</file>

<file path=ppt/diagrams/drawing5.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81855374" name=""/>
      <dsp:cNvGrpSpPr/>
    </dsp:nvGrpSpPr>
    <dsp:grpSpPr bwMode="auto">
      <a:xfrm>
        <a:off x="0" y="0"/>
        <a:ext cx="8352928" cy="4392488"/>
        <a:chOff x="0" y="0"/>
        <a:chExt cx="8352928" cy="4392488"/>
      </a:xfrm>
    </dsp:grpSpPr>
    <dsp:sp modelId="{FA573B1F-CADA-4EDD-BFB9-14D39F374E91}">
      <dsp:nvSpPr>
        <dsp:cNvPr id="0" name=""/>
        <dsp:cNvSpPr/>
      </dsp:nvSpPr>
      <dsp:spPr bwMode="auto">
        <a:xfrm>
          <a:off x="0" y="525658"/>
          <a:ext cx="8352928" cy="3341171"/>
        </a:xfrm>
        <a:prstGeom prst="leftRightRibbon">
          <a:avLst>
            <a:gd name="adj1" fmla="val 50000"/>
            <a:gd name="adj2" fmla="val 50000"/>
            <a:gd name="adj3" fmla="val 16667"/>
          </a:avLst>
        </a:prstGeom>
        <a:solidFill>
          <a:schemeClr val="accent3">
            <a:shade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sp>
    <dsp:sp modelId="{5C262C0E-0D74-4A27-B536-E7B7D4BBBF13}">
      <dsp:nvSpPr>
        <dsp:cNvPr id="0" name=""/>
        <dsp:cNvSpPr/>
      </dsp:nvSpPr>
      <dsp:spPr bwMode="auto">
        <a:xfrm>
          <a:off x="1002351" y="1110363"/>
          <a:ext cx="2756466" cy="1637173"/>
        </a:xfrm>
        <a:prstGeom prst="rect">
          <a:avLst/>
        </a:prstGeom>
        <a:noFill/>
        <a:ln w="38100" cap="flat" cmpd="sng" algn="ctr">
          <a:no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0" tIns="92455" rIns="0" bIns="99060" numCol="1" spcCol="1270" rtlCol="0" fromWordArt="0" anchor="ctr" anchorCtr="0" forceAA="0" upright="0" compatLnSpc="0">
          <a:noAutofit/>
        </a:bodyPr>
        <a:lstStyle/>
        <a:p>
          <a:pPr lvl="0" algn="ctr" defTabSz="1111250">
            <a:lnSpc>
              <a:spcPct val="90000"/>
            </a:lnSpc>
            <a:spcBef>
              <a:spcPts val="0"/>
            </a:spcBef>
            <a:spcAft>
              <a:spcPts val="0"/>
            </a:spcAft>
            <a:defRPr/>
          </a:pPr>
          <a:r>
            <a:rPr lang="ru-RU" sz="2600" b="1" i="0">
              <a:solidFill>
                <a:schemeClr val="bg1"/>
              </a:solidFill>
            </a:rPr>
            <a:t>Является прямым (подоходным) налогом (п. 7 ст. 12, ст. 18 НК РФ). </a:t>
          </a:r>
          <a:endParaRPr sz="2600" b="1" i="0">
            <a:solidFill>
              <a:schemeClr val="bg1"/>
            </a:solidFill>
          </a:endParaRPr>
        </a:p>
      </dsp:txBody>
      <dsp:txXfrm>
        <a:off x="1002351" y="1110363"/>
        <a:ext cx="2756466" cy="1637173"/>
      </dsp:txXfrm>
    </dsp:sp>
    <dsp:sp modelId="{F0C9E947-C26F-4EDC-9B52-B34B026F7C2F}">
      <dsp:nvSpPr>
        <dsp:cNvPr id="0" name=""/>
        <dsp:cNvSpPr/>
      </dsp:nvSpPr>
      <dsp:spPr bwMode="auto">
        <a:xfrm>
          <a:off x="4176464" y="1644950"/>
          <a:ext cx="3257641" cy="1637173"/>
        </a:xfrm>
        <a:prstGeom prst="rect">
          <a:avLst/>
        </a:prstGeom>
        <a:noFill/>
        <a:ln w="38100" cap="flat" cmpd="sng" algn="ctr">
          <a:no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0" tIns="92455" rIns="0" bIns="99060" numCol="1" spcCol="1270" rtlCol="0" fromWordArt="0" anchor="ctr" anchorCtr="0" forceAA="0" upright="0" compatLnSpc="0">
          <a:noAutofit/>
        </a:bodyPr>
        <a:lstStyle/>
        <a:p>
          <a:pPr lvl="0" algn="ctr" defTabSz="1111250">
            <a:lnSpc>
              <a:spcPct val="90000"/>
            </a:lnSpc>
            <a:spcBef>
              <a:spcPts val="0"/>
            </a:spcBef>
            <a:spcAft>
              <a:spcPts val="0"/>
            </a:spcAft>
            <a:defRPr/>
          </a:pPr>
          <a:r>
            <a:rPr lang="ru-RU" sz="2600" b="1" i="0">
              <a:solidFill>
                <a:schemeClr val="bg1"/>
              </a:solidFill>
            </a:rPr>
            <a:t>Урегулирован гл. 26.2 НК РФ, которая действует с 1 января 2003 г. </a:t>
          </a:r>
          <a:endParaRPr sz="2600" b="1" i="0">
            <a:solidFill>
              <a:schemeClr val="bg1"/>
            </a:solidFill>
          </a:endParaRPr>
        </a:p>
      </dsp:txBody>
      <dsp:txXfrm>
        <a:off x="4176464" y="1644950"/>
        <a:ext cx="3257641" cy="1637173"/>
      </dsp:txXfrm>
    </dsp:sp>
  </dsp:spTree>
</dsp:drawing>
</file>

<file path=ppt/diagrams/drawing6.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89529812" name=""/>
      <dsp:cNvGrpSpPr/>
    </dsp:nvGrpSpPr>
    <dsp:grpSpPr bwMode="auto">
      <a:xfrm>
        <a:off x="0" y="0"/>
        <a:ext cx="2808312" cy="1837473"/>
        <a:chOff x="0" y="0"/>
        <a:chExt cx="2808312" cy="1837473"/>
      </a:xfrm>
    </dsp:grpSpPr>
    <dsp:sp modelId="{98E512DE-8E6B-43F2-9F9A-595746BE2A41}">
      <dsp:nvSpPr>
        <dsp:cNvPr id="0" name=""/>
        <dsp:cNvSpPr/>
      </dsp:nvSpPr>
      <dsp:spPr bwMode="auto">
        <a:xfrm>
          <a:off x="0" y="1109012"/>
          <a:ext cx="2808312" cy="727632"/>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ts val="0"/>
            </a:spcBef>
            <a:spcAft>
              <a:spcPts val="0"/>
            </a:spcAft>
            <a:defRPr/>
          </a:pPr>
          <a:r>
            <a:rPr lang="ru-RU" sz="2000" b="1">
              <a:solidFill>
                <a:schemeClr val="tx1"/>
              </a:solidFill>
            </a:rPr>
            <a:t>2. Уведомительный</a:t>
          </a:r>
          <a:endParaRPr lang="ru-RU" sz="2000" b="1">
            <a:solidFill>
              <a:schemeClr val="tx1"/>
            </a:solidFill>
          </a:endParaRPr>
        </a:p>
      </dsp:txBody>
      <dsp:txXfrm>
        <a:off x="0" y="1109012"/>
        <a:ext cx="2808312" cy="727632"/>
      </dsp:txXfrm>
    </dsp:sp>
    <dsp:sp modelId="{EBA0A16E-C20A-4D0C-BC0F-2D1F8A776ACF}">
      <dsp:nvSpPr>
        <dsp:cNvPr id="0" name=""/>
        <dsp:cNvSpPr/>
      </dsp:nvSpPr>
      <dsp:spPr bwMode="auto">
        <a:xfrm rot="10800000">
          <a:off x="0" y="828"/>
          <a:ext cx="2808312" cy="1119098"/>
        </a:xfrm>
        <a:prstGeom prst="upArrowCallout">
          <a:avLst>
            <a:gd name="adj1" fmla="val 25000"/>
            <a:gd name="adj2" fmla="val 25000"/>
            <a:gd name="adj3" fmla="val 25000"/>
            <a:gd name="adj4" fmla="val 64977"/>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ts val="0"/>
            </a:spcBef>
            <a:spcAft>
              <a:spcPts val="0"/>
            </a:spcAft>
            <a:defRPr/>
          </a:pPr>
          <a:r>
            <a:rPr lang="ru-RU" sz="2000" b="1">
              <a:solidFill>
                <a:schemeClr val="tx1"/>
              </a:solidFill>
            </a:rPr>
            <a:t>1. Добровольный.</a:t>
          </a:r>
          <a:endParaRPr lang="ru-RU" sz="2000" b="1">
            <a:solidFill>
              <a:schemeClr val="tx1"/>
            </a:solidFill>
          </a:endParaRPr>
        </a:p>
      </dsp:txBody>
      <dsp:txXfrm rot="10800000">
        <a:off x="0" y="828"/>
        <a:ext cx="2808312" cy="727156"/>
      </dsp:txXfrm>
    </dsp:sp>
  </dsp:spTree>
</dsp:drawing>
</file>

<file path=ppt/diagrams/drawing7.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853518396" name=""/>
      <dsp:cNvGrpSpPr/>
    </dsp:nvGrpSpPr>
    <dsp:grpSpPr bwMode="auto">
      <a:xfrm>
        <a:off x="0" y="0"/>
        <a:ext cx="7876397" cy="4569371"/>
        <a:chOff x="0" y="0"/>
        <a:chExt cx="7876397" cy="4569371"/>
      </a:xfrm>
    </dsp:grpSpPr>
    <dsp:sp modelId="{E1810421-CB7A-4A9A-9402-5521BED5D574}">
      <dsp:nvSpPr>
        <dsp:cNvPr id="0" name=""/>
        <dsp:cNvSpPr/>
      </dsp:nvSpPr>
      <dsp:spPr bwMode="auto">
        <a:xfrm>
          <a:off x="1310810" y="0"/>
          <a:ext cx="4569371" cy="4569371"/>
        </a:xfrm>
        <a:prstGeom prst="triangle">
          <a:avLst>
            <a:gd name="adj" fmla="val 5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sp>
    <dsp:sp modelId="{A1DBDFAE-D85B-4E11-A371-56FC0A254409}">
      <dsp:nvSpPr>
        <dsp:cNvPr id="0" name=""/>
        <dsp:cNvSpPr/>
      </dsp:nvSpPr>
      <dsp:spPr bwMode="auto">
        <a:xfrm>
          <a:off x="3595495" y="459391"/>
          <a:ext cx="2970091" cy="1081655"/>
        </a:xfrm>
        <a:prstGeom prst="roundRect">
          <a:avLst>
            <a:gd name="adj" fmla="val 16667"/>
          </a:avLst>
        </a:prstGeom>
        <a:solidFill>
          <a:schemeClr val="lt1">
            <a:hueOff val="0"/>
            <a:satOff val="0"/>
            <a:lumOff val="0"/>
            <a:alphaOff val="0"/>
            <a:alpha val="90000"/>
          </a:schemeClr>
        </a:solidFill>
        <a:ln w="38100" cap="flat" cmpd="sng" algn="ctr">
          <a:solidFill>
            <a:schemeClr val="accent5">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ts val="0"/>
            </a:spcBef>
            <a:spcAft>
              <a:spcPts val="0"/>
            </a:spcAft>
            <a:defRPr/>
          </a:pPr>
          <a:r>
            <a:rPr lang="ru-RU" sz="1200" b="1"/>
            <a:t>налог на прибыль организаций (НДФЛ),</a:t>
          </a:r>
          <a:endParaRPr lang="ru-RU" sz="1200" b="1"/>
        </a:p>
      </dsp:txBody>
      <dsp:txXfrm>
        <a:off x="3648297" y="512193"/>
        <a:ext cx="2864487" cy="976051"/>
      </dsp:txXfrm>
    </dsp:sp>
    <dsp:sp modelId="{9F993897-1EC6-4A2E-ADB3-54D8142C09D0}">
      <dsp:nvSpPr>
        <dsp:cNvPr id="0" name=""/>
        <dsp:cNvSpPr/>
      </dsp:nvSpPr>
      <dsp:spPr bwMode="auto">
        <a:xfrm>
          <a:off x="3595495" y="1676254"/>
          <a:ext cx="2970091" cy="1081655"/>
        </a:xfrm>
        <a:prstGeom prst="roundRect">
          <a:avLst>
            <a:gd name="adj" fmla="val 16667"/>
          </a:avLst>
        </a:prstGeom>
        <a:solidFill>
          <a:schemeClr val="lt1">
            <a:hueOff val="0"/>
            <a:satOff val="0"/>
            <a:lumOff val="0"/>
            <a:alphaOff val="0"/>
            <a:alpha val="90000"/>
          </a:schemeClr>
        </a:solidFill>
        <a:ln w="38100" cap="flat" cmpd="sng" algn="ctr">
          <a:solidFill>
            <a:schemeClr val="accent5">
              <a:hueOff val="4085978"/>
              <a:satOff val="2788"/>
              <a:lumOff val="-7843"/>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ts val="0"/>
            </a:spcBef>
            <a:spcAft>
              <a:spcPts val="0"/>
            </a:spcAft>
            <a:defRPr/>
          </a:pPr>
          <a:r>
            <a:rPr lang="ru-RU" sz="1200" b="1"/>
            <a:t>налог на имущество (за исключением налога на "коммерческую" недвижимость)</a:t>
          </a:r>
          <a:endParaRPr lang="ru-RU" sz="1200" b="1"/>
        </a:p>
      </dsp:txBody>
      <dsp:txXfrm>
        <a:off x="3648297" y="1729056"/>
        <a:ext cx="2864487" cy="976051"/>
      </dsp:txXfrm>
    </dsp:sp>
    <dsp:sp modelId="{CF06063F-8283-4D77-9555-A90B41397266}">
      <dsp:nvSpPr>
        <dsp:cNvPr id="0" name=""/>
        <dsp:cNvSpPr/>
      </dsp:nvSpPr>
      <dsp:spPr bwMode="auto">
        <a:xfrm>
          <a:off x="3595495" y="2893116"/>
          <a:ext cx="2970091" cy="1081655"/>
        </a:xfrm>
        <a:prstGeom prst="roundRect">
          <a:avLst>
            <a:gd name="adj" fmla="val 16667"/>
          </a:avLst>
        </a:prstGeom>
        <a:solidFill>
          <a:schemeClr val="lt1">
            <a:hueOff val="0"/>
            <a:satOff val="0"/>
            <a:lumOff val="0"/>
            <a:alphaOff val="0"/>
            <a:alpha val="90000"/>
          </a:schemeClr>
        </a:solidFill>
        <a:ln w="38100" cap="flat" cmpd="sng" algn="ctr">
          <a:solidFill>
            <a:schemeClr val="accent5">
              <a:hueOff val="8171956"/>
              <a:satOff val="5577"/>
              <a:lumOff val="-15685"/>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ts val="0"/>
            </a:spcBef>
            <a:spcAft>
              <a:spcPts val="0"/>
            </a:spcAft>
            <a:defRPr/>
          </a:pPr>
          <a:r>
            <a:rPr lang="ru-RU" sz="1200" b="1"/>
            <a:t>налог на добавленную </a:t>
          </a:r>
          <a:r>
            <a:rPr lang="ru-RU" sz="1200" b="1"/>
            <a:t>стоимость (за исключением НДС, уплачиваемого при ввозе товаров на таможне, а также при выполнении договора простого товарищества или договора доверительного управления имуществом</a:t>
          </a:r>
          <a:endParaRPr lang="ru-RU" sz="1200" b="1"/>
        </a:p>
      </dsp:txBody>
      <dsp:txXfrm>
        <a:off x="3648297" y="2945918"/>
        <a:ext cx="2864487" cy="976051"/>
      </dsp:txXfrm>
    </dsp:sp>
  </dsp:spTree>
</dsp:drawing>
</file>

<file path=ppt/diagrams/drawing8.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872886077" name=""/>
      <dsp:cNvGrpSpPr/>
    </dsp:nvGrpSpPr>
    <dsp:grpSpPr bwMode="auto">
      <a:xfrm>
        <a:off x="0" y="0"/>
        <a:ext cx="7524824" cy="3849291"/>
        <a:chOff x="0" y="0"/>
        <a:chExt cx="7524824" cy="3849291"/>
      </a:xfrm>
    </dsp:grpSpPr>
    <dsp:sp modelId="{F374BA54-18F6-48F0-A8AC-C13EFFB2318F}">
      <dsp:nvSpPr>
        <dsp:cNvPr id="0" name=""/>
        <dsp:cNvSpPr/>
      </dsp:nvSpPr>
      <dsp:spPr bwMode="auto">
        <a:xfrm>
          <a:off x="17203" y="0"/>
          <a:ext cx="2463546" cy="1847659"/>
        </a:xfrm>
        <a:prstGeom prst="upArrow">
          <a:avLst>
            <a:gd name="adj1" fmla="val 50000"/>
            <a:gd name="adj2" fmla="val 5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sp>
    <dsp:sp modelId="{798E71D2-BAEF-47CE-AB06-539C9EBA1BBA}">
      <dsp:nvSpPr>
        <dsp:cNvPr id="0" name=""/>
        <dsp:cNvSpPr/>
      </dsp:nvSpPr>
      <dsp:spPr bwMode="auto">
        <a:xfrm>
          <a:off x="2554655" y="0"/>
          <a:ext cx="4213901" cy="1847659"/>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Overflow="overflow" horzOverflow="overflow" vert="horz" wrap="square" lIns="234696" tIns="0" rIns="234696" bIns="234696" numCol="1" spcCol="1270" rtlCol="0" fromWordArt="0" anchor="ctr" anchorCtr="0" forceAA="0" upright="0" compatLnSpc="0">
          <a:noAutofit/>
        </a:bodyPr>
        <a:lstStyle/>
        <a:p>
          <a:pPr lvl="0" algn="l" defTabSz="1466849">
            <a:lnSpc>
              <a:spcPct val="90000"/>
            </a:lnSpc>
            <a:spcBef>
              <a:spcPts val="0"/>
            </a:spcBef>
            <a:spcAft>
              <a:spcPts val="0"/>
            </a:spcAft>
            <a:defRPr/>
          </a:pPr>
          <a:r>
            <a:rPr lang="ru-RU" sz="3300" b="1"/>
            <a:t>доходы;</a:t>
          </a:r>
          <a:endParaRPr sz="3300" b="1"/>
        </a:p>
      </dsp:txBody>
      <dsp:txXfrm>
        <a:off x="2554655" y="0"/>
        <a:ext cx="4213901" cy="1847659"/>
      </dsp:txXfrm>
    </dsp:sp>
    <dsp:sp modelId="{5C081E2A-E0E9-4190-9577-D418107B4132}">
      <dsp:nvSpPr>
        <dsp:cNvPr id="0" name=""/>
        <dsp:cNvSpPr/>
      </dsp:nvSpPr>
      <dsp:spPr bwMode="auto">
        <a:xfrm>
          <a:off x="756266" y="2001631"/>
          <a:ext cx="2463546" cy="1847659"/>
        </a:xfrm>
        <a:prstGeom prst="downArrow">
          <a:avLst>
            <a:gd name="adj1" fmla="val 50000"/>
            <a:gd name="adj2" fmla="val 50000"/>
          </a:avLst>
        </a:prstGeom>
        <a:solidFill>
          <a:schemeClr val="accent5">
            <a:hueOff val="8171956"/>
            <a:satOff val="5577"/>
            <a:lumOff val="-15685"/>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sp>
    <dsp:sp modelId="{3C72E5A0-BC6F-4934-8AC0-04D89E3C2915}">
      <dsp:nvSpPr>
        <dsp:cNvPr id="0" name=""/>
        <dsp:cNvSpPr/>
      </dsp:nvSpPr>
      <dsp:spPr bwMode="auto">
        <a:xfrm>
          <a:off x="3293719" y="2001631"/>
          <a:ext cx="4213901" cy="1847659"/>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Overflow="overflow" horzOverflow="overflow" vert="horz" wrap="square" lIns="234696" tIns="0" rIns="234696" bIns="234696" numCol="1" spcCol="1270" rtlCol="0" fromWordArt="0" anchor="ctr" anchorCtr="0" forceAA="0" upright="0" compatLnSpc="0">
          <a:noAutofit/>
        </a:bodyPr>
        <a:lstStyle/>
        <a:p>
          <a:pPr lvl="0" algn="l" defTabSz="1466849">
            <a:lnSpc>
              <a:spcPct val="90000"/>
            </a:lnSpc>
            <a:spcBef>
              <a:spcPts val="0"/>
            </a:spcBef>
            <a:spcAft>
              <a:spcPts val="0"/>
            </a:spcAft>
            <a:defRPr/>
          </a:pPr>
          <a:r>
            <a:rPr lang="ru-RU" sz="3300" b="1"/>
            <a:t>доходы, уменьшенные на величину расходов.</a:t>
          </a:r>
          <a:endParaRPr sz="3300" b="1"/>
        </a:p>
      </dsp:txBody>
      <dsp:txXfrm>
        <a:off x="3293719" y="2001631"/>
        <a:ext cx="4213901" cy="1847659"/>
      </dsp:txXfrm>
    </dsp:sp>
  </dsp:spTree>
</dsp:drawing>
</file>

<file path=ppt/diagrams/drawing9.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891373034" name=""/>
      <dsp:cNvGrpSpPr/>
    </dsp:nvGrpSpPr>
    <dsp:grpSpPr bwMode="auto">
      <a:xfrm>
        <a:off x="0" y="0"/>
        <a:ext cx="7164784" cy="2697163"/>
        <a:chOff x="0" y="0"/>
        <a:chExt cx="7164784" cy="2697163"/>
      </a:xfrm>
    </dsp:grpSpPr>
    <dsp:sp modelId="{1F9CF360-A5B5-4CEE-B8D0-08E2BED956BF}">
      <dsp:nvSpPr>
        <dsp:cNvPr id="0" name=""/>
        <dsp:cNvSpPr/>
      </dsp:nvSpPr>
      <dsp:spPr bwMode="auto">
        <a:xfrm rot="16199999">
          <a:off x="288035" y="2420"/>
          <a:ext cx="2693790" cy="2693790"/>
        </a:xfrm>
        <a:prstGeom prst="downArrow">
          <a:avLst>
            <a:gd name="adj1" fmla="val 50000"/>
            <a:gd name="adj2" fmla="val 35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35128" tIns="135128" rIns="135128" bIns="135128" numCol="1" spcCol="1270" rtlCol="0" fromWordArt="0" anchor="ctr" anchorCtr="0" forceAA="0" upright="0" compatLnSpc="0">
          <a:noAutofit/>
        </a:bodyPr>
        <a:lstStyle/>
        <a:p>
          <a:pPr lvl="0" algn="ctr" defTabSz="844550">
            <a:lnSpc>
              <a:spcPct val="90000"/>
            </a:lnSpc>
            <a:spcBef>
              <a:spcPts val="0"/>
            </a:spcBef>
            <a:spcAft>
              <a:spcPts val="0"/>
            </a:spcAft>
            <a:defRPr/>
          </a:pPr>
          <a:r>
            <a:rPr lang="ru-RU" sz="1900" b="1">
              <a:solidFill>
                <a:schemeClr val="tx1"/>
              </a:solidFill>
            </a:rPr>
            <a:t>доходов;</a:t>
          </a:r>
          <a:endParaRPr sz="1900" b="1">
            <a:solidFill>
              <a:schemeClr val="tx1"/>
            </a:solidFill>
          </a:endParaRPr>
        </a:p>
      </dsp:txBody>
      <dsp:txXfrm rot="5400000">
        <a:off x="288035" y="675867"/>
        <a:ext cx="2222377" cy="1346895"/>
      </dsp:txXfrm>
    </dsp:sp>
    <dsp:sp modelId="{2CD4EC5E-C7E9-4E10-9F1D-A48D35B86179}">
      <dsp:nvSpPr>
        <dsp:cNvPr id="0" name=""/>
        <dsp:cNvSpPr/>
      </dsp:nvSpPr>
      <dsp:spPr bwMode="auto">
        <a:xfrm rot="5400000">
          <a:off x="3960430" y="3372"/>
          <a:ext cx="2693790" cy="2693790"/>
        </a:xfrm>
        <a:prstGeom prst="downArrow">
          <a:avLst>
            <a:gd name="adj1" fmla="val 50000"/>
            <a:gd name="adj2" fmla="val 35000"/>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135128" tIns="135128" rIns="135128" bIns="135128" numCol="1" spcCol="1270" rtlCol="0" fromWordArt="0" anchor="ctr" anchorCtr="0" forceAA="0" upright="0" compatLnSpc="0">
          <a:noAutofit/>
        </a:bodyPr>
        <a:lstStyle/>
        <a:p>
          <a:pPr lvl="0" algn="ctr" defTabSz="844550">
            <a:lnSpc>
              <a:spcPct val="90000"/>
            </a:lnSpc>
            <a:spcBef>
              <a:spcPts val="0"/>
            </a:spcBef>
            <a:spcAft>
              <a:spcPts val="0"/>
            </a:spcAft>
            <a:defRPr/>
          </a:pPr>
          <a:r>
            <a:rPr lang="ru-RU" sz="1900" b="1">
              <a:solidFill>
                <a:schemeClr val="tx1"/>
              </a:solidFill>
            </a:rPr>
            <a:t>доходов, уменьшенных на величину расходов.</a:t>
          </a:r>
          <a:endParaRPr sz="1900" b="1">
            <a:solidFill>
              <a:schemeClr val="tx1"/>
            </a:solidFill>
          </a:endParaRPr>
        </a:p>
      </dsp:txBody>
      <dsp:txXfrm rot="-5400000">
        <a:off x="4431843" y="676820"/>
        <a:ext cx="2222377" cy="1346895"/>
      </dsp:txXfrm>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val="norm"/>
      <dgm:resizeHandles val="exact"/>
    </dgm:varLst>
    <dgm:alg type="composite">
      <dgm:param type="ar" val="1"/>
    </dgm:alg>
    <dgm:shape r:blip="">
      <dgm:adjLst/>
    </dgm:shape>
    <dgm:presOf/>
    <dgm:choose name="Name0">
      <dgm:if name="Name1" func="var" arg="dir" op="equ" val="norm">
        <dgm:constrLst>
          <dgm:constr type="w" for="ch" forName="diamond" refType="w"/>
          <dgm:constr type="h" for="ch" forName="diamond" refType="h"/>
          <dgm:constr type="w" for="ch" forName="quad1" refType="w" fact="0.390000"/>
          <dgm:constr type="h" for="ch" forName="quad1" refType="h" fact="0.390000"/>
          <dgm:constr type="ctrX" for="ch" forName="quad1" refType="w" fact="0.290000"/>
          <dgm:constr type="ctrY" for="ch" forName="quad1" refType="h" fact="0.290000"/>
          <dgm:constr type="w" for="ch" forName="quad2" refType="w" fact="0.390000"/>
          <dgm:constr type="h" for="ch" forName="quad2" refType="h" fact="0.390000"/>
          <dgm:constr type="ctrX" for="ch" forName="quad2" refType="w" fact="0.710000"/>
          <dgm:constr type="ctrY" for="ch" forName="quad2" refType="h" fact="0.290000"/>
          <dgm:constr type="w" for="ch" forName="quad3" refType="w" fact="0.390000"/>
          <dgm:constr type="h" for="ch" forName="quad3" refType="h" fact="0.390000"/>
          <dgm:constr type="ctrX" for="ch" forName="quad3" refType="w" fact="0.290000"/>
          <dgm:constr type="ctrY" for="ch" forName="quad3" refType="h" fact="0.710000"/>
          <dgm:constr type="w" for="ch" forName="quad4" refType="w" fact="0.390000"/>
          <dgm:constr type="h" for="ch" forName="quad4" refType="h" fact="0.390000"/>
          <dgm:constr type="ctrX" for="ch" forName="quad4" refType="w" fact="0.710000"/>
          <dgm:constr type="ctrY" for="ch" forName="quad4" refType="h" fact="0.710000"/>
          <dgm:constr type="primFontSz" for="des" ptType="node" op="equ" val="65"/>
        </dgm:constrLst>
      </dgm:if>
      <dgm:else name="Name2">
        <dgm:constrLst>
          <dgm:constr type="w" for="ch" forName="diamond" refType="w"/>
          <dgm:constr type="h" for="ch" forName="diamond" refType="h"/>
          <dgm:constr type="w" for="ch" forName="quad1" refType="w" fact="0.390000"/>
          <dgm:constr type="h" for="ch" forName="quad1" refType="h" fact="0.390000"/>
          <dgm:constr type="ctrX" for="ch" forName="quad1" refType="w" fact="0.710000"/>
          <dgm:constr type="ctrY" for="ch" forName="quad1" refType="h" fact="0.290000"/>
          <dgm:constr type="w" for="ch" forName="quad2" refType="w" fact="0.390000"/>
          <dgm:constr type="h" for="ch" forName="quad2" refType="h" fact="0.390000"/>
          <dgm:constr type="ctrX" for="ch" forName="quad2" refType="w" fact="0.290000"/>
          <dgm:constr type="ctrY" for="ch" forName="quad2" refType="h" fact="0.290000"/>
          <dgm:constr type="w" for="ch" forName="quad3" refType="w" fact="0.390000"/>
          <dgm:constr type="h" for="ch" forName="quad3" refType="h" fact="0.390000"/>
          <dgm:constr type="ctrX" for="ch" forName="quad3" refType="w" fact="0.710000"/>
          <dgm:constr type="ctrY" for="ch" forName="quad3" refType="h" fact="0.710000"/>
          <dgm:constr type="w" for="ch" forName="quad4" refType="w" fact="0.390000"/>
          <dgm:constr type="h" for="ch" forName="quad4" refType="h" fact="0.390000"/>
          <dgm:constr type="ctrX" for="ch" forName="quad4" refType="w" fact="0.290000"/>
          <dgm:constr type="ctrY" for="ch" forName="quad4" refType="h" fact="0.710000"/>
          <dgm:constr type="primFontSz" for="des" ptType="node" op="equ" val="65"/>
        </dgm:constrLst>
      </dgm:else>
    </dgm:choose>
    <dgm:ruleLst/>
    <dgm:choose name="Name3">
      <dgm:if name="Name4" axis="ch" ptType="node" func="cnt" op="gte" val="1">
        <dgm:layoutNode name="diamond" styleLbl="bgShp">
          <dgm:alg type="sp"/>
          <dgm:shape type="diamond" r:blip="">
            <dgm:adjLst/>
          </dgm:shape>
          <dgm:presOf/>
          <dgm:constrLst>
            <dgm:constr type="w" refType="h" op="equ"/>
          </dgm:constrLst>
          <dgm:ruleLst/>
        </dgm:layoutNode>
        <dgm:layoutNode name="quad1">
          <dgm:varLst>
            <dgm:chMax val="0"/>
            <dgm:chPref val="0"/>
            <dgm:bulletEnabled val="1"/>
          </dgm:varLst>
          <dgm:alg type="tx"/>
          <dgm:shape type="roundRect" r:blip="">
            <dgm:adjLst/>
          </dgm:shape>
          <dgm:presOf axis="ch desOrSelf" ptType="node node" st="1 1" cnt="1 0"/>
          <dgm:constrLst>
            <dgm:constr type="w" refType="h" op="equ"/>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name="quad2">
          <dgm:varLst>
            <dgm:chMax val="0"/>
            <dgm:chPref val="0"/>
            <dgm:bulletEnabled val="1"/>
          </dgm:varLst>
          <dgm:alg type="tx"/>
          <dgm:shape type="roundRect" r:blip="">
            <dgm:adjLst/>
          </dgm:shape>
          <dgm:presOf axis="ch desOrSelf" ptType="node node" st="2 1" cnt="1 0"/>
          <dgm:constrLst>
            <dgm:constr type="w" refType="h" op="equ"/>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name="quad3">
          <dgm:varLst>
            <dgm:chMax val="0"/>
            <dgm:chPref val="0"/>
            <dgm:bulletEnabled val="1"/>
          </dgm:varLst>
          <dgm:alg type="tx"/>
          <dgm:shape type="roundRect" r:blip="">
            <dgm:adjLst/>
          </dgm:shape>
          <dgm:presOf axis="ch desOrSelf" ptType="node node" st="3 1" cnt="1 0"/>
          <dgm:constrLst>
            <dgm:constr type="w" refType="h" op="equ"/>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name="quad4">
          <dgm:varLst>
            <dgm:chMax val="0"/>
            <dgm:chPref val="0"/>
            <dgm:bulletEnabled val="1"/>
          </dgm:varLst>
          <dgm:alg type="tx"/>
          <dgm:shape type="roundRect" r:blip="">
            <dgm:adjLst/>
          </dgm:shape>
          <dgm:presOf axis="ch desOrSelf" ptType="node node" st="4 1" cnt="1 0"/>
          <dgm:constrLst>
            <dgm:constr type="w" refType="h" op="equ"/>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xmlns:r="http://schemas.openxmlformats.org/officeDocument/2006/relationships"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val="norm"/>
      <dgm:resizeHandles val="exact"/>
    </dgm:varLst>
    <dgm:alg type="composite"/>
    <dgm:shape r:blip="">
      <dgm:adjLst/>
    </dgm:shape>
    <dgm:presOf/>
    <dgm:choose name="Name1">
      <dgm:if name="Name2" func="var" arg="dir" op="equ" val="norm">
        <dgm:constrLst>
          <dgm:constr type="w" for="ch" forName="arrow" refType="w"/>
          <dgm:constr type="h" for="ch" forName="arrow" refType="h" fact="0.400000"/>
          <dgm:constr type="ctrY" for="ch" forName="arrow" refType="h" fact="0.500000"/>
          <dgm:constr type="l" for="ch" forName="arrow"/>
          <dgm:constr type="w" for="ch" forName="points" refType="w" fact="0.900000"/>
          <dgm:constr type="h" for="ch" forName="points" refType="h"/>
          <dgm:constr type="t" for="ch" forName="points"/>
          <dgm:constr type="l" for="ch" forName="points"/>
        </dgm:constrLst>
      </dgm:if>
      <dgm:else name="Name3">
        <dgm:constrLst>
          <dgm:constr type="w" for="ch" forName="arrow" refType="w"/>
          <dgm:constr type="h" for="ch" forName="arrow" refType="h" fact="0.400000"/>
          <dgm:constr type="ctrY" for="ch" forName="arrow" refType="h" fact="0.500000"/>
          <dgm:constr type="r" for="ch" forName="arrow" refType="w"/>
          <dgm:constr type="w" for="ch" forName="points" refType="w" fact="0.900000"/>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type="notchedRightArrow" r:blip="">
            <dgm:adjLst/>
          </dgm:shape>
        </dgm:if>
        <dgm:else name="Name6">
          <dgm:shape rot="180.00000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0000"/>
      </dgm:constrLst>
      <dgm:ruleLst/>
      <dgm:forEach name="Name10" axis="ch" ptType="node">
        <dgm:choose name="Name11">
          <dgm:if name="Name12" axis="self" ptType="node" func="posOdd" op="equ" val="1">
            <dgm:layoutNode name="compositeA">
              <dgm:alg type="composite"/>
              <dgm:shape r:blip="">
                <dgm:adjLst/>
              </dgm:shape>
              <dgm:presOf/>
              <dgm:constrLst>
                <dgm:constr type="w" for="ch" forName="textA" refType="w"/>
                <dgm:constr type="h" for="ch" forName="textA" refType="h" fact="0.400000"/>
                <dgm:constr type="t" for="ch" forName="textA"/>
                <dgm:constr type="l" for="ch" forName="textA"/>
                <dgm:constr type="h" for="ch" forName="circleA" refType="h" fact="0.100000"/>
                <dgm:constr type="h" for="ch" forName="circleA" refType="w" op="lte"/>
                <dgm:constr type="w" for="ch" forName="circleA" refType="h" refFor="ch" refForName="circleA" op="equ"/>
                <dgm:constr type="ctrY" for="ch" forName="circleA" refType="h" fact="0.500000"/>
                <dgm:constr type="ctrX" for="ch" forName="circleA" refType="w" refFor="ch" refForName="textA" fact="0.500000"/>
                <dgm:constr type="w" for="ch" forName="spaceA" refType="w"/>
                <dgm:constr type="h" for="ch" forName="spaceA" refType="h" fact="0.400000"/>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type="rect" r:blip="">
                  <dgm:adjLst/>
                </dgm:shape>
                <dgm:presOf axis="desOrSelf" ptType="node"/>
                <dgm:constrLst/>
                <dgm:ruleLst>
                  <dgm:rule type="primFontSz" val="5" fact="NaN" max="NaN"/>
                </dgm:ruleLst>
              </dgm:layoutNode>
              <dgm:layoutNode name="circleA">
                <dgm:alg type="sp"/>
                <dgm:shape type="ellipse" r:blip="">
                  <dgm:adjLst/>
                </dgm:shape>
                <dgm:presOf/>
                <dgm:constrLst/>
                <dgm:ruleLst/>
              </dgm:layoutNode>
              <dgm:layoutNode name="spaceA">
                <dgm:alg type="sp"/>
                <dgm:shape r:blip="">
                  <dgm:adjLst/>
                </dgm:shape>
                <dgm:presOf/>
                <dgm:constrLst/>
                <dgm:ruleLst/>
              </dgm:layoutNode>
            </dgm:layoutNode>
          </dgm:if>
          <dgm:else name="Name13">
            <dgm:layoutNode name="compositeB">
              <dgm:alg type="composite"/>
              <dgm:shape r:blip="">
                <dgm:adjLst/>
              </dgm:shape>
              <dgm:presOf/>
              <dgm:constrLst>
                <dgm:constr type="w" for="ch" forName="textB" refType="w"/>
                <dgm:constr type="h" for="ch" forName="textB" refType="h" fact="0.400000"/>
                <dgm:constr type="b" for="ch" forName="textB" refType="h"/>
                <dgm:constr type="l" for="ch" forName="textB"/>
                <dgm:constr type="h" for="ch" forName="circleB" refType="h" fact="0.100000"/>
                <dgm:constr type="w" for="ch" forName="circleB" refType="h" refFor="ch" refForName="circleB" op="equ"/>
                <dgm:constr type="h" for="ch" forName="circleB" refType="w" op="lte"/>
                <dgm:constr type="ctrY" for="ch" forName="circleB" refType="h" fact="0.500000"/>
                <dgm:constr type="ctrX" for="ch" forName="circleB" refType="w" refFor="ch" refForName="textB" fact="0.500000"/>
                <dgm:constr type="w" for="ch" forName="spaceB" refType="w"/>
                <dgm:constr type="h" for="ch" forName="spaceB" refType="h" fact="0.400000"/>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type="rect" r:blip="">
                  <dgm:adjLst/>
                </dgm:shape>
                <dgm:presOf axis="desOrSelf" ptType="node"/>
                <dgm:constrLst/>
                <dgm:ruleLst>
                  <dgm:rule type="primFontSz" val="5" fact="NaN" max="NaN"/>
                </dgm:ruleLst>
              </dgm:layoutNode>
              <dgm:layoutNode name="circleB">
                <dgm:alg type="sp"/>
                <dgm:shape type="ellipse" r:blip="">
                  <dgm:adjLst/>
                </dgm:shape>
                <dgm:presOf/>
                <dgm:constrLst/>
                <dgm:ruleLst/>
              </dgm:layoutNode>
              <dgm:layoutNode name="spaceB">
                <dgm:alg type="sp"/>
                <dgm:shape r:blip="">
                  <dgm:adjLst/>
                </dgm:shape>
                <dgm:presOf/>
                <dgm:constrLst/>
                <dgm:ruleLst/>
              </dgm:layoutNode>
            </dgm:layoutNode>
          </dgm:else>
        </dgm:choose>
        <dgm:forEach name="Name14" axis="followSib" ptType="sibTrans" cnt="1">
          <dgm:layoutNode name="space">
            <dgm:alg type="sp"/>
            <dgm:shape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xmlns:r="http://schemas.openxmlformats.org/officeDocument/2006/relationships"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val="norm"/>
      <dgm:resizeHandles val="exact"/>
    </dgm:varLst>
    <dgm:alg type="composite">
      <dgm:param type="horzAlign" val="ctr"/>
      <dgm:param type="vertAlign" val="mid"/>
    </dgm:alg>
    <dgm:shape r:blip="">
      <dgm:adjLst/>
    </dgm:shape>
    <dgm:presOf/>
    <dgm:constrLst>
      <dgm:constr type="w" for="ch" forName="arrow" refType="w" fact="0.850000"/>
      <dgm:constr type="h" for="ch" forName="arrow" refType="h"/>
      <dgm:constr type="ctrX" for="ch" forName="arrow" refType="w" fact="0.500000"/>
      <dgm:constr type="ctrY" for="ch" forName="arrow" refType="h" fact="0.500000"/>
      <dgm:constr type="w" for="ch" forName="linearProcess" refType="w"/>
      <dgm:constr type="h" for="ch" forName="linearProcess" refType="h" fact="0.400000"/>
      <dgm:constr type="ctrX" for="ch" forName="linearProcess" refType="w" fact="0.500000"/>
      <dgm:constr type="ctrY" for="ch" forName="linearProcess" refType="h" fact="0.500000"/>
    </dgm:constrLst>
    <dgm:ruleLst/>
    <dgm:layoutNode name="arrow" styleLbl="bgShp">
      <dgm:alg type="sp"/>
      <dgm:choose name="Name0">
        <dgm:if name="Name1" func="var" arg="dir" op="equ" val="norm">
          <dgm:shape type="rightArrow" r:blip="">
            <dgm:adjLst/>
          </dgm:shape>
        </dgm:if>
        <dgm:else name="Name2">
          <dgm:shape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r:blip="">
        <dgm:adjLst/>
      </dgm:shape>
      <dgm:presOf/>
      <dgm:constrLst>
        <dgm:constr type="userA" for="ch" ptType="node" refType="w"/>
        <dgm:constr type="h" for="ch" ptType="node" refType="h"/>
        <dgm:constr type="w" for="ch" ptType="node" op="equ"/>
        <dgm:constr type="w" for="ch" forName="sibTrans" refType="w" fact="0.050000"/>
        <dgm:constr type="primFontSz" for="ch" ptType="node" op="equ" val="65"/>
      </dgm:constrLst>
      <dgm:ruleLst/>
      <dgm:forEach name="Name6" axis="ch" ptType="node">
        <dgm:layoutNode name="textNode" styleLbl="node1">
          <dgm:varLst>
            <dgm:bulletEnabled val="1"/>
          </dgm:varLst>
          <dgm:alg type="tx"/>
          <dgm:shape type="roundRect" r:blip="">
            <dgm:adjLst/>
          </dgm:shape>
          <dgm:presOf axis="desOrSelf" ptType="node"/>
          <dgm:constrLst>
            <dgm:constr type="userA"/>
            <dgm:constr type="w" refType="userA" fact="0.300000"/>
            <dgm:constr type="tMarg" refType="primFontSz" fact="0.300000"/>
            <dgm:constr type="bMarg" refType="primFontSz" fact="0.300000"/>
            <dgm:constr type="lMarg" refType="primFontSz" fact="0.300000"/>
            <dgm:constr type="rMarg" refType="primFontSz" fact="0.300000"/>
          </dgm:constrLst>
          <dgm:ruleLst>
            <dgm:rule type="w" val="NaN" fact="1" max="NaN"/>
            <dgm:rule type="primFontSz" val="5" fact="NaN" max="NaN"/>
          </dgm:ruleLst>
        </dgm:layoutNode>
        <dgm:forEach name="Name7" axis="followSib" ptType="sibTrans" cnt="1">
          <dgm:layoutNode name="sibTrans">
            <dgm:alg type="sp"/>
            <dgm:shape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xmlns:r="http://schemas.openxmlformats.org/officeDocument/2006/relationships"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val="norm"/>
      <dgm:resizeHandles val="exact"/>
    </dgm:varLst>
    <dgm:alg type="lin">
      <dgm:param type="linDir" val="fromT"/>
      <dgm:param type="vertAlign" val="mid"/>
      <dgm:param type="horzAlign" val="ctr"/>
    </dgm:alg>
    <dgm:shape r:blip="">
      <dgm:adjLst/>
    </dgm:shape>
    <dgm:presOf/>
    <dgm:constrLst>
      <dgm:constr type="w" for="ch" forName="composite" refType="w"/>
      <dgm:constr type="h" for="ch" forName="composite" refType="h"/>
      <dgm:constr type="h" for="ch" forName="spacing" refType="h" refFor="ch" refForName="composite" fact="0.250000"/>
      <dgm:constr type="h" for="ch" forName="spacing" refType="w" op="lte" fact="0.100000"/>
      <dgm:constr type="primFontSz" for="des" ptType="node" op="equ" val="65"/>
    </dgm:constrLst>
    <dgm:ruleLst/>
    <dgm:forEach name="Name0" axis="ch" ptType="node">
      <dgm:layoutNode name="composite">
        <dgm:alg type="composite"/>
        <dgm:shape r:blip="">
          <dgm:adjLst/>
        </dgm:shape>
        <dgm:presOf/>
        <dgm:choose name="Name1">
          <dgm:if name="Name2" func="var" arg="dir" op="equ" val="norm">
            <dgm:constrLst>
              <dgm:constr type="w" for="ch" forName="imgShp" refType="w" fact="0.335000"/>
              <dgm:constr type="h" for="ch" forName="imgShp" refType="w" refFor="ch" refForName="imgShp" op="equ"/>
              <dgm:constr type="h" for="ch" forName="imgShp" refType="h" op="lte"/>
              <dgm:constr type="ctrY" for="ch" forName="imgShp" refType="h" fact="0.500000"/>
              <dgm:constr type="l" for="ch" forName="imgShp"/>
              <dgm:constr type="w" for="ch" forName="txShp" refType="w" op="equ" fact="0.665000"/>
              <dgm:constr type="h" for="ch" forName="txShp" refType="h" refFor="ch" refForName="imgShp" op="equ"/>
              <dgm:constr type="ctrY" for="ch" forName="txShp" refType="h" fact="0.500000"/>
              <dgm:constr type="l" for="ch" forName="txShp" refType="w" refFor="ch" refForName="imgShp" fact="0.500000"/>
              <dgm:constr type="lMarg" for="ch" forName="txShp" refType="w" refFor="ch" refForName="imgShp" fact="1.250000"/>
            </dgm:constrLst>
          </dgm:if>
          <dgm:else name="Name3">
            <dgm:constrLst>
              <dgm:constr type="w" for="ch" forName="imgShp" refType="w" fact="0.335000"/>
              <dgm:constr type="h" for="ch" forName="imgShp" refType="w" refFor="ch" refForName="imgShp" op="equ"/>
              <dgm:constr type="h" for="ch" forName="imgShp" refType="h" op="lte"/>
              <dgm:constr type="ctrY" for="ch" forName="imgShp" refType="h" fact="0.500000"/>
              <dgm:constr type="r" for="ch" forName="imgShp" refType="w"/>
              <dgm:constr type="w" for="ch" forName="txShp" refType="w" op="equ" fact="0.665000"/>
              <dgm:constr type="h" for="ch" forName="txShp" refType="h" refFor="ch" refForName="imgShp" op="equ"/>
              <dgm:constr type="ctrY" for="ch" forName="txShp" refType="h" fact="0.500000"/>
              <dgm:constr type="r" for="ch" forName="txShp" refType="ctrX" refFor="ch" refForName="imgShp"/>
              <dgm:constr type="rMarg" for="ch" forName="txShp" refType="w" refFor="ch" refForName="imgShp" fact="1.250000"/>
            </dgm:constrLst>
          </dgm:else>
        </dgm:choose>
        <dgm:ruleLst/>
        <dgm:layoutNode name="imgShp" styleLbl="fgImgPlace1">
          <dgm:alg type="sp"/>
          <dgm:shape type="ellipse" r:blip="" blipPhldr="1">
            <dgm:adjLst/>
          </dgm:shape>
          <dgm:presOf/>
          <dgm:constrLst/>
          <dgm:ruleLst/>
        </dgm:layoutNode>
        <dgm:layoutNode name="txShp">
          <dgm:varLst>
            <dgm:bulletEnabled val="1"/>
          </dgm:varLst>
          <dgm:alg type="tx"/>
          <dgm:choose name="Name4">
            <dgm:if name="Name5" func="var" arg="dir" op="equ" val="norm">
              <dgm:shape rot="180.000000" type="homePlate" r:blip="" zOrderOff="-1">
                <dgm:adjLst/>
              </dgm:shape>
            </dgm:if>
            <dgm:else name="Name6">
              <dgm:shape type="homePlate" r:blip="" zOrderOff="-1">
                <dgm:adjLst/>
              </dgm:shape>
            </dgm:else>
          </dgm:choose>
          <dgm:presOf axis="desOrSelf" ptType="node"/>
          <dgm:constrLst>
            <dgm:constr type="tMarg" refType="primFontSz" fact="0.300000"/>
            <dgm:constr type="bMarg" refType="primFontSz" fact="0.300000"/>
          </dgm:constrLst>
          <dgm:ruleLst>
            <dgm:rule type="primFontSz" val="5" fact="NaN" max="NaN"/>
          </dgm:ruleLst>
        </dgm:layoutNode>
      </dgm:layoutNode>
      <dgm:forEach name="Name7" axis="followSib" ptType="sibTrans" cnt="1">
        <dgm:layoutNode name="spacing">
          <dgm:alg type="sp"/>
          <dgm:shape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xmlns:r="http://schemas.openxmlformats.org/officeDocument/2006/relationships"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val="norm"/>
      <dgm:resizeHandles val="exact"/>
    </dgm:varLst>
    <dgm:alg type="lin">
      <dgm:param type="linDir" val="fromT"/>
      <dgm:param type="vertAlign" val="mid"/>
      <dgm:param type="horzAlign" val="ctr"/>
    </dgm:alg>
    <dgm:shape r:blip="">
      <dgm:adjLst/>
    </dgm:shape>
    <dgm:presOf/>
    <dgm:constrLst>
      <dgm:constr type="w" for="ch" forName="composite" refType="w"/>
      <dgm:constr type="h" for="ch" forName="composite" refType="h"/>
      <dgm:constr type="h" for="ch" forName="spacing" refType="h" refFor="ch" refForName="composite" fact="0.250000"/>
      <dgm:constr type="h" for="ch" forName="spacing" refType="w" op="lte" fact="0.100000"/>
      <dgm:constr type="primFontSz" for="des" ptType="node" op="equ" val="65"/>
    </dgm:constrLst>
    <dgm:ruleLst/>
    <dgm:forEach name="Name0" axis="ch" ptType="node">
      <dgm:layoutNode name="composite">
        <dgm:alg type="composite"/>
        <dgm:shape r:blip="">
          <dgm:adjLst/>
        </dgm:shape>
        <dgm:presOf/>
        <dgm:choose name="Name1">
          <dgm:if name="Name2" func="var" arg="dir" op="equ" val="norm">
            <dgm:constrLst>
              <dgm:constr type="w" for="ch" forName="imgShp" refType="w" fact="0.335000"/>
              <dgm:constr type="h" for="ch" forName="imgShp" refType="w" refFor="ch" refForName="imgShp" op="equ"/>
              <dgm:constr type="h" for="ch" forName="imgShp" refType="h" op="lte"/>
              <dgm:constr type="ctrY" for="ch" forName="imgShp" refType="h" fact="0.500000"/>
              <dgm:constr type="l" for="ch" forName="imgShp"/>
              <dgm:constr type="w" for="ch" forName="txShp" refType="w" op="equ" fact="0.665000"/>
              <dgm:constr type="h" for="ch" forName="txShp" refType="h" refFor="ch" refForName="imgShp" op="equ"/>
              <dgm:constr type="ctrY" for="ch" forName="txShp" refType="h" fact="0.500000"/>
              <dgm:constr type="l" for="ch" forName="txShp" refType="w" refFor="ch" refForName="imgShp" fact="0.500000"/>
              <dgm:constr type="lMarg" for="ch" forName="txShp" refType="w" refFor="ch" refForName="imgShp" fact="1.250000"/>
            </dgm:constrLst>
          </dgm:if>
          <dgm:else name="Name3">
            <dgm:constrLst>
              <dgm:constr type="w" for="ch" forName="imgShp" refType="w" fact="0.335000"/>
              <dgm:constr type="h" for="ch" forName="imgShp" refType="w" refFor="ch" refForName="imgShp" op="equ"/>
              <dgm:constr type="h" for="ch" forName="imgShp" refType="h" op="lte"/>
              <dgm:constr type="ctrY" for="ch" forName="imgShp" refType="h" fact="0.500000"/>
              <dgm:constr type="r" for="ch" forName="imgShp" refType="w"/>
              <dgm:constr type="w" for="ch" forName="txShp" refType="w" op="equ" fact="0.665000"/>
              <dgm:constr type="h" for="ch" forName="txShp" refType="h" refFor="ch" refForName="imgShp" op="equ"/>
              <dgm:constr type="ctrY" for="ch" forName="txShp" refType="h" fact="0.500000"/>
              <dgm:constr type="r" for="ch" forName="txShp" refType="ctrX" refFor="ch" refForName="imgShp"/>
              <dgm:constr type="rMarg" for="ch" forName="txShp" refType="w" refFor="ch" refForName="imgShp" fact="1.250000"/>
            </dgm:constrLst>
          </dgm:else>
        </dgm:choose>
        <dgm:ruleLst/>
        <dgm:layoutNode name="imgShp" styleLbl="fgImgPlace1">
          <dgm:alg type="sp"/>
          <dgm:shape type="ellipse" r:blip="" blipPhldr="1">
            <dgm:adjLst/>
          </dgm:shape>
          <dgm:presOf/>
          <dgm:constrLst/>
          <dgm:ruleLst/>
        </dgm:layoutNode>
        <dgm:layoutNode name="txShp">
          <dgm:varLst>
            <dgm:bulletEnabled val="1"/>
          </dgm:varLst>
          <dgm:alg type="tx"/>
          <dgm:choose name="Name4">
            <dgm:if name="Name5" func="var" arg="dir" op="equ" val="norm">
              <dgm:shape rot="180.000000" type="homePlate" r:blip="" zOrderOff="-1">
                <dgm:adjLst/>
              </dgm:shape>
            </dgm:if>
            <dgm:else name="Name6">
              <dgm:shape type="homePlate" r:blip="" zOrderOff="-1">
                <dgm:adjLst/>
              </dgm:shape>
            </dgm:else>
          </dgm:choose>
          <dgm:presOf axis="desOrSelf" ptType="node"/>
          <dgm:constrLst>
            <dgm:constr type="tMarg" refType="primFontSz" fact="0.300000"/>
            <dgm:constr type="bMarg" refType="primFontSz" fact="0.300000"/>
          </dgm:constrLst>
          <dgm:ruleLst>
            <dgm:rule type="primFontSz" val="5" fact="NaN" max="NaN"/>
          </dgm:ruleLst>
        </dgm:layoutNode>
      </dgm:layoutNode>
      <dgm:forEach name="Name7" axis="followSib" ptType="sibTrans" cnt="1">
        <dgm:layoutNode name="spacing">
          <dgm:alg type="sp"/>
          <dgm:shape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xmlns:r="http://schemas.openxmlformats.org/officeDocument/2006/relationships"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val="norm"/>
      <dgm:animLvl val="lvl"/>
      <dgm:resizeHandles val="exact"/>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r:blip="">
      <dgm:adjLst/>
    </dgm:shape>
    <dgm:presOf/>
    <dgm:constrLst>
      <dgm:constr type="w" for="des" forName="bigChev" refType="w"/>
      <dgm:constr type="h" for="des" forName="bigChev" refType="w" refFor="des" refForName="bigChev" op="equ" fact="0.400000"/>
      <dgm:constr type="w" for="des" forName="node" refType="w" refFor="des" refForName="bigChev" fact="0.830000"/>
      <dgm:constr type="h" for="des" forName="node" refType="w" refFor="des" refForName="node" op="equ" fact="0.400000"/>
      <dgm:constr type="w" for="des" forName="parTrans" refType="w" refFor="des" refForName="bigChev" op="equ" fact="-0.130000"/>
      <dgm:constr type="w" for="des" forName="sibTrans" refType="w" refFor="des" refForName="node" op="equ" fact="-0.140000"/>
      <dgm:constr type="h" for="ch" forName="vSp" refType="h" refFor="des" refForName="bigChev" op="equ" fact="0.140000"/>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r:blip="">
          <dgm:adjLst/>
        </dgm:shape>
        <dgm:presOf/>
        <dgm:constrLst/>
        <dgm:ruleLst/>
        <dgm:layoutNode name="bigChev" styleLbl="node1">
          <dgm:alg type="tx"/>
          <dgm:choose name="Name8">
            <dgm:if name="Name9" func="var" arg="dir" op="equ" val="norm">
              <dgm:shape type="chevron" r:blip="">
                <dgm:adjLst/>
              </dgm:shape>
              <dgm:presOf axis="self"/>
              <dgm:constrLst>
                <dgm:constr type="primFontSz" val="65"/>
                <dgm:constr type="rMarg"/>
                <dgm:constr type="lMarg" refType="primFontSz" fact="0.100000"/>
                <dgm:constr type="tMarg" refType="primFontSz" fact="0.050000"/>
                <dgm:constr type="bMarg" refType="primFontSz" fact="0.050000"/>
              </dgm:constrLst>
            </dgm:if>
            <dgm:else name="Name10">
              <dgm:shape rot="180.000000" type="chevron" r:blip="">
                <dgm:adjLst/>
              </dgm:shape>
              <dgm:presOf axis="self"/>
              <dgm:constrLst>
                <dgm:constr type="primFontSz" val="65"/>
                <dgm:constr type="lMarg"/>
                <dgm:constr type="rMarg" refType="primFontSz" fact="0.100000"/>
                <dgm:constr type="tMarg" refType="primFontSz" fact="0.050000"/>
                <dgm:constr type="bMarg" refType="primFontSz" fact="0.050000"/>
              </dgm:constrLst>
            </dgm:else>
          </dgm:choose>
          <dgm:ruleLst>
            <dgm:rule type="primFontSz" val="5" fact="NaN" max="NaN"/>
          </dgm:ruleLst>
        </dgm:layoutNode>
        <dgm:forEach name="parTransForEach" axis="ch" ptType="parTrans" cnt="1">
          <dgm:layoutNode name="parTrans">
            <dgm:alg type="sp"/>
            <dgm:shape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type="chevron" r:blip="">
                  <dgm:adjLst/>
                </dgm:shape>
                <dgm:presOf axis="desOrSelf" ptType="node"/>
                <dgm:constrLst>
                  <dgm:constr type="primFontSz" val="65"/>
                  <dgm:constr type="rMarg"/>
                  <dgm:constr type="lMarg" refType="primFontSz" fact="0.100000"/>
                  <dgm:constr type="tMarg" refType="primFontSz" fact="0.050000"/>
                  <dgm:constr type="bMarg" refType="primFontSz" fact="0.050000"/>
                </dgm:constrLst>
              </dgm:if>
              <dgm:else name="Name14">
                <dgm:shape rot="180.000000" type="chevron" r:blip="">
                  <dgm:adjLst/>
                </dgm:shape>
                <dgm:presOf axis="desOrSelf" ptType="node"/>
                <dgm:constrLst>
                  <dgm:constr type="primFontSz" val="65"/>
                  <dgm:constr type="lMarg"/>
                  <dgm:constr type="rMarg" refType="primFontSz" fact="0.100000"/>
                  <dgm:constr type="tMarg" refType="primFontSz" fact="0.050000"/>
                  <dgm:constr type="bMarg" refType="primFontSz" fact="0.050000"/>
                </dgm:constrLst>
              </dgm:else>
            </dgm:choose>
            <dgm:ruleLst>
              <dgm:rule type="primFontSz" val="5" fact="NaN" max="NaN"/>
            </dgm:ruleLst>
          </dgm:layoutNode>
          <dgm:forEach name="sibTransForEach" axis="followSib" ptType="sibTrans" cnt="1">
            <dgm:layoutNode name="sibTrans">
              <dgm:alg type="sp"/>
              <dgm:shape r:blip="">
                <dgm:adjLst/>
              </dgm:shape>
              <dgm:presOf/>
              <dgm:constrLst/>
              <dgm:ruleLst/>
            </dgm:layoutNode>
          </dgm:forEach>
        </dgm:forEach>
      </dgm:layoutNode>
      <dgm:choose name="Name15">
        <dgm:if name="Name16" axis="self" ptType="node" func="revPos" op="gte" val="2">
          <dgm:layoutNode name="vSp">
            <dgm:alg type="sp"/>
            <dgm:shape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xmlns:r="http://schemas.openxmlformats.org/officeDocument/2006/relationships"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val="norm"/>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r:blip="">
      <dgm:adjLst/>
    </dgm:shape>
    <dgm:presOf/>
    <dgm:choose name="Name9">
      <dgm:if name="Name10" axis="ch" ptType="node" func="cnt" op="equ" val="1">
        <dgm:constrLst>
          <dgm:constr type="ctrX" for="ch" forName="circ1TxSh" refType="w" fact="0.500000"/>
          <dgm:constr type="ctrY" for="ch" forName="circ1TxSh" refType="h" fact="0.500000"/>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00000"/>
          <dgm:constr type="ctrY" for="ch" forName="circ1" refType="h" fact="0.500000"/>
          <dgm:constr type="w" for="ch" forName="circ1" refType="w" fact="0.555000"/>
          <dgm:constr type="h" for="ch" forName="circ1" refType="h" fact="0.994560"/>
          <dgm:constr type="l" for="ch" forName="circ1Tx" refType="w" fact="0.100000"/>
          <dgm:constr type="t" for="ch" forName="circ1Tx" refType="h" fact="0.120000"/>
          <dgm:constr type="w" for="ch" forName="circ1Tx" refType="w" fact="0.320000"/>
          <dgm:constr type="h" for="ch" forName="circ1Tx" refType="h" fact="0.760000"/>
          <dgm:constr type="ctrX" for="ch" forName="circ2" refType="w" fact="0.700000"/>
          <dgm:constr type="ctrY" for="ch" forName="circ2" refType="h" fact="0.500000"/>
          <dgm:constr type="w" for="ch" forName="circ2" refType="w" fact="0.555000"/>
          <dgm:constr type="h" for="ch" forName="circ2" refType="h" fact="0.994560"/>
          <dgm:constr type="l" for="ch" forName="circ2Tx" refType="w" fact="0.580000"/>
          <dgm:constr type="t" for="ch" forName="circ2Tx" refType="h" fact="0.120000"/>
          <dgm:constr type="w" for="ch" forName="circ2Tx" refType="w" fact="0.320000"/>
          <dgm:constr type="h" for="ch" forName="circ2Tx" refType="h" fact="0.760000"/>
          <dgm:constr type="primFontSz" for="ch" ptType="node" op="equ"/>
        </dgm:constrLst>
      </dgm:if>
      <dgm:if name="Name12" axis="ch" ptType="node" func="cnt" op="equ" val="3">
        <dgm:constrLst>
          <dgm:constr type="ctrX" for="ch" forName="circ1" refType="w" fact="0.500000"/>
          <dgm:constr type="ctrY" for="ch" forName="circ1" refType="w" fact="0.250000"/>
          <dgm:constr type="w" for="ch" forName="circ1" refType="w" fact="0.600000"/>
          <dgm:constr type="h" for="ch" forName="circ1" refType="h" fact="0.600000"/>
          <dgm:constr type="l" for="ch" forName="circ1Tx" refType="w" fact="0.280000"/>
          <dgm:constr type="t" for="ch" forName="circ1Tx" refType="h" fact="0.055000"/>
          <dgm:constr type="w" for="ch" forName="circ1Tx" refType="w" fact="0.440000"/>
          <dgm:constr type="h" for="ch" forName="circ1Tx" refType="h" fact="0.270000"/>
          <dgm:constr type="ctrX" for="ch" forName="circ2" refType="w" fact="0.716500"/>
          <dgm:constr type="ctrY" for="ch" forName="circ2" refType="w" fact="0.625000"/>
          <dgm:constr type="w" for="ch" forName="circ2" refType="w" fact="0.600000"/>
          <dgm:constr type="h" for="ch" forName="circ2" refType="h" fact="0.600000"/>
          <dgm:constr type="l" for="ch" forName="circ2Tx" refType="w" fact="0.600000"/>
          <dgm:constr type="t" for="ch" forName="circ2Tx" refType="h" fact="0.480000"/>
          <dgm:constr type="w" for="ch" forName="circ2Tx" refType="w" fact="0.360000"/>
          <dgm:constr type="h" for="ch" forName="circ2Tx" refType="h" fact="0.330000"/>
          <dgm:constr type="ctrX" for="ch" forName="circ3" refType="w" fact="0.283500"/>
          <dgm:constr type="ctrY" for="ch" forName="circ3" refType="w" fact="0.625000"/>
          <dgm:constr type="w" for="ch" forName="circ3" refType="w" fact="0.600000"/>
          <dgm:constr type="h" for="ch" forName="circ3" refType="h" fact="0.600000"/>
          <dgm:constr type="l" for="ch" forName="circ3Tx" refType="w" fact="0.040000"/>
          <dgm:constr type="t" for="ch" forName="circ3Tx" refType="h" fact="0.480000"/>
          <dgm:constr type="w" for="ch" forName="circ3Tx" refType="w" fact="0.360000"/>
          <dgm:constr type="h" for="ch" forName="circ3Tx" refType="h" fact="0.330000"/>
          <dgm:constr type="primFontSz" for="ch" ptType="node" op="equ"/>
        </dgm:constrLst>
      </dgm:if>
      <dgm:if name="Name13" axis="ch" ptType="node" func="cnt" op="equ" val="4">
        <dgm:constrLst>
          <dgm:constr type="ctrX" for="ch" forName="circ1" refType="w" fact="0.500000"/>
          <dgm:constr type="ctrY" for="ch" forName="circ1" refType="w" fact="0.270000"/>
          <dgm:constr type="w" for="ch" forName="circ1" refType="w" fact="0.520000"/>
          <dgm:constr type="h" for="ch" forName="circ1" refType="h" fact="0.520000"/>
          <dgm:constr type="l" for="ch" forName="circ1Tx" refType="w" fact="0.300000"/>
          <dgm:constr type="t" for="ch" forName="circ1Tx" refType="h" fact="0.080000"/>
          <dgm:constr type="w" for="ch" forName="circ1Tx" refType="w" fact="0.400000"/>
          <dgm:constr type="h" for="ch" forName="circ1Tx" refType="h" fact="0.165000"/>
          <dgm:constr type="ctrX" for="ch" forName="circ2" refType="w" fact="0.730000"/>
          <dgm:constr type="ctrY" for="ch" forName="circ2" refType="w" fact="0.500000"/>
          <dgm:constr type="w" for="ch" forName="circ2" refType="w" fact="0.520000"/>
          <dgm:constr type="h" for="ch" forName="circ2" refType="h" fact="0.520000"/>
          <dgm:constr type="r" for="ch" forName="circ2Tx" refType="w" fact="0.950000"/>
          <dgm:constr type="t" for="ch" forName="circ2Tx" refType="h" fact="0.300000"/>
          <dgm:constr type="w" for="ch" forName="circ2Tx" refType="w" fact="0.200000"/>
          <dgm:constr type="h" for="ch" forName="circ2Tx" refType="h" fact="0.400000"/>
          <dgm:constr type="ctrX" for="ch" forName="circ3" refType="w" fact="0.500000"/>
          <dgm:constr type="ctrY" for="ch" forName="circ3" refType="w" fact="0.730000"/>
          <dgm:constr type="w" for="ch" forName="circ3" refType="w" fact="0.520000"/>
          <dgm:constr type="h" for="ch" forName="circ3" refType="h" fact="0.520000"/>
          <dgm:constr type="l" for="ch" forName="circ3Tx" refType="w" fact="0.300000"/>
          <dgm:constr type="b" for="ch" forName="circ3Tx" refType="h" fact="0.920000"/>
          <dgm:constr type="w" for="ch" forName="circ3Tx" refType="w" fact="0.400000"/>
          <dgm:constr type="h" for="ch" forName="circ3Tx" refType="h" fact="0.165000"/>
          <dgm:constr type="ctrX" for="ch" forName="circ4" refType="w" fact="0.270000"/>
          <dgm:constr type="ctrY" for="ch" forName="circ4" refType="h" fact="0.500000"/>
          <dgm:constr type="w" for="ch" forName="circ4" refType="w" fact="0.520000"/>
          <dgm:constr type="h" for="ch" forName="circ4" refType="h" fact="0.520000"/>
          <dgm:constr type="l" for="ch" forName="circ4Tx" refType="w" fact="0.050000"/>
          <dgm:constr type="t" for="ch" forName="circ4Tx" refType="h" fact="0.300000"/>
          <dgm:constr type="w" for="ch" forName="circ4Tx" refType="w" fact="0.200000"/>
          <dgm:constr type="h" for="ch" forName="circ4Tx" refType="h" fact="0.400000"/>
          <dgm:constr type="primFontSz" for="ch" ptType="node" op="equ"/>
        </dgm:constrLst>
      </dgm:if>
      <dgm:if name="Name14" axis="ch" ptType="node" func="cnt" op="equ" val="5">
        <dgm:constrLst>
          <dgm:constr type="ctrX" for="ch" forName="circ1" refType="w" fact="0.500000"/>
          <dgm:constr type="ctrY" for="ch" forName="circ1" refType="h" fact="0.460000"/>
          <dgm:constr type="w" for="ch" forName="circ1" refType="w" fact="0.250000"/>
          <dgm:constr type="h" for="ch" forName="circ1" refType="h" fact="0.350000"/>
          <dgm:constr type="l" for="ch" forName="circ1Tx" refType="w" fact="0.355000"/>
          <dgm:constr type="t" for="ch" forName="circ1Tx"/>
          <dgm:constr type="w" for="ch" forName="circ1Tx" refType="w" fact="0.290000"/>
          <dgm:constr type="h" for="ch" forName="circ1Tx" refType="h" fact="0.235000"/>
          <dgm:constr type="ctrX" for="ch" forName="circ2" refType="w" fact="0.595100"/>
          <dgm:constr type="ctrY" for="ch" forName="circ2" refType="h" fact="0.556700"/>
          <dgm:constr type="w" for="ch" forName="circ2" refType="w" fact="0.250000"/>
          <dgm:constr type="h" for="ch" forName="circ2" refType="h" fact="0.350000"/>
          <dgm:constr type="l" for="ch" forName="circ2Tx" refType="w" fact="0.740000"/>
          <dgm:constr type="t" for="ch" forName="circ2Tx" refType="h" fact="0.310000"/>
          <dgm:constr type="w" for="ch" forName="circ2Tx" refType="w" fact="0.260000"/>
          <dgm:constr type="h" for="ch" forName="circ2Tx" refType="h" fact="0.255000"/>
          <dgm:constr type="ctrX" for="ch" forName="circ3" refType="w" fact="0.558800"/>
          <dgm:constr type="ctrY" for="ch" forName="circ3" refType="h" fact="0.713300"/>
          <dgm:constr type="w" for="ch" forName="circ3" refType="w" fact="0.250000"/>
          <dgm:constr type="h" for="ch" forName="circ3" refType="h" fact="0.350000"/>
          <dgm:constr type="l" for="ch" forName="circ3Tx" refType="w" fact="0.700000"/>
          <dgm:constr type="t" for="ch" forName="circ3Tx" refType="h" fact="0.745000"/>
          <dgm:constr type="w" for="ch" forName="circ3Tx" refType="w" fact="0.260000"/>
          <dgm:constr type="h" for="ch" forName="circ3Tx" refType="h" fact="0.255000"/>
          <dgm:constr type="ctrX" for="ch" forName="circ4" refType="w" fact="0.441200"/>
          <dgm:constr type="ctrY" for="ch" forName="circ4" refType="h" fact="0.713300"/>
          <dgm:constr type="w" for="ch" forName="circ4" refType="w" fact="0.250000"/>
          <dgm:constr type="h" for="ch" forName="circ4" refType="h" fact="0.350000"/>
          <dgm:constr type="l" for="ch" forName="circ4Tx" refType="w" fact="0.040000"/>
          <dgm:constr type="t" for="ch" forName="circ4Tx" refType="h" fact="0.745000"/>
          <dgm:constr type="w" for="ch" forName="circ4Tx" refType="w" fact="0.260000"/>
          <dgm:constr type="h" for="ch" forName="circ4Tx" refType="h" fact="0.255000"/>
          <dgm:constr type="ctrX" for="ch" forName="circ5" refType="w" fact="0.404900"/>
          <dgm:constr type="ctrY" for="ch" forName="circ5" refType="h" fact="0.556700"/>
          <dgm:constr type="w" for="ch" forName="circ5" refType="w" fact="0.250000"/>
          <dgm:constr type="h" for="ch" forName="circ5" refType="h" fact="0.350000"/>
          <dgm:constr type="l" for="ch" forName="circ5Tx"/>
          <dgm:constr type="t" for="ch" forName="circ5Tx" refType="h" fact="0.310000"/>
          <dgm:constr type="w" for="ch" forName="circ5Tx" refType="w" fact="0.260000"/>
          <dgm:constr type="h" for="ch" forName="circ5Tx" refType="h" fact="0.255000"/>
          <dgm:constr type="primFontSz" for="ch" ptType="node" op="equ"/>
        </dgm:constrLst>
      </dgm:if>
      <dgm:if name="Name15" axis="ch" ptType="node" func="cnt" op="equ" val="6">
        <dgm:constrLst>
          <dgm:constr type="ctrX" for="ch" forName="circ1" refType="w" fact="0.500000"/>
          <dgm:constr type="ctrY" for="ch" forName="circ1" refType="h" fact="0.384400"/>
          <dgm:constr type="w" for="ch" forName="circ1" refType="w" fact="0.240000"/>
          <dgm:constr type="h" for="ch" forName="circ1" refType="h" fact="0.308400"/>
          <dgm:constr type="l" for="ch" forName="circ1Tx" refType="w" fact="0.350000"/>
          <dgm:constr type="t" for="ch" forName="circ1Tx"/>
          <dgm:constr type="w" for="ch" forName="circ1Tx" refType="w" fact="0.300000"/>
          <dgm:constr type="h" for="ch" forName="circ1Tx" refType="h" fact="0.210000"/>
          <dgm:constr type="ctrX" for="ch" forName="circ2" refType="w" fact="0.577900"/>
          <dgm:constr type="ctrY" for="ch" forName="circ2" refType="h" fact="0.442200"/>
          <dgm:constr type="w" for="ch" forName="circ2" refType="w" fact="0.240000"/>
          <dgm:constr type="h" for="ch" forName="circ2" refType="h" fact="0.308400"/>
          <dgm:constr type="l" for="ch" forName="circ2Tx" refType="w" fact="0.715700"/>
          <dgm:constr type="t" for="ch" forName="circ2Tx" refType="h" fact="0.200000"/>
          <dgm:constr type="w" for="ch" forName="circ2Tx" refType="w" fact="0.284300"/>
          <dgm:constr type="h" for="ch" forName="circ2Tx" refType="h" fact="0.230000"/>
          <dgm:constr type="ctrX" for="ch" forName="circ3" refType="w" fact="0.577900"/>
          <dgm:constr type="ctrY" for="ch" forName="circ3" refType="h" fact="0.557800"/>
          <dgm:constr type="w" for="ch" forName="circ3" refType="w" fact="0.240000"/>
          <dgm:constr type="h" for="ch" forName="circ3" refType="h" fact="0.308400"/>
          <dgm:constr type="l" for="ch" forName="circ3Tx" refType="w" fact="0.715700"/>
          <dgm:constr type="t" for="ch" forName="circ3Tx" refType="h" fact="0.543000"/>
          <dgm:constr type="w" for="ch" forName="circ3Tx" refType="w" fact="0.284300"/>
          <dgm:constr type="h" for="ch" forName="circ3Tx" refType="h" fact="0.257000"/>
          <dgm:constr type="ctrX" for="ch" forName="circ4" refType="w" fact="0.500000"/>
          <dgm:constr type="ctrY" for="ch" forName="circ4" refType="h" fact="0.615700"/>
          <dgm:constr type="w" for="ch" forName="circ4" refType="w" fact="0.240000"/>
          <dgm:constr type="h" for="ch" forName="circ4" refType="h" fact="0.308400"/>
          <dgm:constr type="l" for="ch" forName="circ4Tx" refType="w" fact="0.350000"/>
          <dgm:constr type="t" for="ch" forName="circ4Tx" refType="h" fact="0.790000"/>
          <dgm:constr type="w" for="ch" forName="circ4Tx" refType="w" fact="0.300000"/>
          <dgm:constr type="h" for="ch" forName="circ4Tx" refType="h" fact="0.210000"/>
          <dgm:constr type="ctrX" for="ch" forName="circ5" refType="w" fact="0.422100"/>
          <dgm:constr type="ctrY" for="ch" forName="circ5" refType="h" fact="0.557800"/>
          <dgm:constr type="w" for="ch" forName="circ5" refType="w" fact="0.240000"/>
          <dgm:constr type="h" for="ch" forName="circ5" refType="h" fact="0.308400"/>
          <dgm:constr type="l" for="ch" forName="circ5Tx" refType="w" fact="0.000000"/>
          <dgm:constr type="t" for="ch" forName="circ5Tx" refType="h" fact="0.543000"/>
          <dgm:constr type="w" for="ch" forName="circ5Tx" refType="w" fact="0.284300"/>
          <dgm:constr type="h" for="ch" forName="circ5Tx" refType="h" fact="0.257000"/>
          <dgm:constr type="ctrX" for="ch" forName="circ6" refType="w" fact="0.422100"/>
          <dgm:constr type="ctrY" for="ch" forName="circ6" refType="h" fact="0.442200"/>
          <dgm:constr type="w" for="ch" forName="circ6" refType="w" fact="0.240000"/>
          <dgm:constr type="h" for="ch" forName="circ6" refType="h" fact="0.308400"/>
          <dgm:constr type="l" for="ch" forName="circ6Tx" refType="w" fact="0.000000"/>
          <dgm:constr type="t" for="ch" forName="circ6Tx" refType="h" fact="0.200000"/>
          <dgm:constr type="w" for="ch" forName="circ6Tx" refType="w" fact="0.284300"/>
          <dgm:constr type="h" for="ch" forName="circ6Tx" refType="h" fact="0.257000"/>
          <dgm:constr type="primFontSz" for="ch" ptType="node" op="equ"/>
        </dgm:constrLst>
      </dgm:if>
      <dgm:else name="Name16">
        <dgm:constrLst>
          <dgm:constr type="ctrX" for="ch" forName="circ1" refType="w" fact="0.500000"/>
          <dgm:constr type="ctrY" for="ch" forName="circ1" refType="h" fact="0.417700"/>
          <dgm:constr type="w" for="ch" forName="circ1" refType="w" fact="0.240000"/>
          <dgm:constr type="h" for="ch" forName="circ1" refType="h" fact="0.326200"/>
          <dgm:constr type="l" for="ch" forName="circ1Tx" refType="w" fact="0.362500"/>
          <dgm:constr type="t" for="ch" forName="circ1Tx"/>
          <dgm:constr type="w" for="ch" forName="circ1Tx" refType="w" fact="0.275000"/>
          <dgm:constr type="h" for="ch" forName="circ1Tx" refType="h" fact="0.200000"/>
          <dgm:constr type="ctrX" for="ch" forName="circ2" refType="w" fact="0.570400"/>
          <dgm:constr type="ctrY" for="ch" forName="circ2" refType="h" fact="0.463700"/>
          <dgm:constr type="w" for="ch" forName="circ2" refType="w" fact="0.240000"/>
          <dgm:constr type="h" for="ch" forName="circ2" refType="h" fact="0.326200"/>
          <dgm:constr type="l" for="ch" forName="circ2Tx" refType="w" fact="0.720000"/>
          <dgm:constr type="t" for="ch" forName="circ2Tx" refType="h" fact="0.190000"/>
          <dgm:constr type="w" for="ch" forName="circ2Tx" refType="w" fact="0.260000"/>
          <dgm:constr type="h" for="ch" forName="circ2Tx" refType="h" fact="0.220000"/>
          <dgm:constr type="ctrX" for="ch" forName="circ3" refType="w" fact="0.587700"/>
          <dgm:constr type="ctrY" for="ch" forName="circ3" refType="h" fact="0.567200"/>
          <dgm:constr type="w" for="ch" forName="circ3" refType="w" fact="0.240000"/>
          <dgm:constr type="h" for="ch" forName="circ3" refType="h" fact="0.326200"/>
          <dgm:constr type="l" for="ch" forName="circ3Tx" refType="w" fact="0.745000"/>
          <dgm:constr type="t" for="ch" forName="circ3Tx" refType="h" fact="0.470000"/>
          <dgm:constr type="w" for="ch" forName="circ3Tx" refType="w" fact="0.255000"/>
          <dgm:constr type="h" for="ch" forName="circ3Tx" refType="h" fact="0.235000"/>
          <dgm:constr type="ctrX" for="ch" forName="circ4" refType="w" fact="0.539000"/>
          <dgm:constr type="ctrY" for="ch" forName="circ4" refType="h" fact="0.650200"/>
          <dgm:constr type="w" for="ch" forName="circ4" refType="w" fact="0.240000"/>
          <dgm:constr type="h" for="ch" forName="circ4" refType="h" fact="0.326200"/>
          <dgm:constr type="l" for="ch" forName="circ4Tx" refType="w" fact="0.635000"/>
          <dgm:constr type="t" for="ch" forName="circ4Tx" refType="h" fact="0.785000"/>
          <dgm:constr type="w" for="ch" forName="circ4Tx" refType="w" fact="0.275000"/>
          <dgm:constr type="h" for="ch" forName="circ4Tx" refType="h" fact="0.215000"/>
          <dgm:constr type="ctrX" for="ch" forName="circ5" refType="w" fact="0.461000"/>
          <dgm:constr type="ctrY" for="ch" forName="circ5" refType="h" fact="0.650200"/>
          <dgm:constr type="w" for="ch" forName="circ5" refType="w" fact="0.240000"/>
          <dgm:constr type="h" for="ch" forName="circ5" refType="h" fact="0.326200"/>
          <dgm:constr type="l" for="ch" forName="circ5Tx" refType="w" fact="0.090000"/>
          <dgm:constr type="t" for="ch" forName="circ5Tx" refType="h" fact="0.785000"/>
          <dgm:constr type="w" for="ch" forName="circ5Tx" refType="w" fact="0.275000"/>
          <dgm:constr type="h" for="ch" forName="circ5Tx" refType="h" fact="0.215000"/>
          <dgm:constr type="ctrX" for="ch" forName="circ6" refType="w" fact="0.412300"/>
          <dgm:constr type="ctrY" for="ch" forName="circ6" refType="h" fact="0.567200"/>
          <dgm:constr type="w" for="ch" forName="circ6" refType="w" fact="0.240000"/>
          <dgm:constr type="h" for="ch" forName="circ6" refType="h" fact="0.326200"/>
          <dgm:constr type="l" for="ch" forName="circ6Tx"/>
          <dgm:constr type="t" for="ch" forName="circ6Tx" refType="h" fact="0.470000"/>
          <dgm:constr type="w" for="ch" forName="circ6Tx" refType="w" fact="0.255000"/>
          <dgm:constr type="h" for="ch" forName="circ6Tx" refType="h" fact="0.235000"/>
          <dgm:constr type="ctrX" for="ch" forName="circ7" refType="w" fact="0.429600"/>
          <dgm:constr type="ctrY" for="ch" forName="circ7" refType="h" fact="0.463700"/>
          <dgm:constr type="w" for="ch" forName="circ7" refType="w" fact="0.240000"/>
          <dgm:constr type="h" for="ch" forName="circ7" refType="h" fact="0.326200"/>
          <dgm:constr type="l" for="ch" forName="circ7Tx" refType="w" fact="0.020000"/>
          <dgm:constr type="t" for="ch" forName="circ7Tx" refType="h" fact="0.190000"/>
          <dgm:constr type="w" for="ch" forName="circ7Tx" refType="w" fact="0.260000"/>
          <dgm:constr type="h" for="ch" forName="circ7Tx" refType="h" fact="0.220000"/>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xmlns:r="http://schemas.openxmlformats.org/officeDocument/2006/relationships"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val="norm"/>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w" for="ch" ptType="node" refType="w"/>
      <dgm:constr type="h" for="ch" ptType="node" op="equ"/>
      <dgm:constr type="primFontSz" for="ch" ptType="node" op="equ" val="65"/>
      <dgm:constr type="w" for="ch" ptType="sibTrans" refPtType="node" refType="w" refFor="ch" op="equ" fact="0.400000"/>
      <dgm:constr type="h" for="ch" ptType="sibTrans" op="equ"/>
      <dgm:constr type="primFontSz" for="des" forName="connectorText" op="equ" val="55"/>
      <dgm:constr type="primFontSz" for="des" forName="connectorText" refPtType="node" refType="primFontSz" refFor="ch" op="lte" fact="0.800000"/>
    </dgm:constrLst>
    <dgm:ruleLst/>
    <dgm:forEach name="nodesForEach" axis="ch" ptType="node">
      <dgm:layoutNode name="node">
        <dgm:varLst>
          <dgm:bulletEnabled val="1"/>
        </dgm:varLst>
        <dgm:alg type="tx"/>
        <dgm:shape type="roundRect" r:blip="">
          <dgm:adjLst>
            <dgm:adj idx="1" val="0.100000"/>
          </dgm:adjLst>
        </dgm:shape>
        <dgm:presOf axis="desOrSelf" ptType="node"/>
        <dgm:constrLst>
          <dgm:constr type="h" refType="w" fact="0.600000"/>
          <dgm:constr type="tMarg" refType="primFontSz" fact="0.300000"/>
          <dgm:constr type="bMarg" refType="primFontSz" fact="0.300000"/>
          <dgm:constr type="lMarg" refType="primFontSz" fact="0.300000"/>
          <dgm:constr type="rMarg" refType="primFontSz" fact="0.300000"/>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h" refType="w" fact="0.620000"/>
            <dgm:constr type="connDist"/>
            <dgm:constr type="begPad" refType="connDist" fact="0.250000"/>
            <dgm:constr type="endPad" refType="connDist" fact="0.220000"/>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xmlns:r="http://schemas.openxmlformats.org/officeDocument/2006/relationships"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val="norm"/>
      <dgm:animLvl val="lvl"/>
      <dgm:resizeHandles val="exact"/>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r:blip="">
      <dgm:adjLst/>
    </dgm:shape>
    <dgm:presOf/>
    <dgm:constrLst>
      <dgm:constr type="w" for="des" forName="bigChev" refType="w"/>
      <dgm:constr type="h" for="des" forName="bigChev" refType="w" refFor="des" refForName="bigChev" op="equ" fact="0.400000"/>
      <dgm:constr type="w" for="des" forName="node" refType="w" refFor="des" refForName="bigChev" fact="0.830000"/>
      <dgm:constr type="h" for="des" forName="node" refType="w" refFor="des" refForName="node" op="equ" fact="0.400000"/>
      <dgm:constr type="w" for="des" forName="parTrans" refType="w" refFor="des" refForName="bigChev" op="equ" fact="-0.130000"/>
      <dgm:constr type="w" for="des" forName="sibTrans" refType="w" refFor="des" refForName="node" op="equ" fact="-0.140000"/>
      <dgm:constr type="h" for="ch" forName="vSp" refType="h" refFor="des" refForName="bigChev" op="equ" fact="0.140000"/>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r:blip="">
          <dgm:adjLst/>
        </dgm:shape>
        <dgm:presOf/>
        <dgm:constrLst/>
        <dgm:ruleLst/>
        <dgm:layoutNode name="bigChev" styleLbl="node1">
          <dgm:alg type="tx"/>
          <dgm:choose name="Name8">
            <dgm:if name="Name9" func="var" arg="dir" op="equ" val="norm">
              <dgm:shape type="chevron" r:blip="">
                <dgm:adjLst/>
              </dgm:shape>
              <dgm:presOf axis="self"/>
              <dgm:constrLst>
                <dgm:constr type="primFontSz" val="65"/>
                <dgm:constr type="rMarg"/>
                <dgm:constr type="lMarg" refType="primFontSz" fact="0.100000"/>
                <dgm:constr type="tMarg" refType="primFontSz" fact="0.050000"/>
                <dgm:constr type="bMarg" refType="primFontSz" fact="0.050000"/>
              </dgm:constrLst>
            </dgm:if>
            <dgm:else name="Name10">
              <dgm:shape rot="180.000000" type="chevron" r:blip="">
                <dgm:adjLst/>
              </dgm:shape>
              <dgm:presOf axis="self"/>
              <dgm:constrLst>
                <dgm:constr type="primFontSz" val="65"/>
                <dgm:constr type="lMarg"/>
                <dgm:constr type="rMarg" refType="primFontSz" fact="0.100000"/>
                <dgm:constr type="tMarg" refType="primFontSz" fact="0.050000"/>
                <dgm:constr type="bMarg" refType="primFontSz" fact="0.050000"/>
              </dgm:constrLst>
            </dgm:else>
          </dgm:choose>
          <dgm:ruleLst>
            <dgm:rule type="primFontSz" val="5" fact="NaN" max="NaN"/>
          </dgm:ruleLst>
        </dgm:layoutNode>
        <dgm:forEach name="parTransForEach" axis="ch" ptType="parTrans" cnt="1">
          <dgm:layoutNode name="parTrans">
            <dgm:alg type="sp"/>
            <dgm:shape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type="chevron" r:blip="">
                  <dgm:adjLst/>
                </dgm:shape>
                <dgm:presOf axis="desOrSelf" ptType="node"/>
                <dgm:constrLst>
                  <dgm:constr type="primFontSz" val="65"/>
                  <dgm:constr type="rMarg"/>
                  <dgm:constr type="lMarg" refType="primFontSz" fact="0.100000"/>
                  <dgm:constr type="tMarg" refType="primFontSz" fact="0.050000"/>
                  <dgm:constr type="bMarg" refType="primFontSz" fact="0.050000"/>
                </dgm:constrLst>
              </dgm:if>
              <dgm:else name="Name14">
                <dgm:shape rot="180.000000" type="chevron" r:blip="">
                  <dgm:adjLst/>
                </dgm:shape>
                <dgm:presOf axis="desOrSelf" ptType="node"/>
                <dgm:constrLst>
                  <dgm:constr type="primFontSz" val="65"/>
                  <dgm:constr type="lMarg"/>
                  <dgm:constr type="rMarg" refType="primFontSz" fact="0.100000"/>
                  <dgm:constr type="tMarg" refType="primFontSz" fact="0.050000"/>
                  <dgm:constr type="bMarg" refType="primFontSz" fact="0.050000"/>
                </dgm:constrLst>
              </dgm:else>
            </dgm:choose>
            <dgm:ruleLst>
              <dgm:rule type="primFontSz" val="5" fact="NaN" max="NaN"/>
            </dgm:ruleLst>
          </dgm:layoutNode>
          <dgm:forEach name="sibTransForEach" axis="followSib" ptType="sibTrans" cnt="1">
            <dgm:layoutNode name="sibTrans">
              <dgm:alg type="sp"/>
              <dgm:shape r:blip="">
                <dgm:adjLst/>
              </dgm:shape>
              <dgm:presOf/>
              <dgm:constrLst/>
              <dgm:ruleLst/>
            </dgm:layoutNode>
          </dgm:forEach>
        </dgm:forEach>
      </dgm:layoutNode>
      <dgm:choose name="Name15">
        <dgm:if name="Name16" axis="self" ptType="node" func="revPos" op="gte" val="2">
          <dgm:layoutNode name="vSp">
            <dgm:alg type="sp"/>
            <dgm:shape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xmlns:r="http://schemas.openxmlformats.org/officeDocument/2006/relationships"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r:blip="">
      <dgm:adjLst/>
    </dgm:shape>
    <dgm:presOf/>
    <dgm:varLst>
      <dgm:dir val="norm"/>
      <dgm:resizeHandles val="exact"/>
    </dgm:varLst>
    <dgm:choose name="Name0">
      <dgm:if name="Name1" func="var" arg="dir" op="equ" val="norm">
        <dgm:constrLst>
          <dgm:constr type="w" for="ch" forName="pyramid" refType="h"/>
          <dgm:constr type="h" for="ch" forName="pyramid" refType="h"/>
          <dgm:constr type="h" for="ch" forName="theList" refType="h" fact="0.800000"/>
          <dgm:constr type="w" for="ch" forName="theList" refType="h" fact="0.650000"/>
          <dgm:constr type="ctrY" for="ch" forName="theList" refType="h" refFor="ch" refForName="pyramid" fact="0.500000"/>
          <dgm:constr type="l" for="ch" forName="theList" refType="w" refFor="ch" refForName="pyramid" fact="0.500000"/>
          <dgm:constr type="h" for="des" forName="aSpace" refType="h" fact="0.100000"/>
        </dgm:constrLst>
      </dgm:if>
      <dgm:else name="Name2">
        <dgm:constrLst>
          <dgm:constr type="w" for="ch" forName="pyramid" refType="h"/>
          <dgm:constr type="h" for="ch" forName="pyramid" refType="h"/>
          <dgm:constr type="h" for="ch" forName="theList" refType="h" fact="0.800000"/>
          <dgm:constr type="w" for="ch" forName="theList" refType="h" fact="0.650000"/>
          <dgm:constr type="ctrY" for="ch" forName="theList" refType="h" refFor="ch" refForName="pyramid" fact="0.500000"/>
          <dgm:constr type="r" for="ch" forName="theList" refType="w" refFor="ch" refForName="pyramid" fact="0.500000"/>
          <dgm:constr type="h" for="des" forName="aSpace" refType="h" fact="0.100000"/>
        </dgm:constrLst>
      </dgm:else>
    </dgm:choose>
    <dgm:ruleLst/>
    <dgm:choose name="Name3">
      <dgm:if name="Name4" axis="ch" ptType="node" func="cnt" op="gte" val="1">
        <dgm:layoutNode name="pyramid" styleLbl="node1">
          <dgm:alg type="sp"/>
          <dgm:shape type="triangle" r:blip="">
            <dgm:adjLst/>
          </dgm:shape>
          <dgm:presOf/>
          <dgm:constrLst/>
          <dgm:ruleLst/>
        </dgm:layoutNode>
        <dgm:layoutNode name="theList">
          <dgm:alg type="lin">
            <dgm:param type="linDir" val="fromT"/>
          </dgm:alg>
          <dgm:shape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type="roundRect" r:blip="">
                <dgm:adjLst/>
              </dgm:shape>
              <dgm:presOf axis="desOrSelf" ptType="node"/>
              <dgm:constrLst>
                <dgm:constr type="primFontSz" val="65"/>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name="aSpace">
              <dgm:alg type="sp"/>
              <dgm:shape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xmlns:r="http://schemas.openxmlformats.org/officeDocument/2006/relationships"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val="norm"/>
      <dgm:animLvl val="lvl"/>
      <dgm:resizeHandles val="exact"/>
    </dgm:varLst>
    <dgm:alg type="composite"/>
    <dgm:shape r:blip="">
      <dgm:adjLst/>
    </dgm:shape>
    <dgm:presOf/>
    <dgm:choose name="Name1">
      <dgm:if name="Name2" func="var" arg="dir" op="equ" val="norm">
        <dgm:choose name="Name3">
          <dgm:if name="Name4" axis="ch" ptType="node" func="cnt" op="equ" val="1">
            <dgm:constrLst>
              <dgm:constr type="userA" refType="w" fact="0.300000"/>
              <dgm:constr type="w" for="ch" forName="circle1" refType="userA" fact="2.000000"/>
              <dgm:constr type="h" for="ch" forName="circle1" refType="w" refFor="ch" refForName="circle1" op="equ"/>
              <dgm:constr type="l" for="ch" forName="circle1"/>
              <dgm:constr type="ctrY" for="ch" forName="circle1" refType="h" fact="0.500000"/>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00000"/>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00000"/>
              <dgm:constr type="w" for="ch" forName="circle1" refType="userA" fact="2.000000"/>
              <dgm:constr type="h" for="ch" forName="circle1" refType="w" refFor="ch" refForName="circle1" op="equ"/>
              <dgm:constr type="l" for="ch" forName="circle1"/>
              <dgm:constr type="ctrY" for="ch" forName="circle1" refType="h" fact="0.500000"/>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0000"/>
              <dgm:constr type="b" for="ch" forName="vertSpace2" refType="b" refFor="ch" refForName="circle1"/>
              <dgm:constr type="ctrX" for="ch" forName="circle2" refType="l" refFor="ch" refForName="space"/>
              <dgm:constr type="h" for="ch" forName="circle2" refType="h" refFor="ch" refForName="circle1" fact="0.500000"/>
              <dgm:constr type="none" for="ch" forName="circle2" refType="h" refFor="ch" refForName="vertSpace2" fact="-0.500000"/>
              <dgm:constr type="w" for="ch" forName="circle2" refType="h" refFor="ch" refForName="circle2" op="equ"/>
              <dgm:constr type="wOff" for="ch" forName="circle2" refType="none"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Type="none" refFor="ch" refForName="circle2"/>
              <dgm:constr type="b" for="ch" forName="rect2" refType="b" refFor="ch" refForName="circle2"/>
              <dgm:constr type="l" for="ch" forName="rect2ParTx" refType="r" refFor="ch" refForName="space"/>
              <dgm:constr type="w" for="ch" forName="rect2ParTx" refType="w" refFor="ch" refForName="rect2" fact="0.500000"/>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00000"/>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00000"/>
              <dgm:constr type="w" for="ch" forName="circle1" refType="userA" fact="2.000000"/>
              <dgm:constr type="h" for="ch" forName="circle1" refType="w" refFor="ch" refForName="circle1" op="equ"/>
              <dgm:constr type="l" for="ch" forName="circle1"/>
              <dgm:constr type="ctrY" for="ch" forName="circle1" refType="h" fact="0.500000"/>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0000"/>
              <dgm:constr type="b" for="ch" forName="vertSpace2" refType="b" refFor="ch" refForName="circle1"/>
              <dgm:constr type="ctrX" for="ch" forName="circle2" refType="l" refFor="ch" refForName="space"/>
              <dgm:constr type="h" for="ch" forName="circle2" refType="h" refFor="ch" refForName="circle1" fact="0.666670"/>
              <dgm:constr type="none" for="ch" forName="circle2" refType="h" refFor="ch" refForName="vertSpace2" fact="-0.333330"/>
              <dgm:constr type="w" for="ch" forName="circle2" refType="h" refFor="ch" refForName="circle2" op="equ"/>
              <dgm:constr type="wOff" for="ch" forName="circle2" refType="none"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Type="none"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0"/>
              <dgm:constr type="none" for="ch" forName="circle3" refType="h" refFor="ch" refForName="vertSpace2" fact="-0.666670"/>
              <dgm:constr type="w" for="ch" forName="circle3" refType="h" refFor="ch" refForName="circle3" op="equ"/>
              <dgm:constr type="wOff" for="ch" forName="circle3" refType="none"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Type="none" refFor="ch" refForName="circle3"/>
              <dgm:constr type="b" for="ch" forName="rect3" refType="b" refFor="ch" refForName="circle3"/>
              <dgm:constr type="l" for="ch" forName="rect3ParTx" refType="r" refFor="ch" refForName="space"/>
              <dgm:constr type="w" for="ch" forName="rect3ParTx" refType="w" refFor="ch" refForName="rect3" fact="0.500000"/>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00000"/>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00000"/>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00000"/>
              <dgm:constr type="w" for="ch" forName="circle1" refType="userA" fact="2.000000"/>
              <dgm:constr type="h" for="ch" forName="circle1" refType="w" refFor="ch" refForName="circle1" op="equ"/>
              <dgm:constr type="l" for="ch" forName="circle1"/>
              <dgm:constr type="ctrY" for="ch" forName="circle1" refType="h" fact="0.500000"/>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0000"/>
              <dgm:constr type="b" for="ch" forName="vertSpace2" refType="b" refFor="ch" refForName="circle1"/>
              <dgm:constr type="ctrX" for="ch" forName="circle2" refType="l" refFor="ch" refForName="space"/>
              <dgm:constr type="h" for="ch" forName="circle2" refType="h" refFor="ch" refForName="circle1" fact="0.750000"/>
              <dgm:constr type="none" for="ch" forName="circle2" refType="h" refFor="ch" refForName="vertSpace2" fact="-0.250000"/>
              <dgm:constr type="w" for="ch" forName="circle2" refType="h" refFor="ch" refForName="circle2" op="equ"/>
              <dgm:constr type="wOff" for="ch" forName="circle2" refType="none"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Type="none"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00000"/>
              <dgm:constr type="none" for="ch" forName="circle3" refType="h" refFor="ch" refForName="vertSpace2" fact="-0.500000"/>
              <dgm:constr type="w" for="ch" forName="circle3" refType="h" refFor="ch" refForName="circle3" op="equ"/>
              <dgm:constr type="wOff" for="ch" forName="circle3" refType="none"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Type="none"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0000"/>
              <dgm:constr type="none" for="ch" forName="circle4" refType="h" refFor="ch" refForName="vertSpace2" fact="-0.750000"/>
              <dgm:constr type="w" for="ch" forName="circle4" refType="h" refFor="ch" refForName="circle4" op="equ"/>
              <dgm:constr type="wOff" for="ch" forName="circle4" refType="none"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none" for="ch" forName="rect4" refType="none" refFor="ch" refForName="circle4"/>
              <dgm:constr type="b" for="ch" forName="rect4" refType="b" refFor="ch" refForName="circle4"/>
              <dgm:constr type="l" for="ch" forName="rect4ParTx" refType="r" refFor="ch" refForName="space"/>
              <dgm:constr type="w" for="ch" forName="rect4ParTx" refType="w" refFor="ch" refForName="rect4" fact="0.500000"/>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00000"/>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00000"/>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00000"/>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00000"/>
              <dgm:constr type="w" for="ch" forName="circle1" refType="userA" fact="2.000000"/>
              <dgm:constr type="h" for="ch" forName="circle1" refType="w" refFor="ch" refForName="circle1" op="equ"/>
              <dgm:constr type="l" for="ch" forName="circle1"/>
              <dgm:constr type="ctrY" for="ch" forName="circle1" refType="h" fact="0.500000"/>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0000"/>
              <dgm:constr type="b" for="ch" forName="vertSpace2" refType="b" refFor="ch" refForName="circle1"/>
              <dgm:constr type="ctrX" for="ch" forName="circle2" refType="l" refFor="ch" refForName="space"/>
              <dgm:constr type="h" for="ch" forName="circle2" refType="h" refFor="ch" refForName="circle1" fact="0.800000"/>
              <dgm:constr type="none" for="ch" forName="circle2" refType="h" refFor="ch" refForName="vertSpace2" fact="-0.200000"/>
              <dgm:constr type="w" for="ch" forName="circle2" refType="h" refFor="ch" refForName="circle2" op="equ"/>
              <dgm:constr type="wOff" for="ch" forName="circle2" refType="none"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Type="none"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00000"/>
              <dgm:constr type="none" for="ch" forName="circle3" refType="h" refFor="ch" refForName="vertSpace2" fact="-0.400000"/>
              <dgm:constr type="w" for="ch" forName="circle3" refType="h" refFor="ch" refForName="circle3" op="equ"/>
              <dgm:constr type="wOff" for="ch" forName="circle3" refType="none"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Type="none"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00000"/>
              <dgm:constr type="none" for="ch" forName="circle4" refType="h" refFor="ch" refForName="vertSpace2" fact="-0.600000"/>
              <dgm:constr type="w" for="ch" forName="circle4" refType="h" refFor="ch" refForName="circle4" op="equ"/>
              <dgm:constr type="wOff" for="ch" forName="circle4" refType="none"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none" for="ch" forName="rect4" refType="none"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00000"/>
              <dgm:constr type="none" for="ch" forName="circle5" refType="h" refFor="ch" refForName="vertSpace2" fact="-0.800000"/>
              <dgm:constr type="w" for="ch" forName="circle5" refType="h" refFor="ch" refForName="circle5" op="equ"/>
              <dgm:constr type="wOff" for="ch" forName="circle5" refType="none"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none" for="ch" forName="rect5" refType="none" refFor="ch" refForName="circle5"/>
              <dgm:constr type="b" for="ch" forName="rect5" refType="b" refFor="ch" refForName="circle5"/>
              <dgm:constr type="l" for="ch" forName="rect5ParTx" refType="r" refFor="ch" refForName="space"/>
              <dgm:constr type="w" for="ch" forName="rect5ParTx" refType="w" refFor="ch" refForName="rect5" fact="0.500000"/>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00000"/>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00000"/>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00000"/>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00000"/>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00000"/>
              <dgm:constr type="w" for="ch" forName="circle1" refType="userA" fact="2.000000"/>
              <dgm:constr type="h" for="ch" forName="circle1" refType="w" refFor="ch" refForName="circle1" op="equ"/>
              <dgm:constr type="l" for="ch" forName="circle1"/>
              <dgm:constr type="ctrY" for="ch" forName="circle1" refType="h" fact="0.500000"/>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0000"/>
              <dgm:constr type="b" for="ch" forName="vertSpace2" refType="b" refFor="ch" refForName="circle1"/>
              <dgm:constr type="ctrX" for="ch" forName="circle2" refType="l" refFor="ch" refForName="space"/>
              <dgm:constr type="h" for="ch" forName="circle2" refType="h" refFor="ch" refForName="circle1" fact="0.833330"/>
              <dgm:constr type="none" for="ch" forName="circle2" refType="h" refFor="ch" refForName="vertSpace2" fact="-0.166670"/>
              <dgm:constr type="w" for="ch" forName="circle2" refType="h" refFor="ch" refForName="circle2" op="equ"/>
              <dgm:constr type="wOff" for="ch" forName="circle2" refType="none"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Type="none"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0"/>
              <dgm:constr type="none" for="ch" forName="circle3" refType="h" refFor="ch" refForName="vertSpace2" fact="-0.333330"/>
              <dgm:constr type="w" for="ch" forName="circle3" refType="h" refFor="ch" refForName="circle3" op="equ"/>
              <dgm:constr type="wOff" for="ch" forName="circle3" refType="none"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Type="none"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00000"/>
              <dgm:constr type="none" for="ch" forName="circle4" refType="h" refFor="ch" refForName="vertSpace2" fact="-0.500000"/>
              <dgm:constr type="w" for="ch" forName="circle4" refType="h" refFor="ch" refForName="circle4" op="equ"/>
              <dgm:constr type="wOff" for="ch" forName="circle4" refType="none"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none" for="ch" forName="rect4" refType="none"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0"/>
              <dgm:constr type="none" for="ch" forName="circle5" refType="h" refFor="ch" refForName="vertSpace2" fact="-0.666670"/>
              <dgm:constr type="w" for="ch" forName="circle5" refType="h" refFor="ch" refForName="circle5" op="equ"/>
              <dgm:constr type="wOff" for="ch" forName="circle5" refType="none"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none" for="ch" forName="rect5" refType="none"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0"/>
              <dgm:constr type="none" for="ch" forName="circle6" refType="h" refFor="ch" refForName="vertSpace2" fact="-0.833330"/>
              <dgm:constr type="w" for="ch" forName="circle6" refType="h" refFor="ch" refForName="circle6" op="equ"/>
              <dgm:constr type="wOff" for="ch" forName="circle6" refType="none"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none" for="ch" forName="rect6" refType="none" refFor="ch" refForName="circle6"/>
              <dgm:constr type="b" for="ch" forName="rect6" refType="b" refFor="ch" refForName="circle6"/>
              <dgm:constr type="l" for="ch" forName="rect6ParTx" refType="r" refFor="ch" refForName="space"/>
              <dgm:constr type="w" for="ch" forName="rect6ParTx" refType="w" refFor="ch" refForName="rect6" fact="0.500000"/>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00000"/>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00000"/>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00000"/>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00000"/>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00000"/>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00000"/>
              <dgm:constr type="w" for="ch" forName="circle1" refType="userA" fact="2.000000"/>
              <dgm:constr type="h" for="ch" forName="circle1" refType="w" refFor="ch" refForName="circle1" op="equ"/>
              <dgm:constr type="l" for="ch" forName="circle1"/>
              <dgm:constr type="ctrY" for="ch" forName="circle1" refType="h" fact="0.500000"/>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0000"/>
              <dgm:constr type="b" for="ch" forName="vertSpace2" refType="b" refFor="ch" refForName="circle1"/>
              <dgm:constr type="ctrX" for="ch" forName="circle2" refType="l" refFor="ch" refForName="space"/>
              <dgm:constr type="h" for="ch" forName="circle2" refType="h" refFor="ch" refForName="circle1" fact="0.857140"/>
              <dgm:constr type="none" for="ch" forName="circle2" refType="h" refFor="ch" refForName="vertSpace2" fact="-0.142860"/>
              <dgm:constr type="w" for="ch" forName="circle2" refType="h" refFor="ch" refForName="circle2" op="equ"/>
              <dgm:constr type="wOff" for="ch" forName="circle2" refType="none"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Type="none"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0"/>
              <dgm:constr type="none" for="ch" forName="circle3" refType="h" refFor="ch" refForName="vertSpace2" fact="-0.285710"/>
              <dgm:constr type="w" for="ch" forName="circle3" refType="h" refFor="ch" refForName="circle3" op="equ"/>
              <dgm:constr type="wOff" for="ch" forName="circle3" refType="none"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Type="none"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0"/>
              <dgm:constr type="none" for="ch" forName="circle4" refType="h" refFor="ch" refForName="vertSpace2" fact="-0.428570"/>
              <dgm:constr type="w" for="ch" forName="circle4" refType="h" refFor="ch" refForName="circle4" op="equ"/>
              <dgm:constr type="wOff" for="ch" forName="circle4" refType="none"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none" for="ch" forName="rect4" refType="none"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0"/>
              <dgm:constr type="none" for="ch" forName="circle5" refType="h" refFor="ch" refForName="vertSpace2" fact="-0.571430"/>
              <dgm:constr type="w" for="ch" forName="circle5" refType="h" refFor="ch" refForName="circle5" op="equ"/>
              <dgm:constr type="wOff" for="ch" forName="circle5" refType="none"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none" for="ch" forName="rect5" refType="none"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0"/>
              <dgm:constr type="none" for="ch" forName="circle6" refType="h" refFor="ch" refForName="vertSpace2" fact="-0.714290"/>
              <dgm:constr type="w" for="ch" forName="circle6" refType="h" refFor="ch" refForName="circle6" op="equ"/>
              <dgm:constr type="wOff" for="ch" forName="circle6" refType="none"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none" for="ch" forName="rect6" refType="none"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0"/>
              <dgm:constr type="none" for="ch" forName="circle7" refType="h" refFor="ch" refForName="vertSpace2" fact="-0.857140"/>
              <dgm:constr type="w" for="ch" forName="circle7" refType="h" refFor="ch" refForName="circle7" op="equ"/>
              <dgm:constr type="wOff" for="ch" forName="circle7" refType="none"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none" for="ch" forName="rect7" refType="none" refFor="ch" refForName="circle7"/>
              <dgm:constr type="b" for="ch" forName="rect7" refType="b" refFor="ch" refForName="circle7"/>
              <dgm:constr type="l" for="ch" forName="rect7ParTx" refType="r" refFor="ch" refForName="space"/>
              <dgm:constr type="w" for="ch" forName="rect7ParTx" refType="w" refFor="ch" refForName="rect7" fact="0.500000"/>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00000"/>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00000"/>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00000"/>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00000"/>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00000"/>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00000"/>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00000"/>
              <dgm:constr type="w" for="ch" forName="circle1" refType="userA" fact="2.000000"/>
              <dgm:constr type="h" for="ch" forName="circle1" refType="w" refFor="ch" refForName="circle1" op="equ"/>
              <dgm:constr type="r" for="ch" forName="circle1" refType="w"/>
              <dgm:constr type="ctrY" for="ch" forName="circle1" refType="h" fact="0.500000"/>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00000"/>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00000"/>
              <dgm:constr type="w" for="ch" forName="circle1" refType="userA" fact="2.000000"/>
              <dgm:constr type="h" for="ch" forName="circle1" refType="w" refFor="ch" refForName="circle1" op="equ"/>
              <dgm:constr type="r" for="ch" forName="circle1" refType="w"/>
              <dgm:constr type="ctrY" for="ch" forName="circle1" refType="h" fact="0.500000"/>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0000"/>
              <dgm:constr type="b" for="ch" forName="vertSpace2" refType="b" refFor="ch" refForName="circle1"/>
              <dgm:constr type="ctrX" for="ch" forName="circle2" refType="r" refFor="ch" refForName="space"/>
              <dgm:constr type="h" for="ch" forName="circle2" refType="h" refFor="ch" refForName="circle1" fact="0.500000"/>
              <dgm:constr type="none" for="ch" forName="circle2" refType="h" refFor="ch" refForName="vertSpace2" fact="-0.500000"/>
              <dgm:constr type="w" for="ch" forName="circle2" refType="h" refFor="ch" refForName="circle2" op="equ"/>
              <dgm:constr type="wOff" for="ch" forName="circle2" refType="none"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Type="none" refFor="ch" refForName="circle2"/>
              <dgm:constr type="b" for="ch" forName="rect2" refType="b" refFor="ch" refForName="circle2"/>
              <dgm:constr type="r" for="ch" forName="rect2ParTx" refType="l" refFor="ch" refForName="space"/>
              <dgm:constr type="w" for="ch" forName="rect2ParTx" refType="w" refFor="ch" refForName="rect2" fact="0.500000"/>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00000"/>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00000"/>
              <dgm:constr type="w" for="ch" forName="circle1" refType="userA" fact="2.000000"/>
              <dgm:constr type="h" for="ch" forName="circle1" refType="w" refFor="ch" refForName="circle1" op="equ"/>
              <dgm:constr type="r" for="ch" forName="circle1" refType="w"/>
              <dgm:constr type="ctrY" for="ch" forName="circle1" refType="h" fact="0.500000"/>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0000"/>
              <dgm:constr type="b" for="ch" forName="vertSpace2" refType="b" refFor="ch" refForName="circle1"/>
              <dgm:constr type="ctrX" for="ch" forName="circle2" refType="r" refFor="ch" refForName="space"/>
              <dgm:constr type="h" for="ch" forName="circle2" refType="h" refFor="ch" refForName="circle1" fact="0.666670"/>
              <dgm:constr type="none" for="ch" forName="circle2" refType="h" refFor="ch" refForName="vertSpace2" fact="-0.333330"/>
              <dgm:constr type="w" for="ch" forName="circle2" refType="h" refFor="ch" refForName="circle2" op="equ"/>
              <dgm:constr type="wOff" for="ch" forName="circle2" refType="none"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Type="none"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0"/>
              <dgm:constr type="none" for="ch" forName="circle3" refType="h" refFor="ch" refForName="vertSpace2" fact="-0.666670"/>
              <dgm:constr type="w" for="ch" forName="circle3" refType="h" refFor="ch" refForName="circle3" op="equ"/>
              <dgm:constr type="wOff" for="ch" forName="circle3" refType="none"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Type="none" refFor="ch" refForName="circle3"/>
              <dgm:constr type="b" for="ch" forName="rect3" refType="b" refFor="ch" refForName="circle3"/>
              <dgm:constr type="r" for="ch" forName="rect3ParTx" refType="l" refFor="ch" refForName="space"/>
              <dgm:constr type="w" for="ch" forName="rect3ParTx" refType="w" refFor="ch" refForName="rect3" fact="0.500000"/>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00000"/>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00000"/>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00000"/>
              <dgm:constr type="w" for="ch" forName="circle1" refType="userA" fact="2.000000"/>
              <dgm:constr type="h" for="ch" forName="circle1" refType="w" refFor="ch" refForName="circle1" op="equ"/>
              <dgm:constr type="r" for="ch" forName="circle1" refType="w"/>
              <dgm:constr type="ctrY" for="ch" forName="circle1" refType="h" fact="0.500000"/>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0000"/>
              <dgm:constr type="b" for="ch" forName="vertSpace2" refType="b" refFor="ch" refForName="circle1"/>
              <dgm:constr type="ctrX" for="ch" forName="circle2" refType="r" refFor="ch" refForName="space"/>
              <dgm:constr type="h" for="ch" forName="circle2" refType="h" refFor="ch" refForName="circle1" fact="0.750000"/>
              <dgm:constr type="none" for="ch" forName="circle2" refType="h" refFor="ch" refForName="vertSpace2" fact="-0.250000"/>
              <dgm:constr type="w" for="ch" forName="circle2" refType="h" refFor="ch" refForName="circle2" op="equ"/>
              <dgm:constr type="wOff" for="ch" forName="circle2" refType="none"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Type="none"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00000"/>
              <dgm:constr type="none" for="ch" forName="circle3" refType="h" refFor="ch" refForName="vertSpace2" fact="-0.500000"/>
              <dgm:constr type="w" for="ch" forName="circle3" refType="h" refFor="ch" refForName="circle3" op="equ"/>
              <dgm:constr type="wOff" for="ch" forName="circle3" refType="none"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Type="none"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0000"/>
              <dgm:constr type="none" for="ch" forName="circle4" refType="h" refFor="ch" refForName="vertSpace2" fact="-0.750000"/>
              <dgm:constr type="w" for="ch" forName="circle4" refType="h" refFor="ch" refForName="circle4" op="equ"/>
              <dgm:constr type="wOff" for="ch" forName="circle4" refType="none"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none" for="ch" forName="rect4" refType="none" refFor="ch" refForName="circle4"/>
              <dgm:constr type="b" for="ch" forName="rect4" refType="b" refFor="ch" refForName="circle4"/>
              <dgm:constr type="r" for="ch" forName="rect4ParTx" refType="l" refFor="ch" refForName="space"/>
              <dgm:constr type="w" for="ch" forName="rect4ParTx" refType="w" refFor="ch" refForName="rect4" fact="0.500000"/>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00000"/>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00000"/>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00000"/>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00000"/>
              <dgm:constr type="w" for="ch" forName="circle1" refType="userA" fact="2.000000"/>
              <dgm:constr type="h" for="ch" forName="circle1" refType="w" refFor="ch" refForName="circle1" op="equ"/>
              <dgm:constr type="r" for="ch" forName="circle1" refType="w"/>
              <dgm:constr type="ctrY" for="ch" forName="circle1" refType="h" fact="0.500000"/>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0000"/>
              <dgm:constr type="b" for="ch" forName="vertSpace2" refType="b" refFor="ch" refForName="circle1"/>
              <dgm:constr type="ctrX" for="ch" forName="circle2" refType="r" refFor="ch" refForName="space"/>
              <dgm:constr type="h" for="ch" forName="circle2" refType="h" refFor="ch" refForName="circle1" fact="0.800000"/>
              <dgm:constr type="none" for="ch" forName="circle2" refType="h" refFor="ch" refForName="vertSpace2" fact="-0.200000"/>
              <dgm:constr type="w" for="ch" forName="circle2" refType="h" refFor="ch" refForName="circle2" op="equ"/>
              <dgm:constr type="wOff" for="ch" forName="circle2" refType="none"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Type="none"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00000"/>
              <dgm:constr type="none" for="ch" forName="circle3" refType="h" refFor="ch" refForName="vertSpace2" fact="-0.400000"/>
              <dgm:constr type="w" for="ch" forName="circle3" refType="h" refFor="ch" refForName="circle3" op="equ"/>
              <dgm:constr type="wOff" for="ch" forName="circle3" refType="none"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Type="none"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00000"/>
              <dgm:constr type="none" for="ch" forName="circle4" refType="h" refFor="ch" refForName="vertSpace2" fact="-0.600000"/>
              <dgm:constr type="w" for="ch" forName="circle4" refType="h" refFor="ch" refForName="circle4" op="equ"/>
              <dgm:constr type="wOff" for="ch" forName="circle4" refType="none"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none" for="ch" forName="rect4" refType="none"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00000"/>
              <dgm:constr type="none" for="ch" forName="circle5" refType="h" refFor="ch" refForName="vertSpace2" fact="-0.800000"/>
              <dgm:constr type="w" for="ch" forName="circle5" refType="h" refFor="ch" refForName="circle5" op="equ"/>
              <dgm:constr type="wOff" for="ch" forName="circle5" refType="none"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none" for="ch" forName="rect5" refType="none" refFor="ch" refForName="circle5"/>
              <dgm:constr type="b" for="ch" forName="rect5" refType="b" refFor="ch" refForName="circle5"/>
              <dgm:constr type="r" for="ch" forName="rect5ParTx" refType="l" refFor="ch" refForName="space"/>
              <dgm:constr type="w" for="ch" forName="rect5ParTx" refType="w" refFor="ch" refForName="rect5" fact="0.500000"/>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00000"/>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00000"/>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00000"/>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00000"/>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00000"/>
              <dgm:constr type="w" for="ch" forName="circle1" refType="userA" fact="2.000000"/>
              <dgm:constr type="h" for="ch" forName="circle1" refType="w" refFor="ch" refForName="circle1" op="equ"/>
              <dgm:constr type="r" for="ch" forName="circle1" refType="w"/>
              <dgm:constr type="ctrY" for="ch" forName="circle1" refType="h" fact="0.500000"/>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0000"/>
              <dgm:constr type="b" for="ch" forName="vertSpace2" refType="b" refFor="ch" refForName="circle1"/>
              <dgm:constr type="ctrX" for="ch" forName="circle2" refType="r" refFor="ch" refForName="space"/>
              <dgm:constr type="h" for="ch" forName="circle2" refType="h" refFor="ch" refForName="circle1" fact="0.833330"/>
              <dgm:constr type="none" for="ch" forName="circle2" refType="h" refFor="ch" refForName="vertSpace2" fact="-0.166670"/>
              <dgm:constr type="w" for="ch" forName="circle2" refType="h" refFor="ch" refForName="circle2" op="equ"/>
              <dgm:constr type="wOff" for="ch" forName="circle2" refType="none"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Type="none"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0"/>
              <dgm:constr type="none" for="ch" forName="circle3" refType="h" refFor="ch" refForName="vertSpace2" fact="-0.333330"/>
              <dgm:constr type="w" for="ch" forName="circle3" refType="h" refFor="ch" refForName="circle3" op="equ"/>
              <dgm:constr type="wOff" for="ch" forName="circle3" refType="none"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Type="none"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00000"/>
              <dgm:constr type="none" for="ch" forName="circle4" refType="h" refFor="ch" refForName="vertSpace2" fact="-0.500000"/>
              <dgm:constr type="w" for="ch" forName="circle4" refType="h" refFor="ch" refForName="circle4" op="equ"/>
              <dgm:constr type="wOff" for="ch" forName="circle4" refType="none"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none" for="ch" forName="rect4" refType="none"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0"/>
              <dgm:constr type="none" for="ch" forName="circle5" refType="h" refFor="ch" refForName="vertSpace2" fact="-0.666670"/>
              <dgm:constr type="w" for="ch" forName="circle5" refType="h" refFor="ch" refForName="circle5" op="equ"/>
              <dgm:constr type="wOff" for="ch" forName="circle5" refType="none"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none" for="ch" forName="rect5" refType="none"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0"/>
              <dgm:constr type="none" for="ch" forName="circle6" refType="h" refFor="ch" refForName="vertSpace2" fact="-0.833330"/>
              <dgm:constr type="w" for="ch" forName="circle6" refType="h" refFor="ch" refForName="circle6" op="equ"/>
              <dgm:constr type="wOff" for="ch" forName="circle6" refType="none"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none" for="ch" forName="rect6" refType="none" refFor="ch" refForName="circle6"/>
              <dgm:constr type="b" for="ch" forName="rect6" refType="b" refFor="ch" refForName="circle6"/>
              <dgm:constr type="r" for="ch" forName="rect6ParTx" refType="l" refFor="ch" refForName="space"/>
              <dgm:constr type="w" for="ch" forName="rect6ParTx" refType="w" refFor="ch" refForName="rect6" fact="0.500000"/>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00000"/>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00000"/>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00000"/>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00000"/>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00000"/>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00000"/>
              <dgm:constr type="w" for="ch" forName="circle1" refType="userA" fact="2.000000"/>
              <dgm:constr type="h" for="ch" forName="circle1" refType="w" refFor="ch" refForName="circle1" op="equ"/>
              <dgm:constr type="r" for="ch" forName="circle1" refType="w"/>
              <dgm:constr type="ctrY" for="ch" forName="circle1" refType="h" fact="0.500000"/>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0000"/>
              <dgm:constr type="b" for="ch" forName="vertSpace2" refType="b" refFor="ch" refForName="circle1"/>
              <dgm:constr type="ctrX" for="ch" forName="circle2" refType="r" refFor="ch" refForName="space"/>
              <dgm:constr type="h" for="ch" forName="circle2" refType="h" refFor="ch" refForName="circle1" fact="0.857140"/>
              <dgm:constr type="none" for="ch" forName="circle2" refType="h" refFor="ch" refForName="vertSpace2" fact="-0.142860"/>
              <dgm:constr type="w" for="ch" forName="circle2" refType="h" refFor="ch" refForName="circle2" op="equ"/>
              <dgm:constr type="wOff" for="ch" forName="circle2" refType="none"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Type="none"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0"/>
              <dgm:constr type="none" for="ch" forName="circle3" refType="h" refFor="ch" refForName="vertSpace2" fact="-0.285710"/>
              <dgm:constr type="w" for="ch" forName="circle3" refType="h" refFor="ch" refForName="circle3" op="equ"/>
              <dgm:constr type="wOff" for="ch" forName="circle3" refType="none"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Type="none"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0"/>
              <dgm:constr type="none" for="ch" forName="circle4" refType="h" refFor="ch" refForName="vertSpace2" fact="-0.428570"/>
              <dgm:constr type="w" for="ch" forName="circle4" refType="h" refFor="ch" refForName="circle4" op="equ"/>
              <dgm:constr type="wOff" for="ch" forName="circle4" refType="none"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none" for="ch" forName="rect4" refType="none"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0"/>
              <dgm:constr type="none" for="ch" forName="circle5" refType="h" refFor="ch" refForName="vertSpace2" fact="-0.571430"/>
              <dgm:constr type="w" for="ch" forName="circle5" refType="h" refFor="ch" refForName="circle5" op="equ"/>
              <dgm:constr type="wOff" for="ch" forName="circle5" refType="none"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none" for="ch" forName="rect5" refType="none"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0"/>
              <dgm:constr type="none" for="ch" forName="circle6" refType="h" refFor="ch" refForName="vertSpace2" fact="-0.714290"/>
              <dgm:constr type="w" for="ch" forName="circle6" refType="h" refFor="ch" refForName="circle6" op="equ"/>
              <dgm:constr type="wOff" for="ch" forName="circle6" refType="none"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none" for="ch" forName="rect6" refType="none"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0"/>
              <dgm:constr type="none" for="ch" forName="circle7" refType="h" refFor="ch" refForName="vertSpace2" fact="-0.857140"/>
              <dgm:constr type="w" for="ch" forName="circle7" refType="h" refFor="ch" refForName="circle7" op="equ"/>
              <dgm:constr type="wOff" for="ch" forName="circle7" refType="none"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none" for="ch" forName="rect7" refType="none" refFor="ch" refForName="circle7"/>
              <dgm:constr type="b" for="ch" forName="rect7" refType="b" refFor="ch" refForName="circle7"/>
              <dgm:constr type="r" for="ch" forName="rect7ParTx" refType="l" refFor="ch" refForName="space"/>
              <dgm:constr type="w" for="ch" forName="rect7ParTx" refType="w" refFor="ch" refForName="rect7" fact="0.500000"/>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00000"/>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00000"/>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00000"/>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00000"/>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00000"/>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00000"/>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type="pie" r:blip="">
              <dgm:adjLst>
                <dgm:adj idx="1" val="90.000000"/>
                <dgm:adj idx="2" val="270.000000"/>
              </dgm:adjLst>
            </dgm:shape>
          </dgm:if>
          <dgm:else name="Name25">
            <dgm:shape type="pie" r:blip="">
              <dgm:adjLst>
                <dgm:adj idx="1" val="270.000000"/>
                <dgm:adj idx="2" val="90.000000"/>
              </dgm:adjLst>
            </dgm:shape>
          </dgm:else>
        </dgm:choose>
        <dgm:presOf/>
        <dgm:constrLst/>
        <dgm:ruleLst/>
      </dgm:layoutNode>
      <dgm:layoutNode name="space">
        <dgm:alg type="sp"/>
        <dgm:shape r:blip="">
          <dgm:adjLst/>
        </dgm:shape>
        <dgm:presOf/>
        <dgm:constrLst/>
        <dgm:ruleLst/>
      </dgm:layoutNode>
      <dgm:layoutNode name="rect1" styleLbl="alignAcc1">
        <dgm:alg type="sp"/>
        <dgm:shape type="rect" r:blip="">
          <dgm:adjLst/>
        </dgm:shape>
        <dgm:presOf axis="self"/>
        <dgm:constrLst/>
        <dgm:ruleLst/>
      </dgm:layoutNode>
    </dgm:forEach>
    <dgm:forEach name="Name26" axis="ch" ptType="node" st="2" cnt="1">
      <dgm:layoutNode name="vertSpace2">
        <dgm:alg type="sp"/>
        <dgm:shape type="rect" r:blip="" hideGeom="1">
          <dgm:adjLst/>
        </dgm:shape>
        <dgm:presOf/>
        <dgm:constrLst/>
        <dgm:ruleLst/>
      </dgm:layoutNode>
      <dgm:layoutNode name="circle2" styleLbl="node1">
        <dgm:alg type="sp"/>
        <dgm:choose name="Name27">
          <dgm:if name="Name28" func="var" arg="dir" op="equ" val="norm">
            <dgm:shape type="pie" r:blip="">
              <dgm:adjLst>
                <dgm:adj idx="1" val="90.000000"/>
                <dgm:adj idx="2" val="270.000000"/>
              </dgm:adjLst>
            </dgm:shape>
          </dgm:if>
          <dgm:else name="Name29">
            <dgm:shape type="pie" r:blip="">
              <dgm:adjLst>
                <dgm:adj idx="1" val="270.000000"/>
                <dgm:adj idx="2" val="90.000000"/>
              </dgm:adjLst>
            </dgm:shape>
          </dgm:else>
        </dgm:choose>
        <dgm:presOf/>
        <dgm:constrLst/>
        <dgm:ruleLst/>
      </dgm:layoutNode>
      <dgm:layoutNode name="rect2" styleLbl="alignAcc1">
        <dgm:alg type="sp"/>
        <dgm:shape type="rect" r:blip="">
          <dgm:adjLst/>
        </dgm:shape>
        <dgm:presOf axis="self"/>
        <dgm:constrLst/>
        <dgm:ruleLst/>
      </dgm:layoutNode>
    </dgm:forEach>
    <dgm:forEach name="Name30" axis="ch" ptType="node" st="3" cnt="1">
      <dgm:layoutNode name="vertSpace3">
        <dgm:alg type="sp"/>
        <dgm:shape type="rect" r:blip="" hideGeom="1">
          <dgm:adjLst/>
        </dgm:shape>
        <dgm:presOf/>
        <dgm:constrLst/>
        <dgm:ruleLst/>
      </dgm:layoutNode>
      <dgm:layoutNode name="circle3" styleLbl="node1">
        <dgm:alg type="sp"/>
        <dgm:choose name="Name31">
          <dgm:if name="Name32" func="var" arg="dir" op="equ" val="norm">
            <dgm:shape type="pie" r:blip="">
              <dgm:adjLst>
                <dgm:adj idx="1" val="90.000000"/>
                <dgm:adj idx="2" val="270.000000"/>
              </dgm:adjLst>
            </dgm:shape>
          </dgm:if>
          <dgm:else name="Name33">
            <dgm:shape type="pie" r:blip="">
              <dgm:adjLst>
                <dgm:adj idx="1" val="270.000000"/>
                <dgm:adj idx="2" val="90.000000"/>
              </dgm:adjLst>
            </dgm:shape>
          </dgm:else>
        </dgm:choose>
        <dgm:presOf/>
        <dgm:constrLst/>
        <dgm:ruleLst/>
      </dgm:layoutNode>
      <dgm:layoutNode name="rect3" styleLbl="alignAcc1">
        <dgm:alg type="sp"/>
        <dgm:shape type="rect" r:blip="">
          <dgm:adjLst/>
        </dgm:shape>
        <dgm:presOf axis="self"/>
        <dgm:constrLst/>
        <dgm:ruleLst/>
      </dgm:layoutNode>
    </dgm:forEach>
    <dgm:forEach name="Name34" axis="ch" ptType="node" st="4" cnt="1">
      <dgm:layoutNode name="vertSpace4">
        <dgm:alg type="sp"/>
        <dgm:shape type="rect" r:blip="" hideGeom="1">
          <dgm:adjLst/>
        </dgm:shape>
        <dgm:presOf/>
        <dgm:constrLst/>
        <dgm:ruleLst/>
      </dgm:layoutNode>
      <dgm:layoutNode name="circle4" styleLbl="node1">
        <dgm:alg type="sp"/>
        <dgm:choose name="Name35">
          <dgm:if name="Name36" func="var" arg="dir" op="equ" val="norm">
            <dgm:shape type="pie" r:blip="">
              <dgm:adjLst>
                <dgm:adj idx="1" val="90.000000"/>
                <dgm:adj idx="2" val="270.000000"/>
              </dgm:adjLst>
            </dgm:shape>
          </dgm:if>
          <dgm:else name="Name37">
            <dgm:shape type="pie" r:blip="">
              <dgm:adjLst>
                <dgm:adj idx="1" val="270.000000"/>
                <dgm:adj idx="2" val="90.000000"/>
              </dgm:adjLst>
            </dgm:shape>
          </dgm:else>
        </dgm:choose>
        <dgm:presOf/>
        <dgm:constrLst/>
        <dgm:ruleLst/>
      </dgm:layoutNode>
      <dgm:layoutNode name="rect4" styleLbl="alignAcc1">
        <dgm:alg type="sp"/>
        <dgm:shape type="rect" r:blip="">
          <dgm:adjLst/>
        </dgm:shape>
        <dgm:presOf axis="self"/>
        <dgm:constrLst/>
        <dgm:ruleLst/>
      </dgm:layoutNode>
    </dgm:forEach>
    <dgm:forEach name="Name38" axis="ch" ptType="node" st="5" cnt="1">
      <dgm:layoutNode name="vertSpace5">
        <dgm:alg type="sp"/>
        <dgm:shape type="rect" r:blip="" hideGeom="1">
          <dgm:adjLst/>
        </dgm:shape>
        <dgm:presOf/>
        <dgm:constrLst/>
        <dgm:ruleLst/>
      </dgm:layoutNode>
      <dgm:layoutNode name="circle5" styleLbl="node1">
        <dgm:alg type="sp"/>
        <dgm:choose name="Name39">
          <dgm:if name="Name40" func="var" arg="dir" op="equ" val="norm">
            <dgm:shape type="pie" r:blip="">
              <dgm:adjLst>
                <dgm:adj idx="1" val="90.000000"/>
                <dgm:adj idx="2" val="270.000000"/>
              </dgm:adjLst>
            </dgm:shape>
          </dgm:if>
          <dgm:else name="Name41">
            <dgm:shape type="pie" r:blip="">
              <dgm:adjLst>
                <dgm:adj idx="1" val="270.000000"/>
                <dgm:adj idx="2" val="90.000000"/>
              </dgm:adjLst>
            </dgm:shape>
          </dgm:else>
        </dgm:choose>
        <dgm:presOf/>
        <dgm:constrLst/>
        <dgm:ruleLst/>
      </dgm:layoutNode>
      <dgm:layoutNode name="rect5" styleLbl="alignAcc1">
        <dgm:alg type="sp"/>
        <dgm:shape type="rect" r:blip="">
          <dgm:adjLst/>
        </dgm:shape>
        <dgm:presOf axis="self"/>
        <dgm:constrLst/>
        <dgm:ruleLst/>
      </dgm:layoutNode>
    </dgm:forEach>
    <dgm:forEach name="Name42" axis="ch" ptType="node" st="6" cnt="1">
      <dgm:layoutNode name="vertSpace6">
        <dgm:alg type="sp"/>
        <dgm:shape type="rect" r:blip="" hideGeom="1">
          <dgm:adjLst/>
        </dgm:shape>
        <dgm:presOf/>
        <dgm:constrLst/>
        <dgm:ruleLst/>
      </dgm:layoutNode>
      <dgm:layoutNode name="circle6" styleLbl="node1">
        <dgm:alg type="sp"/>
        <dgm:choose name="Name43">
          <dgm:if name="Name44" func="var" arg="dir" op="equ" val="norm">
            <dgm:shape type="pie" r:blip="">
              <dgm:adjLst>
                <dgm:adj idx="1" val="90.000000"/>
                <dgm:adj idx="2" val="270.000000"/>
              </dgm:adjLst>
            </dgm:shape>
          </dgm:if>
          <dgm:else name="Name45">
            <dgm:shape type="pie" r:blip="">
              <dgm:adjLst>
                <dgm:adj idx="1" val="270.000000"/>
                <dgm:adj idx="2" val="90.000000"/>
              </dgm:adjLst>
            </dgm:shape>
          </dgm:else>
        </dgm:choose>
        <dgm:presOf/>
        <dgm:constrLst/>
        <dgm:ruleLst/>
      </dgm:layoutNode>
      <dgm:layoutNode name="rect6" styleLbl="alignAcc1">
        <dgm:alg type="sp"/>
        <dgm:shape type="rect" r:blip="">
          <dgm:adjLst/>
        </dgm:shape>
        <dgm:presOf axis="self"/>
        <dgm:constrLst/>
        <dgm:ruleLst/>
      </dgm:layoutNode>
    </dgm:forEach>
    <dgm:forEach name="Name46" axis="ch" ptType="node" st="7" cnt="1">
      <dgm:layoutNode name="vertSpace7">
        <dgm:alg type="sp"/>
        <dgm:shape type="rect" r:blip="" hideGeom="1">
          <dgm:adjLst/>
        </dgm:shape>
        <dgm:presOf/>
        <dgm:constrLst/>
        <dgm:ruleLst/>
      </dgm:layoutNode>
      <dgm:layoutNode name="circle7" styleLbl="node1">
        <dgm:alg type="sp"/>
        <dgm:choose name="Name47">
          <dgm:if name="Name48" func="var" arg="dir" op="equ" val="norm">
            <dgm:shape type="pie" r:blip="">
              <dgm:adjLst>
                <dgm:adj idx="1" val="90.000000"/>
                <dgm:adj idx="2" val="270.000000"/>
              </dgm:adjLst>
            </dgm:shape>
          </dgm:if>
          <dgm:else name="Name49">
            <dgm:shape type="pie" r:blip="">
              <dgm:adjLst>
                <dgm:adj idx="1" val="270.000000"/>
                <dgm:adj idx="2" val="90.000000"/>
              </dgm:adjLst>
            </dgm:shape>
          </dgm:else>
        </dgm:choose>
        <dgm:presOf/>
        <dgm:constrLst/>
        <dgm:ruleLst/>
      </dgm:layoutNode>
      <dgm:layoutNode name="rect7" styleLbl="alignAcc1">
        <dgm:alg type="sp"/>
        <dgm:shape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layoutNode name="rect1ChTx" styleLbl="alignAcc1">
            <dgm:varLst>
              <dgm:bulletEnabled val="1"/>
            </dgm:varLst>
            <dgm:alg type="tx">
              <dgm:param type="stBulletLvl" val="1"/>
              <dgm:param type="txAnchorVertCh" val="mid"/>
            </dgm:alg>
            <dgm:shape type="rect" r:blip="" hideGeom="1">
              <dgm:adjLst/>
            </dgm:shape>
            <dgm:presOf axis="des" ptType="node"/>
            <dgm:constrLst>
              <dgm:constr type="lMarg" refType="secFontSz" fact="0.300000"/>
              <dgm:constr type="rMarg" refType="secFontSz" fact="0.300000"/>
              <dgm:constr type="tMarg" refType="secFontSz" fact="0.300000"/>
              <dgm:constr type="bMarg" refType="secFontSz" fact="0.300000"/>
            </dgm:constrLst>
            <dgm:ruleLst>
              <dgm:rule type="secFontSz" val="5" fact="NaN" max="NaN"/>
            </dgm:ruleLst>
          </dgm:layoutNode>
        </dgm:if>
        <dgm:else name="Name53">
          <dgm:layoutNode name="rect1ParTxNoCh"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layoutNode name="rect2ChTx" styleLbl="alignAcc1">
            <dgm:varLst>
              <dgm:bulletEnabled val="1"/>
            </dgm:varLst>
            <dgm:alg type="tx">
              <dgm:param type="stBulletLvl" val="1"/>
              <dgm:param type="txAnchorVertCh" val="mid"/>
            </dgm:alg>
            <dgm:shape type="rect" r:blip="" hideGeom="1">
              <dgm:adjLst/>
            </dgm:shape>
            <dgm:presOf axis="des" ptType="node"/>
            <dgm:constrLst>
              <dgm:constr type="lMarg" refType="secFontSz" fact="0.300000"/>
              <dgm:constr type="rMarg" refType="secFontSz" fact="0.300000"/>
              <dgm:constr type="tMarg" refType="secFontSz" fact="0.300000"/>
              <dgm:constr type="bMarg" refType="secFontSz" fact="0.300000"/>
            </dgm:constrLst>
            <dgm:ruleLst>
              <dgm:rule type="secFontSz" val="5" fact="NaN" max="NaN"/>
            </dgm:ruleLst>
          </dgm:layoutNode>
        </dgm:if>
        <dgm:else name="Name57">
          <dgm:layoutNode name="rect2ParTxNoCh"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layoutNode name="rect3ChTx" styleLbl="alignAcc1">
            <dgm:varLst>
              <dgm:bulletEnabled val="1"/>
            </dgm:varLst>
            <dgm:alg type="tx">
              <dgm:param type="stBulletLvl" val="1"/>
              <dgm:param type="txAnchorVertCh" val="mid"/>
            </dgm:alg>
            <dgm:shape type="rect" r:blip="" hideGeom="1">
              <dgm:adjLst/>
            </dgm:shape>
            <dgm:presOf axis="des" ptType="node"/>
            <dgm:constrLst>
              <dgm:constr type="lMarg" refType="secFontSz" fact="0.300000"/>
              <dgm:constr type="rMarg" refType="secFontSz" fact="0.300000"/>
              <dgm:constr type="tMarg" refType="secFontSz" fact="0.300000"/>
              <dgm:constr type="bMarg" refType="secFontSz" fact="0.300000"/>
            </dgm:constrLst>
            <dgm:ruleLst>
              <dgm:rule type="secFontSz" val="5" fact="NaN" max="NaN"/>
            </dgm:ruleLst>
          </dgm:layoutNode>
        </dgm:if>
        <dgm:else name="Name61">
          <dgm:layoutNode name="rect3ParTxNoCh"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layoutNode name="rect4ChTx" styleLbl="alignAcc1">
            <dgm:varLst>
              <dgm:bulletEnabled val="1"/>
            </dgm:varLst>
            <dgm:alg type="tx">
              <dgm:param type="stBulletLvl" val="1"/>
              <dgm:param type="txAnchorVertCh" val="mid"/>
            </dgm:alg>
            <dgm:shape type="rect" r:blip="" hideGeom="1">
              <dgm:adjLst/>
            </dgm:shape>
            <dgm:presOf axis="des" ptType="node"/>
            <dgm:constrLst>
              <dgm:constr type="lMarg" refType="secFontSz" fact="0.300000"/>
              <dgm:constr type="rMarg" refType="secFontSz" fact="0.300000"/>
              <dgm:constr type="tMarg" refType="secFontSz" fact="0.300000"/>
              <dgm:constr type="bMarg" refType="secFontSz" fact="0.300000"/>
            </dgm:constrLst>
            <dgm:ruleLst>
              <dgm:rule type="secFontSz" val="5" fact="NaN" max="NaN"/>
            </dgm:ruleLst>
          </dgm:layoutNode>
        </dgm:if>
        <dgm:else name="Name65">
          <dgm:layoutNode name="rect4ParTxNoCh"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layoutNode name="rect5ChTx" styleLbl="alignAcc1">
            <dgm:varLst>
              <dgm:bulletEnabled val="1"/>
            </dgm:varLst>
            <dgm:alg type="tx">
              <dgm:param type="stBulletLvl" val="1"/>
              <dgm:param type="txAnchorVertCh" val="mid"/>
            </dgm:alg>
            <dgm:shape type="rect" r:blip="" hideGeom="1">
              <dgm:adjLst/>
            </dgm:shape>
            <dgm:presOf axis="des" ptType="node"/>
            <dgm:constrLst>
              <dgm:constr type="lMarg" refType="secFontSz" fact="0.300000"/>
              <dgm:constr type="rMarg" refType="secFontSz" fact="0.300000"/>
              <dgm:constr type="tMarg" refType="secFontSz" fact="0.300000"/>
              <dgm:constr type="bMarg" refType="secFontSz" fact="0.300000"/>
            </dgm:constrLst>
            <dgm:ruleLst>
              <dgm:rule type="secFontSz" val="5" fact="NaN" max="NaN"/>
            </dgm:ruleLst>
          </dgm:layoutNode>
        </dgm:if>
        <dgm:else name="Name69">
          <dgm:layoutNode name="rect5ParTxNoCh"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layoutNode name="rect6ChTx" styleLbl="alignAcc1">
            <dgm:varLst>
              <dgm:bulletEnabled val="1"/>
            </dgm:varLst>
            <dgm:alg type="tx">
              <dgm:param type="stBulletLvl" val="1"/>
              <dgm:param type="txAnchorVertCh" val="mid"/>
            </dgm:alg>
            <dgm:shape type="rect" r:blip="" hideGeom="1">
              <dgm:adjLst/>
            </dgm:shape>
            <dgm:presOf axis="des" ptType="node"/>
            <dgm:constrLst>
              <dgm:constr type="lMarg" refType="secFontSz" fact="0.300000"/>
              <dgm:constr type="rMarg" refType="secFontSz" fact="0.300000"/>
              <dgm:constr type="tMarg" refType="secFontSz" fact="0.300000"/>
              <dgm:constr type="bMarg" refType="secFontSz" fact="0.300000"/>
            </dgm:constrLst>
            <dgm:ruleLst>
              <dgm:rule type="secFontSz" val="5" fact="NaN" max="NaN"/>
            </dgm:ruleLst>
          </dgm:layoutNode>
        </dgm:if>
        <dgm:else name="Name73">
          <dgm:layoutNode name="rect6ParTxNoCh"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layoutNode name="rect7ChTx" styleLbl="alignAcc1">
            <dgm:varLst>
              <dgm:bulletEnabled val="1"/>
            </dgm:varLst>
            <dgm:alg type="tx">
              <dgm:param type="stBulletLvl" val="1"/>
              <dgm:param type="txAnchorVertCh" val="mid"/>
            </dgm:alg>
            <dgm:shape type="rect" r:blip="" hideGeom="1">
              <dgm:adjLst/>
            </dgm:shape>
            <dgm:presOf axis="des" ptType="node"/>
            <dgm:constrLst>
              <dgm:constr type="lMarg" refType="secFontSz" fact="0.300000"/>
              <dgm:constr type="rMarg" refType="secFontSz" fact="0.300000"/>
              <dgm:constr type="tMarg" refType="secFontSz" fact="0.300000"/>
              <dgm:constr type="bMarg" refType="secFontSz" fact="0.300000"/>
            </dgm:constrLst>
            <dgm:ruleLst>
              <dgm:rule type="secFontSz" val="5" fact="NaN" max="NaN"/>
            </dgm:ruleLst>
          </dgm:layoutNode>
        </dgm:if>
        <dgm:else name="Name77">
          <dgm:layoutNode name="rect7ParTxNoCh" styleLbl="alignAcc1">
            <dgm:varLst>
              <dgm:chMax val="1"/>
              <dgm:bulletEnabled val="1"/>
            </dgm:varLst>
            <dgm:alg type="tx"/>
            <dgm:shape type="rect" r:blip="" hideGeom="1">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xmlns:r="http://schemas.openxmlformats.org/officeDocument/2006/relationships"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val="norm"/>
      <dgm:resizeHandles val="exact"/>
    </dgm:varLst>
    <dgm:alg type="composite"/>
    <dgm:shape r:blip="">
      <dgm:adjLst/>
    </dgm:shape>
    <dgm:presOf/>
    <dgm:constrLst>
      <dgm:constr type="w" for="ch" forName="fgShape" refType="w" fact="0.920000"/>
      <dgm:constr type="h" for="ch" forName="fgShape" refType="h" fact="0.150000"/>
      <dgm:constr type="b" for="ch" forName="fgShape" refType="h" fact="0.950000"/>
      <dgm:constr type="ctrX" for="ch" forName="fgShape" refType="w" fact="0.500000"/>
      <dgm:constr type="w" for="ch" forName="linComp" refType="w"/>
      <dgm:constr type="h" for="ch" forName="linComp" refType="h"/>
      <dgm:constr type="ctrX" for="ch" forName="linComp" refType="w" fact="0.500000"/>
    </dgm:constrLst>
    <dgm:ruleLst/>
    <dgm:layoutNode name="fgShape" styleLbl="fgShp">
      <dgm:alg type="sp"/>
      <dgm:shape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r:blip="">
        <dgm:adjLst/>
      </dgm:shape>
      <dgm:presOf/>
      <dgm:constrLst>
        <dgm:constr type="w" for="ch" forName="compNode" refType="w"/>
        <dgm:constr type="h" for="ch" forName="compNode" refType="h"/>
        <dgm:constr type="w" for="ch" ptType="sibTrans" refType="w" refFor="ch" refForName="compNode" fact="0.030000"/>
        <dgm:constr type="primFontSz" for="des" ptType="node" op="equ" val="65"/>
      </dgm:constrLst>
      <dgm:ruleLst/>
      <dgm:forEach name="nodesForEach" axis="ch" ptType="node">
        <dgm:layoutNode name="compNode">
          <dgm:alg type="composite"/>
          <dgm:shape r:blip="">
            <dgm:adjLst/>
          </dgm:shape>
          <dgm:presOf/>
          <dgm:constrLst>
            <dgm:constr type="w" for="ch" forName="bkgdShape" refType="w"/>
            <dgm:constr type="h" for="ch" forName="bkgdShape" refType="h"/>
            <dgm:constr type="w" for="ch" forName="nodeTx" refType="w"/>
            <dgm:constr type="h" for="ch" forName="nodeTx" refType="h" fact="0.400000"/>
            <dgm:constr type="b" for="ch" forName="nodeTx" refType="h" fact="0.800000"/>
            <dgm:constr type="w" for="ch" forName="invisiNode" refType="w" fact="0.010000"/>
            <dgm:constr type="h" for="ch" forName="invisiNode" refType="h" fact="0.060000"/>
            <dgm:constr type="t" for="ch" forName="invisiNode"/>
            <dgm:constr type="ctrX" for="ch" forName="invisiNode" refType="w" fact="0.500000"/>
            <dgm:constr type="h" for="ch" forName="imagNode" refType="h" fact="0.333000"/>
            <dgm:constr type="w" for="ch" forName="imagNode" refType="h" refFor="ch" refForName="imagNode"/>
            <dgm:constr type="ctrX" for="ch" forName="imagNode" refType="w" fact="0.500000"/>
            <dgm:constr type="t" for="ch" forName="imagNode" refType="h" fact="0.060000"/>
            <dgm:constr type="w" for="ch" forName="imagNode" refType="w" op="lte" fact="0.940000"/>
          </dgm:constrLst>
          <dgm:ruleLst/>
          <dgm:layoutNode name="bkgdShape">
            <dgm:alg type="sp"/>
            <dgm:shape type="roundRect" r:blip="">
              <dgm:adjLst>
                <dgm:adj idx="1" val="0.100000"/>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type="rect" r:blip="" hideGeom="1">
              <dgm:adjLst/>
            </dgm:shape>
            <dgm:presOf axis="desOrSelf" ptType="node"/>
            <dgm:constrLst/>
            <dgm:ruleLst>
              <dgm:rule type="primFontSz" val="5" fact="NaN" max="NaN"/>
            </dgm:ruleLst>
          </dgm:layoutNode>
          <dgm:layoutNode name="invisiNode">
            <dgm:alg type="sp"/>
            <dgm:shape type="roundRect" r:blip="" hideGeom="1">
              <dgm:adjLst>
                <dgm:adj idx="1" val="0.100000"/>
              </dgm:adjLst>
            </dgm:shape>
            <dgm:presOf/>
            <dgm:constrLst/>
            <dgm:ruleLst/>
          </dgm:layoutNode>
          <dgm:layoutNode name="imagNode" styleLbl="fgImgPlace1">
            <dgm:alg type="sp"/>
            <dgm:shape type="ellipse" r:blip="" blipPhldr="1">
              <dgm:adjLst/>
            </dgm:shape>
            <dgm:presOf/>
            <dgm:constrLst/>
            <dgm:ruleLst/>
          </dgm:layoutNode>
        </dgm:layoutNode>
        <dgm:forEach name="sibTransForEach" axis="followSib" ptType="sibTrans" cnt="1">
          <dgm:layoutNode name="sibTrans">
            <dgm:alg type="sp"/>
            <dgm:shape type="rect" r:blip="" hideGeom="1">
              <dgm:adjLst/>
            </dgm:shape>
            <dgm:presOf axis="sel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xmlns:r="http://schemas.openxmlformats.org/officeDocument/2006/relationships"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val="norm"/>
      <dgm:resizeHandles val="exact"/>
    </dgm:varLst>
    <dgm:alg type="composite">
      <dgm:param type="ar" val="1.25"/>
    </dgm:alg>
    <dgm:shape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00000"/>
              <dgm:constr type="h" for="ch" forName="circle1" refType="w" refFor="ch" refForName="circle1"/>
              <dgm:constr type="ctrX" for="ch" forName="circle1" refType="w" fact="0.300000"/>
              <dgm:constr type="ctrY" for="ch" forName="circle1" refType="h" fact="0.625000"/>
              <dgm:constr type="w" for="ch" forName="text1" refType="w" fact="0.300000"/>
              <dgm:constr type="h" for="ch" forName="text1" refType="h" fact="0.312500"/>
              <dgm:constr type="r" for="ch" forName="text1" refType="w"/>
              <dgm:constr type="t" for="ch" forName="text1"/>
              <dgm:constr type="l" for="ch" forName="line1" refType="w" fact="0.625000"/>
              <dgm:constr type="ctrY" for="ch" forName="line1" refType="ctrY" refFor="ch" refForName="text1"/>
              <dgm:constr type="r" for="ch" forName="line1" refType="l" refFor="ch" refForName="text1"/>
              <dgm:constr type="h" for="ch" forName="line1"/>
              <dgm:constr type="l" for="ch" forName="d1" refType="w" fact="0.300000"/>
              <dgm:constr type="b" for="ch" forName="d1" refType="h" fact="0.625000"/>
              <dgm:constr type="w" for="ch" forName="d1" refType="w" fact="0.324750"/>
              <dgm:constr type="h" for="ch" forName="d1" refType="h" fact="0.469000"/>
            </dgm:constrLst>
          </dgm:if>
          <dgm:if name="Name5" axis="ch" ptType="node" func="cnt" op="equ" val="2">
            <dgm:constrLst>
              <dgm:constr type="primFontSz" for="des" ptType="node" op="equ" val="65"/>
              <dgm:constr type="w" for="ch" forName="circle1" refType="w" fact="0.200000"/>
              <dgm:constr type="h" for="ch" forName="circle1" refType="w" refFor="ch" refForName="circle1"/>
              <dgm:constr type="ctrX" for="ch" forName="circle1" refType="w" fact="0.300000"/>
              <dgm:constr type="ctrY" for="ch" forName="circle1" refType="h" fact="0.625000"/>
              <dgm:constr type="w" for="ch" forName="text1" refType="w" fact="0.300000"/>
              <dgm:constr type="h" for="ch" forName="text1" refType="h" fact="0.312500"/>
              <dgm:constr type="r" for="ch" forName="text1" refType="w"/>
              <dgm:constr type="t" for="ch" forName="text1"/>
              <dgm:constr type="l" for="ch" forName="line1" refType="w" fact="0.625000"/>
              <dgm:constr type="ctrY" for="ch" forName="line1" refType="ctrY" refFor="ch" refForName="text1"/>
              <dgm:constr type="w" for="ch" forName="line1" refType="w" fact="0.075000"/>
              <dgm:constr type="h" for="ch" forName="line1"/>
              <dgm:constr type="l" for="ch" forName="d1" refType="w" fact="0.300000"/>
              <dgm:constr type="b" for="ch" forName="d1" refType="h" fact="0.625000"/>
              <dgm:constr type="w" for="ch" forName="d1" refType="w" fact="0.324750"/>
              <dgm:constr type="h" for="ch" forName="d1" refType="h" fact="0.469000"/>
              <dgm:constr type="w" for="ch" forName="circle2" refType="w" fact="0.600000"/>
              <dgm:constr type="h" for="ch" forName="circle2" refType="w" refFor="ch" refForName="circle2"/>
              <dgm:constr type="ctrX" for="ch" forName="circle2" refType="w" fact="0.300000"/>
              <dgm:constr type="ctrY" for="ch" forName="circle2" refType="h" fact="0.625000"/>
              <dgm:constr type="w" for="ch" forName="text2" refType="w" fact="0.300000"/>
              <dgm:constr type="h" for="ch" forName="text2" refType="h" fact="0.312500"/>
              <dgm:constr type="r" for="ch" forName="text2" refType="w"/>
              <dgm:constr type="t" for="ch" forName="text2" refType="b" refFor="ch" refForName="text1"/>
              <dgm:constr type="l" for="ch" forName="line2" refType="w" fact="0.625000"/>
              <dgm:constr type="ctrY" for="ch" forName="line2" refType="ctrY" refFor="ch" refForName="text2"/>
              <dgm:constr type="w" for="ch" forName="line2" refType="w" fact="0.075000"/>
              <dgm:constr type="h" for="ch" forName="line2"/>
              <dgm:constr type="l" for="ch" forName="d2" refType="w" fact="0.443250"/>
              <dgm:constr type="b" for="ch" forName="d2" refType="h" fact="0.797500"/>
              <dgm:constr type="w" for="ch" forName="d2" refType="w" fact="0.181500"/>
              <dgm:constr type="h" for="ch" forName="d2" refType="h" fact="0.328300"/>
            </dgm:constrLst>
          </dgm:if>
          <dgm:if name="Name6" axis="ch" ptType="node" func="cnt" op="equ" val="3">
            <dgm:constrLst>
              <dgm:constr type="primFontSz" for="des" ptType="node" op="equ" val="65"/>
              <dgm:constr type="w" for="ch" forName="circle1" refType="w" fact="0.120000"/>
              <dgm:constr type="h" for="ch" forName="circle1" refType="w" refFor="ch" refForName="circle1"/>
              <dgm:constr type="ctrX" for="ch" forName="circle1" refType="w" fact="0.300000"/>
              <dgm:constr type="ctrY" for="ch" forName="circle1" refType="h" fact="0.625000"/>
              <dgm:constr type="w" for="ch" forName="text1" refType="w" fact="0.300000"/>
              <dgm:constr type="h" for="ch" forName="text1" refType="h" fact="0.218750"/>
              <dgm:constr type="r" for="ch" forName="text1" refType="w"/>
              <dgm:constr type="t" for="ch" forName="text1"/>
              <dgm:constr type="l" for="ch" forName="line1" refType="w" fact="0.625000"/>
              <dgm:constr type="ctrY" for="ch" forName="line1" refType="ctrY" refFor="ch" refForName="text1"/>
              <dgm:constr type="w" for="ch" forName="line1" refType="w" fact="0.075000"/>
              <dgm:constr type="h" for="ch" forName="line1"/>
              <dgm:constr type="l" for="ch" forName="d1" refType="w" fact="0.300000"/>
              <dgm:constr type="b" for="ch" forName="d1" refType="h" fact="0.625000"/>
              <dgm:constr type="w" for="ch" forName="d1" refType="w" fact="0.324700"/>
              <dgm:constr type="h" for="ch" forName="d1" refType="h" fact="0.515500"/>
              <dgm:constr type="w" for="ch" forName="circle2" refType="w" fact="0.360000"/>
              <dgm:constr type="h" for="ch" forName="circle2" refType="w" refFor="ch" refForName="circle2"/>
              <dgm:constr type="ctrX" for="ch" forName="circle2" refType="w" fact="0.300000"/>
              <dgm:constr type="ctrY" for="ch" forName="circle2" refType="h" fact="0.625000"/>
              <dgm:constr type="w" for="ch" forName="text2" refType="w" fact="0.300000"/>
              <dgm:constr type="h" for="ch" forName="text2" refType="h" fact="0.218750"/>
              <dgm:constr type="r" for="ch" forName="text2" refType="w"/>
              <dgm:constr type="t" for="ch" forName="text2" refType="b" refFor="ch" refForName="text1"/>
              <dgm:constr type="l" for="ch" forName="line2" refType="w" fact="0.625000"/>
              <dgm:constr type="ctrY" for="ch" forName="line2" refType="ctrY" refFor="ch" refForName="text2"/>
              <dgm:constr type="w" for="ch" forName="line2" refType="w" fact="0.075000"/>
              <dgm:constr type="h" for="ch" forName="line2"/>
              <dgm:constr type="l" for="ch" forName="d2" refType="w" fact="0.386000"/>
              <dgm:constr type="b" for="ch" forName="d2" refType="h" fact="0.729690"/>
              <dgm:constr type="w" for="ch" forName="d2" refType="w" fact="0.238700"/>
              <dgm:constr type="h" for="ch" forName="d2" refType="h" fact="0.401700"/>
              <dgm:constr type="w" for="ch" forName="circle3" refType="w" fact="0.600000"/>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00000"/>
              <dgm:constr type="h" for="ch" forName="text3" refType="h" fact="0.218750"/>
              <dgm:constr type="r" for="ch" forName="text3" refType="w"/>
              <dgm:constr type="t" for="ch" forName="text3" refType="b" refFor="ch" refForName="text2"/>
              <dgm:constr type="l" for="ch" forName="line3" refType="w" fact="0.625000"/>
              <dgm:constr type="ctrY" for="ch" forName="line3" refType="ctrY" refFor="ch" refForName="text3"/>
              <dgm:constr type="w" for="ch" forName="line3" refType="w" fact="0.075000"/>
              <dgm:constr type="h" for="ch" forName="line3"/>
              <dgm:constr type="l" for="ch" forName="d3" refType="w" fact="0.471750"/>
              <dgm:constr type="b" for="ch" forName="d3" refType="h" fact="0.833750"/>
              <dgm:constr type="w" for="ch" forName="d3" refType="w" fact="0.152700"/>
              <dgm:constr type="h" for="ch" forName="d3" refType="h" fact="0.287000"/>
            </dgm:constrLst>
          </dgm:if>
          <dgm:if name="Name7" axis="ch" ptType="node" func="cnt" op="equ" val="4">
            <dgm:constrLst>
              <dgm:constr type="primFontSz" for="des" ptType="node" op="equ" val="65"/>
              <dgm:constr type="w" for="ch" forName="circle1" refType="w" fact="0.085700"/>
              <dgm:constr type="h" for="ch" forName="circle1" refType="w" refFor="ch" refForName="circle1"/>
              <dgm:constr type="ctrX" for="ch" forName="circle1" refType="w" fact="0.300000"/>
              <dgm:constr type="ctrY" for="ch" forName="circle1" refType="h" fact="0.625000"/>
              <dgm:constr type="w" for="ch" forName="text1" refType="w" fact="0.300000"/>
              <dgm:constr type="h" for="ch" forName="text1" refType="h" fact="0.179380"/>
              <dgm:constr type="r" for="ch" forName="text1" refType="w"/>
              <dgm:constr type="t" for="ch" forName="text1"/>
              <dgm:constr type="l" for="ch" forName="line1" refType="w" fact="0.625000"/>
              <dgm:constr type="ctrY" for="ch" forName="line1" refType="ctrY" refFor="ch" refForName="text1"/>
              <dgm:constr type="w" for="ch" forName="line1" refType="w" fact="0.075000"/>
              <dgm:constr type="h" for="ch" forName="line1"/>
              <dgm:constr type="l" for="ch" forName="d1" refType="w" fact="0.295000"/>
              <dgm:constr type="b" for="ch" forName="d1" refType="h" fact="0.620000"/>
              <dgm:constr type="w" for="ch" forName="d1" refType="w" fact="0.330000"/>
              <dgm:constr type="h" for="ch" forName="d1" refType="h" fact="0.530000"/>
              <dgm:constr type="w" for="ch" forName="circle2" refType="w" fact="0.257100"/>
              <dgm:constr type="h" for="ch" forName="circle2" refType="w" refFor="ch" refForName="circle2"/>
              <dgm:constr type="ctrX" for="ch" forName="circle2" refType="w" fact="0.300000"/>
              <dgm:constr type="ctrY" for="ch" forName="circle2" refType="h" fact="0.625000"/>
              <dgm:constr type="w" for="ch" forName="text2" refType="w" fact="0.300000"/>
              <dgm:constr type="h" for="ch" forName="text2" refType="h" fact="0.179380"/>
              <dgm:constr type="r" for="ch" forName="text2" refType="w"/>
              <dgm:constr type="t" for="ch" forName="text2" refType="b" refFor="ch" refForName="text1"/>
              <dgm:constr type="l" for="ch" forName="line2" refType="w" fact="0.625000"/>
              <dgm:constr type="ctrY" for="ch" forName="line2" refType="ctrY" refFor="ch" refForName="text2"/>
              <dgm:constr type="w" for="ch" forName="line2" refType="w" fact="0.075000"/>
              <dgm:constr type="h" for="ch" forName="line2"/>
              <dgm:constr type="l" for="ch" forName="d2" refType="w" fact="0.366250"/>
              <dgm:constr type="b" for="ch" forName="d2" refType="h" fact="0.704380"/>
              <dgm:constr type="w" for="ch" forName="d2" refType="w" fact="0.258500"/>
              <dgm:constr type="h" for="ch" forName="d2" refType="h" fact="0.435250"/>
              <dgm:constr type="w" for="ch" forName="circle3" refType="w" fact="0.428500"/>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00000"/>
              <dgm:constr type="h" for="ch" forName="text3" refType="h" fact="0.179380"/>
              <dgm:constr type="r" for="ch" forName="text3" refType="w"/>
              <dgm:constr type="t" for="ch" forName="text3" refType="b" refFor="ch" refForName="text2"/>
              <dgm:constr type="l" for="ch" forName="line3" refType="w" fact="0.625000"/>
              <dgm:constr type="ctrY" for="ch" forName="line3" refType="ctrY" refFor="ch" refForName="text3"/>
              <dgm:constr type="w" for="ch" forName="line3" refType="w" fact="0.075000"/>
              <dgm:constr type="h" for="ch" forName="line3"/>
              <dgm:constr type="l" for="ch" forName="d3" refType="w" fact="0.425500"/>
              <dgm:constr type="b" for="ch" forName="d3" refType="h" fact="0.780310"/>
              <dgm:constr type="w" for="ch" forName="d3" refType="w" fact="0.199500"/>
              <dgm:constr type="h" for="ch" forName="d3" refType="h" fact="0.332000"/>
              <dgm:constr type="w" for="ch" forName="circle4" refType="w" fact="0.600000"/>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00000"/>
              <dgm:constr type="h" for="ch" forName="text4" refType="h" fact="0.179380"/>
              <dgm:constr type="r" for="ch" forName="text4" refType="w"/>
              <dgm:constr type="t" for="ch" forName="text4" refType="b" refFor="ch" refForName="text3"/>
              <dgm:constr type="l" for="ch" forName="line4" refType="w" fact="0.625000"/>
              <dgm:constr type="ctrY" for="ch" forName="line4" refType="ctrY" refFor="ch" refForName="text4"/>
              <dgm:constr type="w" for="ch" forName="line4" refType="w" fact="0.075000"/>
              <dgm:constr type="h" for="ch" forName="line4"/>
              <dgm:constr type="l" for="ch" forName="d4" refType="w" fact="0.485250"/>
              <dgm:constr type="b" for="ch" forName="d4" refType="h" fact="0.855940"/>
              <dgm:constr type="w" for="ch" forName="d4" refType="w" fact="0.139400"/>
              <dgm:constr type="h" for="ch" forName="d4" refType="h" fact="0.228200"/>
            </dgm:constrLst>
          </dgm:if>
          <dgm:if name="Name8" axis="ch" ptType="node" func="cnt" op="gte" val="5">
            <dgm:constrLst>
              <dgm:constr type="primFontSz" for="des" ptType="node" op="equ" val="65"/>
              <dgm:constr type="w" for="ch" forName="circle1" refType="w" fact="0.066700"/>
              <dgm:constr type="h" for="ch" forName="circle1" refType="w" refFor="ch" refForName="circle1"/>
              <dgm:constr type="ctrX" for="ch" forName="circle1" refType="w" fact="0.300000"/>
              <dgm:constr type="ctrY" for="ch" forName="circle1" refType="h" fact="0.625000"/>
              <dgm:constr type="w" for="ch" forName="text1" refType="w" fact="0.300000"/>
              <dgm:constr type="h" for="ch" forName="text1" refType="h" fact="0.132400"/>
              <dgm:constr type="r" for="ch" forName="text1" refType="w"/>
              <dgm:constr type="ctrY" for="ch" forName="text1" refType="h" fact="0.130000"/>
              <dgm:constr type="l" for="ch" forName="line1" refType="w" fact="0.625000"/>
              <dgm:constr type="ctrY" for="ch" forName="line1" refType="ctrY" refFor="ch" refForName="text1"/>
              <dgm:constr type="w" for="ch" forName="line1" refType="w" fact="0.075000"/>
              <dgm:constr type="h" for="ch" forName="line1"/>
              <dgm:constr type="l" for="ch" forName="d1" refType="w" fact="0.300000"/>
              <dgm:constr type="b" for="ch" forName="d1" refType="h" fact="0.625000"/>
              <dgm:constr type="w" for="ch" forName="d1" refType="w" fact="0.324500"/>
              <dgm:constr type="h" for="ch" forName="d1" refType="h" fact="0.495000"/>
              <dgm:constr type="w" for="ch" forName="circle2" refType="w" fact="0.200000"/>
              <dgm:constr type="h" for="ch" forName="circle2" refType="w" refFor="ch" refForName="circle2"/>
              <dgm:constr type="ctrX" for="ch" forName="circle2" refType="w" fact="0.300000"/>
              <dgm:constr type="ctrY" for="ch" forName="circle2" refType="h" fact="0.625000"/>
              <dgm:constr type="w" for="ch" forName="text2" refType="w" fact="0.300000"/>
              <dgm:constr type="h" for="ch" forName="text2" refType="h" fact="0.132400"/>
              <dgm:constr type="r" for="ch" forName="text2" refType="w"/>
              <dgm:constr type="ctrY" for="ch" forName="text2" refType="h" fact="0.270000"/>
              <dgm:constr type="l" for="ch" forName="line2" refType="w" fact="0.625000"/>
              <dgm:constr type="ctrY" for="ch" forName="line2" refType="ctrY" refFor="ch" refForName="text2"/>
              <dgm:constr type="w" for="ch" forName="line2" refType="w" fact="0.075000"/>
              <dgm:constr type="h" for="ch" forName="line2"/>
              <dgm:constr type="l" for="ch" forName="d2" refType="w" fact="0.349800"/>
              <dgm:constr type="b" for="ch" forName="d2" refType="h" fact="0.682000"/>
              <dgm:constr type="w" for="ch" forName="d2" refType="w" fact="0.275000"/>
              <dgm:constr type="h" for="ch" forName="d2" refType="h" fact="0.412150"/>
              <dgm:constr type="w" for="ch" forName="circle3" refType="w" fact="0.333400"/>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00000"/>
              <dgm:constr type="h" for="ch" forName="text3" refType="h" fact="0.132400"/>
              <dgm:constr type="r" for="ch" forName="text3" refType="w"/>
              <dgm:constr type="ctrY" for="ch" forName="text3" refType="h" fact="0.410000"/>
              <dgm:constr type="l" for="ch" forName="line3" refType="w" fact="0.625000"/>
              <dgm:constr type="ctrY" for="ch" forName="line3" refType="ctrY" refFor="ch" refForName="text3"/>
              <dgm:constr type="w" for="ch" forName="line3" refType="w" fact="0.075000"/>
              <dgm:constr type="h" for="ch" forName="line3"/>
              <dgm:constr type="l" for="ch" forName="d3" refType="w" fact="0.394000"/>
              <dgm:constr type="b" for="ch" forName="d3" refType="h" fact="0.735000"/>
              <dgm:constr type="w" for="ch" forName="d3" refType="w" fact="0.231000"/>
              <dgm:constr type="h" for="ch" forName="d3" refType="h" fact="0.325000"/>
              <dgm:constr type="w" for="ch" forName="circle4" refType="w" fact="0.466700"/>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00000"/>
              <dgm:constr type="h" for="ch" forName="text4" refType="h" fact="0.132400"/>
              <dgm:constr type="r" for="ch" forName="text4" refType="w"/>
              <dgm:constr type="ctrY" for="ch" forName="text4" refType="h" fact="0.547000"/>
              <dgm:constr type="l" for="ch" forName="line4" refType="w" fact="0.625000"/>
              <dgm:constr type="ctrY" for="ch" forName="line4" refType="ctrY" refFor="ch" refForName="text4"/>
              <dgm:constr type="w" for="ch" forName="line4" refType="w" fact="0.075000"/>
              <dgm:constr type="h" for="ch" forName="line4"/>
              <dgm:constr type="l" for="ch" forName="d4" refType="w" fact="0.446000"/>
              <dgm:constr type="b" for="ch" forName="d4" refType="h" fact="0.795000"/>
              <dgm:constr type="w" for="ch" forName="d4" refType="w" fact="0.179000"/>
              <dgm:constr type="h" for="ch" forName="d4" refType="h" fact="0.248000"/>
              <dgm:constr type="w" for="ch" forName="circle5" refType="w" fact="0.600000"/>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00000"/>
              <dgm:constr type="h" for="ch" forName="text5" refType="h" fact="0.132400"/>
              <dgm:constr type="r" for="ch" forName="text5" refType="w"/>
              <dgm:constr type="ctrY" for="ch" forName="text5" refType="h" fact="0.680000"/>
              <dgm:constr type="l" for="ch" forName="line5" refType="w" fact="0.625000"/>
              <dgm:constr type="ctrY" for="ch" forName="line5" refType="ctrY" refFor="ch" refForName="text5"/>
              <dgm:constr type="w" for="ch" forName="line5" refType="w" fact="0.075000"/>
              <dgm:constr type="h" for="ch" forName="line5"/>
              <dgm:constr type="l" for="ch" forName="d5" refType="w" fact="0.495000"/>
              <dgm:constr type="b" for="ch" forName="d5" refType="h" fact="0.855000"/>
              <dgm:constr type="w" for="ch" forName="d5" refType="w" fact="0.130000"/>
              <dgm:constr type="h" for="ch" forName="d5" refType="h" fact="0.175000"/>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00000"/>
              <dgm:constr type="h" for="ch" forName="circle1" refType="w" refFor="ch" refForName="circle1"/>
              <dgm:constr type="ctrX" for="ch" forName="circle1" refType="w" fact="0.700000"/>
              <dgm:constr type="ctrY" for="ch" forName="circle1" refType="h" fact="0.625000"/>
              <dgm:constr type="w" for="ch" forName="text1" refType="w" fact="0.300000"/>
              <dgm:constr type="h" for="ch" forName="text1" refType="h" fact="0.312500"/>
              <dgm:constr type="l" for="ch" forName="text1"/>
              <dgm:constr type="t" for="ch" forName="text1"/>
              <dgm:constr type="l" for="ch" forName="line1" refType="r" refFor="ch" refForName="text1"/>
              <dgm:constr type="ctrY" for="ch" forName="line1" refType="ctrY" refFor="ch" refForName="text1"/>
              <dgm:constr type="r" for="ch" forName="line1" refType="w" fact="0.375000"/>
              <dgm:constr type="h" for="ch" forName="line1"/>
              <dgm:constr type="r" for="ch" forName="d1" refType="w" fact="0.700000"/>
              <dgm:constr type="b" for="ch" forName="d1" refType="h" fact="0.625000"/>
              <dgm:constr type="w" for="ch" forName="d1" refType="w" fact="0.324750"/>
              <dgm:constr type="h" for="ch" forName="d1" refType="h" fact="0.469000"/>
            </dgm:constrLst>
          </dgm:if>
          <dgm:if name="Name14" axis="ch" ptType="node" func="cnt" op="equ" val="2">
            <dgm:constrLst>
              <dgm:constr type="primFontSz" for="des" ptType="node" op="equ" val="65"/>
              <dgm:constr type="w" for="ch" forName="circle1" refType="w" fact="0.200000"/>
              <dgm:constr type="h" for="ch" forName="circle1" refType="w" refFor="ch" refForName="circle1"/>
              <dgm:constr type="ctrX" for="ch" forName="circle1" refType="w" fact="0.700000"/>
              <dgm:constr type="ctrY" for="ch" forName="circle1" refType="h" fact="0.625000"/>
              <dgm:constr type="w" for="ch" forName="text1" refType="w" fact="0.300000"/>
              <dgm:constr type="h" for="ch" forName="text1" refType="h" fact="0.312500"/>
              <dgm:constr type="l" for="ch" forName="text1"/>
              <dgm:constr type="t" for="ch" forName="text1"/>
              <dgm:constr type="l" for="ch" forName="line1" refType="r" refFor="ch" refForName="text1"/>
              <dgm:constr type="ctrY" for="ch" forName="line1" refType="ctrY" refFor="ch" refForName="text1"/>
              <dgm:constr type="r" for="ch" forName="line1" refType="w" fact="0.375000"/>
              <dgm:constr type="h" for="ch" forName="line1"/>
              <dgm:constr type="r" for="ch" forName="d1" refType="w" fact="0.700000"/>
              <dgm:constr type="b" for="ch" forName="d1" refType="h" fact="0.625000"/>
              <dgm:constr type="w" for="ch" forName="d1" refType="w" fact="0.324750"/>
              <dgm:constr type="h" for="ch" forName="d1" refType="h" fact="0.469000"/>
              <dgm:constr type="w" for="ch" forName="circle2" refType="w" fact="0.600000"/>
              <dgm:constr type="h" for="ch" forName="circle2" refType="w" refFor="ch" refForName="circle2"/>
              <dgm:constr type="ctrX" for="ch" forName="circle2" refType="w" fact="0.700000"/>
              <dgm:constr type="ctrY" for="ch" forName="circle2" refType="h" fact="0.625000"/>
              <dgm:constr type="w" for="ch" forName="text2" refType="w" fact="0.300000"/>
              <dgm:constr type="h" for="ch" forName="text2" refType="h" fact="0.312500"/>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000"/>
              <dgm:constr type="h" for="ch" forName="line2"/>
              <dgm:constr type="r" for="ch" forName="d2" refType="w" fact="0.556750"/>
              <dgm:constr type="b" for="ch" forName="d2" refType="h" fact="0.797500"/>
              <dgm:constr type="w" for="ch" forName="d2" refType="w" fact="0.181500"/>
              <dgm:constr type="h" for="ch" forName="d2" refType="h" fact="0.328300"/>
            </dgm:constrLst>
          </dgm:if>
          <dgm:if name="Name15" axis="ch" ptType="node" func="cnt" op="equ" val="3">
            <dgm:constrLst>
              <dgm:constr type="primFontSz" for="des" ptType="node" op="equ" val="65"/>
              <dgm:constr type="w" for="ch" forName="circle1" refType="w" fact="0.120000"/>
              <dgm:constr type="h" for="ch" forName="circle1" refType="w" refFor="ch" refForName="circle1"/>
              <dgm:constr type="ctrX" for="ch" forName="circle1" refType="w" fact="0.700000"/>
              <dgm:constr type="ctrY" for="ch" forName="circle1" refType="h" fact="0.625000"/>
              <dgm:constr type="w" for="ch" forName="text1" refType="w" fact="0.300000"/>
              <dgm:constr type="h" for="ch" forName="text1" refType="h" fact="0.218750"/>
              <dgm:constr type="l" for="ch" forName="text1"/>
              <dgm:constr type="t" for="ch" forName="text1"/>
              <dgm:constr type="l" for="ch" forName="line1" refType="r" refFor="ch" refForName="text1"/>
              <dgm:constr type="ctrY" for="ch" forName="line1" refType="ctrY" refFor="ch" refForName="text1"/>
              <dgm:constr type="r" for="ch" forName="line1" refType="w" fact="0.375000"/>
              <dgm:constr type="h" for="ch" forName="line1"/>
              <dgm:constr type="r" for="ch" forName="d1" refType="w" fact="0.700000"/>
              <dgm:constr type="b" for="ch" forName="d1" refType="h" fact="0.625000"/>
              <dgm:constr type="w" for="ch" forName="d1" refType="w" fact="0.324700"/>
              <dgm:constr type="h" for="ch" forName="d1" refType="h" fact="0.515500"/>
              <dgm:constr type="w" for="ch" forName="circle2" refType="w" fact="0.360000"/>
              <dgm:constr type="h" for="ch" forName="circle2" refType="w" refFor="ch" refForName="circle2"/>
              <dgm:constr type="ctrX" for="ch" forName="circle2" refType="w" fact="0.700000"/>
              <dgm:constr type="ctrY" for="ch" forName="circle2" refType="h" fact="0.625000"/>
              <dgm:constr type="w" for="ch" forName="text2" refType="w" fact="0.300000"/>
              <dgm:constr type="h" for="ch" forName="text2" refType="h" fact="0.218750"/>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000"/>
              <dgm:constr type="h" for="ch" forName="line2"/>
              <dgm:constr type="r" for="ch" forName="d2" refType="w" fact="0.614000"/>
              <dgm:constr type="b" for="ch" forName="d2" refType="h" fact="0.729690"/>
              <dgm:constr type="w" for="ch" forName="d2" refType="w" fact="0.238700"/>
              <dgm:constr type="h" for="ch" forName="d2" refType="h" fact="0.401700"/>
              <dgm:constr type="w" for="ch" forName="circle3" refType="w" fact="0.600000"/>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00000"/>
              <dgm:constr type="h" for="ch" forName="text3" refType="h" fact="0.218750"/>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000"/>
              <dgm:constr type="h" for="ch" forName="line3"/>
              <dgm:constr type="r" for="ch" forName="d3" refType="w" fact="0.528250"/>
              <dgm:constr type="b" for="ch" forName="d3" refType="h" fact="0.833750"/>
              <dgm:constr type="w" for="ch" forName="d3" refType="w" fact="0.152700"/>
              <dgm:constr type="h" for="ch" forName="d3" refType="h" fact="0.287000"/>
            </dgm:constrLst>
          </dgm:if>
          <dgm:if name="Name16" axis="ch" ptType="node" func="cnt" op="equ" val="4">
            <dgm:constrLst>
              <dgm:constr type="primFontSz" for="des" ptType="node" op="equ" val="65"/>
              <dgm:constr type="w" for="ch" forName="circle1" refType="w" fact="0.085700"/>
              <dgm:constr type="h" for="ch" forName="circle1" refType="w" refFor="ch" refForName="circle1"/>
              <dgm:constr type="ctrX" for="ch" forName="circle1" refType="w" fact="0.700000"/>
              <dgm:constr type="ctrY" for="ch" forName="circle1" refType="h" fact="0.625000"/>
              <dgm:constr type="w" for="ch" forName="text1" refType="w" fact="0.300000"/>
              <dgm:constr type="h" for="ch" forName="text1" refType="h" fact="0.179380"/>
              <dgm:constr type="l" for="ch" forName="text1"/>
              <dgm:constr type="t" for="ch" forName="text1"/>
              <dgm:constr type="l" for="ch" forName="line1" refType="r" refFor="ch" refForName="text1"/>
              <dgm:constr type="ctrY" for="ch" forName="line1" refType="ctrY" refFor="ch" refForName="text1"/>
              <dgm:constr type="r" for="ch" forName="line1" refType="w" fact="0.375000"/>
              <dgm:constr type="h" for="ch" forName="line1"/>
              <dgm:constr type="r" for="ch" forName="d1" refType="w" fact="0.705000"/>
              <dgm:constr type="b" for="ch" forName="d1" refType="h" fact="0.620000"/>
              <dgm:constr type="w" for="ch" forName="d1" refType="w" fact="0.330000"/>
              <dgm:constr type="h" for="ch" forName="d1" refType="h" fact="0.530000"/>
              <dgm:constr type="w" for="ch" forName="circle2" refType="w" fact="0.257100"/>
              <dgm:constr type="h" for="ch" forName="circle2" refType="w" refFor="ch" refForName="circle2"/>
              <dgm:constr type="ctrX" for="ch" forName="circle2" refType="w" fact="0.700000"/>
              <dgm:constr type="ctrY" for="ch" forName="circle2" refType="h" fact="0.625000"/>
              <dgm:constr type="w" for="ch" forName="text2" refType="w" fact="0.300000"/>
              <dgm:constr type="h" for="ch" forName="text2" refType="h" fact="0.179380"/>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000"/>
              <dgm:constr type="h" for="ch" forName="line2"/>
              <dgm:constr type="r" for="ch" forName="d2" refType="w" fact="0.633750"/>
              <dgm:constr type="b" for="ch" forName="d2" refType="h" fact="0.704380"/>
              <dgm:constr type="w" for="ch" forName="d2" refType="w" fact="0.258500"/>
              <dgm:constr type="h" for="ch" forName="d2" refType="h" fact="0.435250"/>
              <dgm:constr type="w" for="ch" forName="circle3" refType="w" fact="0.428500"/>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00000"/>
              <dgm:constr type="h" for="ch" forName="text3" refType="h" fact="0.179380"/>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000"/>
              <dgm:constr type="h" for="ch" forName="line3"/>
              <dgm:constr type="r" for="ch" forName="d3" refType="w" fact="0.574500"/>
              <dgm:constr type="b" for="ch" forName="d3" refType="h" fact="0.780310"/>
              <dgm:constr type="w" for="ch" forName="d3" refType="w" fact="0.199500"/>
              <dgm:constr type="h" for="ch" forName="d3" refType="h" fact="0.332000"/>
              <dgm:constr type="w" for="ch" forName="circle4" refType="w" fact="0.600000"/>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00000"/>
              <dgm:constr type="h" for="ch" forName="text4" refType="h" fact="0.179380"/>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000"/>
              <dgm:constr type="h" for="ch" forName="line4"/>
              <dgm:constr type="r" for="ch" forName="d4" refType="w" fact="0.514750"/>
              <dgm:constr type="b" for="ch" forName="d4" refType="h" fact="0.855940"/>
              <dgm:constr type="w" for="ch" forName="d4" refType="w" fact="0.139400"/>
              <dgm:constr type="h" for="ch" forName="d4" refType="h" fact="0.228200"/>
            </dgm:constrLst>
          </dgm:if>
          <dgm:if name="Name17" axis="ch" ptType="node" func="cnt" op="gte" val="5">
            <dgm:constrLst>
              <dgm:constr type="primFontSz" for="des" ptType="node" op="equ" val="65"/>
              <dgm:constr type="w" for="ch" forName="circle1" refType="w" fact="0.066700"/>
              <dgm:constr type="h" for="ch" forName="circle1" refType="w" refFor="ch" refForName="circle1"/>
              <dgm:constr type="ctrX" for="ch" forName="circle1" refType="w" fact="0.700000"/>
              <dgm:constr type="ctrY" for="ch" forName="circle1" refType="h" fact="0.625000"/>
              <dgm:constr type="w" for="ch" forName="text1" refType="w" fact="0.300000"/>
              <dgm:constr type="h" for="ch" forName="text1" refType="h" fact="0.132400"/>
              <dgm:constr type="l" for="ch" forName="text1"/>
              <dgm:constr type="ctrY" for="ch" forName="text1" refType="h" fact="0.130000"/>
              <dgm:constr type="l" for="ch" forName="line1" refType="r" refFor="ch" refForName="text1"/>
              <dgm:constr type="ctrY" for="ch" forName="line1" refType="ctrY" refFor="ch" refForName="text1"/>
              <dgm:constr type="r" for="ch" forName="line1" refType="w" fact="0.375000"/>
              <dgm:constr type="h" for="ch" forName="line1"/>
              <dgm:constr type="r" for="ch" forName="d1" refType="w" fact="0.700000"/>
              <dgm:constr type="b" for="ch" forName="d1" refType="h" fact="0.625000"/>
              <dgm:constr type="w" for="ch" forName="d1" refType="w" fact="0.324500"/>
              <dgm:constr type="h" for="ch" forName="d1" refType="h" fact="0.495000"/>
              <dgm:constr type="w" for="ch" forName="circle2" refType="w" fact="0.200000"/>
              <dgm:constr type="h" for="ch" forName="circle2" refType="w" refFor="ch" refForName="circle2"/>
              <dgm:constr type="ctrX" for="ch" forName="circle2" refType="w" fact="0.700000"/>
              <dgm:constr type="ctrY" for="ch" forName="circle2" refType="h" fact="0.625000"/>
              <dgm:constr type="w" for="ch" forName="text2" refType="w" fact="0.300000"/>
              <dgm:constr type="h" for="ch" forName="text2" refType="h" fact="0.132400"/>
              <dgm:constr type="l" for="ch" forName="text2"/>
              <dgm:constr type="ctrY" for="ch" forName="text2" refType="h" fact="0.270000"/>
              <dgm:constr type="l" for="ch" forName="line2" refType="r" refFor="ch" refForName="text2"/>
              <dgm:constr type="ctrY" for="ch" forName="line2" refType="ctrY" refFor="ch" refForName="text2"/>
              <dgm:constr type="r" for="ch" forName="line2" refType="w" fact="0.375000"/>
              <dgm:constr type="h" for="ch" forName="line2"/>
              <dgm:constr type="r" for="ch" forName="d2" refType="w" fact="0.650200"/>
              <dgm:constr type="b" for="ch" forName="d2" refType="h" fact="0.682000"/>
              <dgm:constr type="w" for="ch" forName="d2" refType="w" fact="0.275000"/>
              <dgm:constr type="h" for="ch" forName="d2" refType="h" fact="0.412150"/>
              <dgm:constr type="w" for="ch" forName="circle3" refType="w" fact="0.333400"/>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00000"/>
              <dgm:constr type="h" for="ch" forName="text3" refType="h" fact="0.132400"/>
              <dgm:constr type="l" for="ch" forName="text3"/>
              <dgm:constr type="ctrY" for="ch" forName="text3" refType="h" fact="0.410000"/>
              <dgm:constr type="l" for="ch" forName="line3" refType="r" refFor="ch" refForName="text3"/>
              <dgm:constr type="ctrY" for="ch" forName="line3" refType="ctrY" refFor="ch" refForName="text3"/>
              <dgm:constr type="r" for="ch" forName="line3" refType="w" fact="0.375000"/>
              <dgm:constr type="h" for="ch" forName="line3"/>
              <dgm:constr type="r" for="ch" forName="d3" refType="w" fact="0.606000"/>
              <dgm:constr type="b" for="ch" forName="d3" refType="h" fact="0.735000"/>
              <dgm:constr type="w" for="ch" forName="d3" refType="w" fact="0.231000"/>
              <dgm:constr type="h" for="ch" forName="d3" refType="h" fact="0.325000"/>
              <dgm:constr type="w" for="ch" forName="circle4" refType="w" fact="0.466700"/>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00000"/>
              <dgm:constr type="h" for="ch" forName="text4" refType="h" fact="0.132400"/>
              <dgm:constr type="l" for="ch" forName="text4"/>
              <dgm:constr type="ctrY" for="ch" forName="text4" refType="h" fact="0.547000"/>
              <dgm:constr type="l" for="ch" forName="line4" refType="r" refFor="ch" refForName="text4"/>
              <dgm:constr type="ctrY" for="ch" forName="line4" refType="ctrY" refFor="ch" refForName="text4"/>
              <dgm:constr type="r" for="ch" forName="line4" refType="w" fact="0.375000"/>
              <dgm:constr type="h" for="ch" forName="line4"/>
              <dgm:constr type="r" for="ch" forName="d4" refType="w" fact="0.554000"/>
              <dgm:constr type="b" for="ch" forName="d4" refType="h" fact="0.795000"/>
              <dgm:constr type="w" for="ch" forName="d4" refType="w" fact="0.179000"/>
              <dgm:constr type="h" for="ch" forName="d4" refType="h" fact="0.248000"/>
              <dgm:constr type="w" for="ch" forName="circle5" refType="w" fact="0.600000"/>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00000"/>
              <dgm:constr type="h" for="ch" forName="text5" refType="h" fact="0.132400"/>
              <dgm:constr type="l" for="ch" forName="text5"/>
              <dgm:constr type="ctrY" for="ch" forName="text5" refType="h" fact="0.680000"/>
              <dgm:constr type="l" for="ch" forName="line5" refType="r" refFor="ch" refForName="text5"/>
              <dgm:constr type="ctrY" for="ch" forName="line5" refType="ctrY" refFor="ch" refForName="text5"/>
              <dgm:constr type="r" for="ch" forName="line5" refType="w" fact="0.375000"/>
              <dgm:constr type="h" for="ch" forName="line5"/>
              <dgm:constr type="r" for="ch" forName="d5" refType="w" fact="0.505000"/>
              <dgm:constr type="b" for="ch" forName="d5" refType="h" fact="0.855000"/>
              <dgm:constr type="w" for="ch" forName="d5" refType="w" fact="0.130000"/>
              <dgm:constr type="h" for="ch" forName="d5" refType="h" fact="0.175000"/>
            </dgm:constrLst>
          </dgm:if>
          <dgm:else name="Name18"/>
        </dgm:choose>
      </dgm:else>
    </dgm:choose>
    <dgm:ruleLst/>
    <dgm:forEach name="Name19" axis="ch" ptType="node" cnt="1">
      <dgm:layoutNode name="circle1" styleLbl="lnNode1">
        <dgm:alg type="sp"/>
        <dgm:shape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type="rect" r:blip="">
          <dgm:adjLst/>
        </dgm:shape>
        <dgm:presOf axis="desOrSelf" ptType="node"/>
        <dgm:choose name="Name29">
          <dgm:if name="Name30" func="var" arg="dir" op="equ" val="norm">
            <dgm:constrLst>
              <dgm:constr type="tMarg" refType="primFontSz" fact="0.100000"/>
              <dgm:constr type="bMarg" refType="primFontSz" fact="0.100000"/>
              <dgm:constr type="rMarg" refType="primFontSz" fact="0.100000"/>
            </dgm:constrLst>
          </dgm:if>
          <dgm:else name="Name31">
            <dgm:constrLst>
              <dgm:constr type="tMarg" refType="primFontSz" fact="0.100000"/>
              <dgm:constr type="bMarg" refType="primFontSz" fact="0.100000"/>
              <dgm:constr type="lMarg" refType="primFontSz" fact="0.100000"/>
            </dgm:constrLst>
          </dgm:else>
        </dgm:choose>
        <dgm:ruleLst>
          <dgm:rule type="primFontSz" val="5" fact="NaN" max="NaN"/>
        </dgm:ruleLst>
      </dgm:layoutNode>
      <dgm:layoutNode name="line1" styleLbl="callout">
        <dgm:alg type="sp"/>
        <dgm:shape type="line" r:blip="">
          <dgm:adjLst/>
        </dgm:shape>
        <dgm:presOf/>
        <dgm:constrLst/>
        <dgm:ruleLst/>
      </dgm:layoutNode>
      <dgm:layoutNode name="d1" styleLbl="callout">
        <dgm:alg type="sp"/>
        <dgm:choose name="Name32">
          <dgm:if name="Name33" func="var" arg="dir" op="equ" val="norm">
            <dgm:shape rot="90.000000" type="line" r:blip="">
              <dgm:adjLst/>
            </dgm:shape>
          </dgm:if>
          <dgm:else name="Name34">
            <dgm:shape rot="180.000000" type="line" r:blip="">
              <dgm:adjLst/>
            </dgm:shape>
          </dgm:else>
        </dgm:choose>
        <dgm:presOf/>
        <dgm:constrLst/>
        <dgm:ruleLst/>
      </dgm:layoutNode>
    </dgm:forEach>
    <dgm:forEach name="Name35" axis="ch" ptType="node" st="2" cnt="1">
      <dgm:layoutNode name="circle2" styleLbl="lnNode1">
        <dgm:alg type="sp"/>
        <dgm:shape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type="rect" r:blip="">
          <dgm:adjLst/>
        </dgm:shape>
        <dgm:presOf axis="desOrSelf" ptType="node"/>
        <dgm:choose name="Name45">
          <dgm:if name="Name46" func="var" arg="dir" op="equ" val="norm">
            <dgm:constrLst>
              <dgm:constr type="tMarg" refType="primFontSz" fact="0.100000"/>
              <dgm:constr type="bMarg" refType="primFontSz" fact="0.100000"/>
              <dgm:constr type="rMarg" refType="primFontSz" fact="0.100000"/>
            </dgm:constrLst>
          </dgm:if>
          <dgm:else name="Name47">
            <dgm:constrLst>
              <dgm:constr type="tMarg" refType="primFontSz" fact="0.100000"/>
              <dgm:constr type="bMarg" refType="primFontSz" fact="0.100000"/>
              <dgm:constr type="lMarg" refType="primFontSz" fact="0.100000"/>
            </dgm:constrLst>
          </dgm:else>
        </dgm:choose>
        <dgm:ruleLst>
          <dgm:rule type="primFontSz" val="5" fact="NaN" max="NaN"/>
        </dgm:ruleLst>
      </dgm:layoutNode>
      <dgm:layoutNode name="line2" styleLbl="callout">
        <dgm:alg type="sp"/>
        <dgm:shape type="line" r:blip="">
          <dgm:adjLst/>
        </dgm:shape>
        <dgm:presOf/>
        <dgm:constrLst/>
        <dgm:ruleLst/>
      </dgm:layoutNode>
      <dgm:layoutNode name="d2" styleLbl="callout">
        <dgm:alg type="sp"/>
        <dgm:choose name="Name48">
          <dgm:if name="Name49" func="var" arg="dir" op="equ" val="norm">
            <dgm:shape rot="90.000000" type="line" r:blip="">
              <dgm:adjLst/>
            </dgm:shape>
          </dgm:if>
          <dgm:else name="Name50">
            <dgm:shape rot="180.000000" type="line" r:blip="">
              <dgm:adjLst/>
            </dgm:shape>
          </dgm:else>
        </dgm:choose>
        <dgm:presOf/>
        <dgm:constrLst/>
        <dgm:ruleLst/>
      </dgm:layoutNode>
    </dgm:forEach>
    <dgm:forEach name="Name51" axis="ch" ptType="node" st="3" cnt="1">
      <dgm:layoutNode name="circle3" styleLbl="lnNode1">
        <dgm:alg type="sp"/>
        <dgm:shape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type="rect" r:blip="">
          <dgm:adjLst/>
        </dgm:shape>
        <dgm:presOf axis="desOrSelf" ptType="node"/>
        <dgm:choose name="Name61">
          <dgm:if name="Name62" func="var" arg="dir" op="equ" val="norm">
            <dgm:constrLst>
              <dgm:constr type="tMarg" refType="primFontSz" fact="0.100000"/>
              <dgm:constr type="bMarg" refType="primFontSz" fact="0.100000"/>
              <dgm:constr type="rMarg" refType="primFontSz" fact="0.100000"/>
            </dgm:constrLst>
          </dgm:if>
          <dgm:else name="Name63">
            <dgm:constrLst>
              <dgm:constr type="tMarg" refType="primFontSz" fact="0.100000"/>
              <dgm:constr type="bMarg" refType="primFontSz" fact="0.100000"/>
              <dgm:constr type="lMarg" refType="primFontSz" fact="0.100000"/>
            </dgm:constrLst>
          </dgm:else>
        </dgm:choose>
        <dgm:ruleLst>
          <dgm:rule type="primFontSz" val="5" fact="NaN" max="NaN"/>
        </dgm:ruleLst>
      </dgm:layoutNode>
      <dgm:layoutNode name="line3" styleLbl="callout">
        <dgm:alg type="sp"/>
        <dgm:shape type="line" r:blip="">
          <dgm:adjLst/>
        </dgm:shape>
        <dgm:presOf/>
        <dgm:constrLst/>
        <dgm:ruleLst/>
      </dgm:layoutNode>
      <dgm:layoutNode name="d3" styleLbl="callout">
        <dgm:alg type="sp"/>
        <dgm:choose name="Name64">
          <dgm:if name="Name65" func="var" arg="dir" op="equ" val="norm">
            <dgm:shape rot="90.000000" type="line" r:blip="">
              <dgm:adjLst/>
            </dgm:shape>
          </dgm:if>
          <dgm:else name="Name66">
            <dgm:shape rot="180.000000" type="line" r:blip="">
              <dgm:adjLst/>
            </dgm:shape>
          </dgm:else>
        </dgm:choose>
        <dgm:presOf/>
        <dgm:constrLst/>
        <dgm:ruleLst/>
      </dgm:layoutNode>
    </dgm:forEach>
    <dgm:forEach name="Name67" axis="ch" ptType="node" st="4" cnt="1">
      <dgm:layoutNode name="circle4" styleLbl="lnNode1">
        <dgm:alg type="sp"/>
        <dgm:shape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type="rect" r:blip="">
          <dgm:adjLst/>
        </dgm:shape>
        <dgm:presOf axis="desOrSelf" ptType="node"/>
        <dgm:choose name="Name77">
          <dgm:if name="Name78" func="var" arg="dir" op="equ" val="norm">
            <dgm:constrLst>
              <dgm:constr type="tMarg" refType="primFontSz" fact="0.100000"/>
              <dgm:constr type="bMarg" refType="primFontSz" fact="0.100000"/>
              <dgm:constr type="rMarg" refType="primFontSz" fact="0.100000"/>
            </dgm:constrLst>
          </dgm:if>
          <dgm:else name="Name79">
            <dgm:constrLst>
              <dgm:constr type="tMarg" refType="primFontSz" fact="0.100000"/>
              <dgm:constr type="bMarg" refType="primFontSz" fact="0.100000"/>
              <dgm:constr type="lMarg" refType="primFontSz" fact="0.100000"/>
            </dgm:constrLst>
          </dgm:else>
        </dgm:choose>
        <dgm:ruleLst>
          <dgm:rule type="primFontSz" val="5" fact="NaN" max="NaN"/>
        </dgm:ruleLst>
      </dgm:layoutNode>
      <dgm:layoutNode name="line4" styleLbl="callout">
        <dgm:alg type="sp"/>
        <dgm:shape type="line" r:blip="">
          <dgm:adjLst/>
        </dgm:shape>
        <dgm:presOf/>
        <dgm:constrLst/>
        <dgm:ruleLst/>
      </dgm:layoutNode>
      <dgm:layoutNode name="d4" styleLbl="callout">
        <dgm:alg type="sp"/>
        <dgm:choose name="Name80">
          <dgm:if name="Name81" func="var" arg="dir" op="equ" val="norm">
            <dgm:shape rot="90.000000" type="line" r:blip="">
              <dgm:adjLst/>
            </dgm:shape>
          </dgm:if>
          <dgm:else name="Name82">
            <dgm:shape rot="180.000000" type="line" r:blip="">
              <dgm:adjLst/>
            </dgm:shape>
          </dgm:else>
        </dgm:choose>
        <dgm:presOf/>
        <dgm:constrLst/>
        <dgm:ruleLst/>
      </dgm:layoutNode>
    </dgm:forEach>
    <dgm:forEach name="Name83" axis="ch" ptType="node" st="5" cnt="1">
      <dgm:layoutNode name="circle5" styleLbl="lnNode1">
        <dgm:alg type="sp"/>
        <dgm:shape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type="rect" r:blip="">
          <dgm:adjLst/>
        </dgm:shape>
        <dgm:presOf axis="desOrSelf" ptType="node"/>
        <dgm:choose name="Name93">
          <dgm:if name="Name94" func="var" arg="dir" op="equ" val="norm">
            <dgm:constrLst>
              <dgm:constr type="tMarg" refType="primFontSz" fact="0.100000"/>
              <dgm:constr type="bMarg" refType="primFontSz" fact="0.100000"/>
              <dgm:constr type="rMarg" refType="primFontSz" fact="0.100000"/>
            </dgm:constrLst>
          </dgm:if>
          <dgm:else name="Name95">
            <dgm:constrLst>
              <dgm:constr type="tMarg" refType="primFontSz" fact="0.100000"/>
              <dgm:constr type="bMarg" refType="primFontSz" fact="0.100000"/>
              <dgm:constr type="lMarg" refType="primFontSz" fact="0.100000"/>
            </dgm:constrLst>
          </dgm:else>
        </dgm:choose>
        <dgm:ruleLst>
          <dgm:rule type="primFontSz" val="5" fact="NaN" max="NaN"/>
        </dgm:ruleLst>
      </dgm:layoutNode>
      <dgm:layoutNode name="line5" styleLbl="callout">
        <dgm:alg type="sp"/>
        <dgm:shape type="line" r:blip="">
          <dgm:adjLst/>
        </dgm:shape>
        <dgm:presOf/>
        <dgm:constrLst/>
        <dgm:ruleLst/>
      </dgm:layoutNode>
      <dgm:layoutNode name="d5" styleLbl="callout">
        <dgm:alg type="sp"/>
        <dgm:choose name="Name96">
          <dgm:if name="Name97" func="var" arg="dir" op="equ" val="norm">
            <dgm:shape rot="90.000000" type="line" r:blip="">
              <dgm:adjLst/>
            </dgm:shape>
          </dgm:if>
          <dgm:else name="Name98">
            <dgm:shape rot="180.000000" type="line" r:blip="">
              <dgm:adjLst/>
            </dgm:shape>
          </dgm:else>
        </dgm:choose>
        <dgm:presOf/>
        <dgm:constrLst/>
        <dgm:ruleLst/>
      </dgm:layoutNode>
    </dgm:forEach>
  </dgm:layoutNode>
</dgm:layoutDef>
</file>

<file path=ppt/diagrams/layout33.xml><?xml version="1.0" encoding="utf-8"?>
<dgm:layoutDef xmlns:dgm="http://schemas.openxmlformats.org/drawingml/2006/diagram" xmlns:a="http://schemas.openxmlformats.org/drawingml/2006/main" xmlns:r="http://schemas.openxmlformats.org/officeDocument/2006/relationships"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val="norm"/>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r:blip="">
      <dgm:adjLst/>
    </dgm:shape>
    <dgm:presOf/>
    <dgm:choose name="Name9">
      <dgm:if name="Name10" axis="ch" ptType="node" func="cnt" op="equ" val="1">
        <dgm:constrLst>
          <dgm:constr type="ctrX" for="ch" forName="circ1TxSh" refType="w" fact="0.500000"/>
          <dgm:constr type="ctrY" for="ch" forName="circ1TxSh" refType="h" fact="0.500000"/>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00000"/>
          <dgm:constr type="ctrY" for="ch" forName="circ1" refType="h" fact="0.500000"/>
          <dgm:constr type="w" for="ch" forName="circ1" refType="w" fact="0.555000"/>
          <dgm:constr type="h" for="ch" forName="circ1" refType="h" fact="0.994560"/>
          <dgm:constr type="l" for="ch" forName="circ1Tx" refType="w" fact="0.100000"/>
          <dgm:constr type="t" for="ch" forName="circ1Tx" refType="h" fact="0.120000"/>
          <dgm:constr type="w" for="ch" forName="circ1Tx" refType="w" fact="0.320000"/>
          <dgm:constr type="h" for="ch" forName="circ1Tx" refType="h" fact="0.760000"/>
          <dgm:constr type="ctrX" for="ch" forName="circ2" refType="w" fact="0.700000"/>
          <dgm:constr type="ctrY" for="ch" forName="circ2" refType="h" fact="0.500000"/>
          <dgm:constr type="w" for="ch" forName="circ2" refType="w" fact="0.555000"/>
          <dgm:constr type="h" for="ch" forName="circ2" refType="h" fact="0.994560"/>
          <dgm:constr type="l" for="ch" forName="circ2Tx" refType="w" fact="0.580000"/>
          <dgm:constr type="t" for="ch" forName="circ2Tx" refType="h" fact="0.120000"/>
          <dgm:constr type="w" for="ch" forName="circ2Tx" refType="w" fact="0.320000"/>
          <dgm:constr type="h" for="ch" forName="circ2Tx" refType="h" fact="0.760000"/>
          <dgm:constr type="primFontSz" for="ch" ptType="node" op="equ"/>
        </dgm:constrLst>
      </dgm:if>
      <dgm:if name="Name12" axis="ch" ptType="node" func="cnt" op="equ" val="3">
        <dgm:constrLst>
          <dgm:constr type="ctrX" for="ch" forName="circ1" refType="w" fact="0.500000"/>
          <dgm:constr type="ctrY" for="ch" forName="circ1" refType="w" fact="0.250000"/>
          <dgm:constr type="w" for="ch" forName="circ1" refType="w" fact="0.600000"/>
          <dgm:constr type="h" for="ch" forName="circ1" refType="h" fact="0.600000"/>
          <dgm:constr type="l" for="ch" forName="circ1Tx" refType="w" fact="0.280000"/>
          <dgm:constr type="t" for="ch" forName="circ1Tx" refType="h" fact="0.055000"/>
          <dgm:constr type="w" for="ch" forName="circ1Tx" refType="w" fact="0.440000"/>
          <dgm:constr type="h" for="ch" forName="circ1Tx" refType="h" fact="0.270000"/>
          <dgm:constr type="ctrX" for="ch" forName="circ2" refType="w" fact="0.716500"/>
          <dgm:constr type="ctrY" for="ch" forName="circ2" refType="w" fact="0.625000"/>
          <dgm:constr type="w" for="ch" forName="circ2" refType="w" fact="0.600000"/>
          <dgm:constr type="h" for="ch" forName="circ2" refType="h" fact="0.600000"/>
          <dgm:constr type="l" for="ch" forName="circ2Tx" refType="w" fact="0.600000"/>
          <dgm:constr type="t" for="ch" forName="circ2Tx" refType="h" fact="0.480000"/>
          <dgm:constr type="w" for="ch" forName="circ2Tx" refType="w" fact="0.360000"/>
          <dgm:constr type="h" for="ch" forName="circ2Tx" refType="h" fact="0.330000"/>
          <dgm:constr type="ctrX" for="ch" forName="circ3" refType="w" fact="0.283500"/>
          <dgm:constr type="ctrY" for="ch" forName="circ3" refType="w" fact="0.625000"/>
          <dgm:constr type="w" for="ch" forName="circ3" refType="w" fact="0.600000"/>
          <dgm:constr type="h" for="ch" forName="circ3" refType="h" fact="0.600000"/>
          <dgm:constr type="l" for="ch" forName="circ3Tx" refType="w" fact="0.040000"/>
          <dgm:constr type="t" for="ch" forName="circ3Tx" refType="h" fact="0.480000"/>
          <dgm:constr type="w" for="ch" forName="circ3Tx" refType="w" fact="0.360000"/>
          <dgm:constr type="h" for="ch" forName="circ3Tx" refType="h" fact="0.330000"/>
          <dgm:constr type="primFontSz" for="ch" ptType="node" op="equ"/>
        </dgm:constrLst>
      </dgm:if>
      <dgm:if name="Name13" axis="ch" ptType="node" func="cnt" op="equ" val="4">
        <dgm:constrLst>
          <dgm:constr type="ctrX" for="ch" forName="circ1" refType="w" fact="0.500000"/>
          <dgm:constr type="ctrY" for="ch" forName="circ1" refType="w" fact="0.270000"/>
          <dgm:constr type="w" for="ch" forName="circ1" refType="w" fact="0.520000"/>
          <dgm:constr type="h" for="ch" forName="circ1" refType="h" fact="0.520000"/>
          <dgm:constr type="l" for="ch" forName="circ1Tx" refType="w" fact="0.300000"/>
          <dgm:constr type="t" for="ch" forName="circ1Tx" refType="h" fact="0.080000"/>
          <dgm:constr type="w" for="ch" forName="circ1Tx" refType="w" fact="0.400000"/>
          <dgm:constr type="h" for="ch" forName="circ1Tx" refType="h" fact="0.165000"/>
          <dgm:constr type="ctrX" for="ch" forName="circ2" refType="w" fact="0.730000"/>
          <dgm:constr type="ctrY" for="ch" forName="circ2" refType="w" fact="0.500000"/>
          <dgm:constr type="w" for="ch" forName="circ2" refType="w" fact="0.520000"/>
          <dgm:constr type="h" for="ch" forName="circ2" refType="h" fact="0.520000"/>
          <dgm:constr type="r" for="ch" forName="circ2Tx" refType="w" fact="0.950000"/>
          <dgm:constr type="t" for="ch" forName="circ2Tx" refType="h" fact="0.300000"/>
          <dgm:constr type="w" for="ch" forName="circ2Tx" refType="w" fact="0.200000"/>
          <dgm:constr type="h" for="ch" forName="circ2Tx" refType="h" fact="0.400000"/>
          <dgm:constr type="ctrX" for="ch" forName="circ3" refType="w" fact="0.500000"/>
          <dgm:constr type="ctrY" for="ch" forName="circ3" refType="w" fact="0.730000"/>
          <dgm:constr type="w" for="ch" forName="circ3" refType="w" fact="0.520000"/>
          <dgm:constr type="h" for="ch" forName="circ3" refType="h" fact="0.520000"/>
          <dgm:constr type="l" for="ch" forName="circ3Tx" refType="w" fact="0.300000"/>
          <dgm:constr type="b" for="ch" forName="circ3Tx" refType="h" fact="0.920000"/>
          <dgm:constr type="w" for="ch" forName="circ3Tx" refType="w" fact="0.400000"/>
          <dgm:constr type="h" for="ch" forName="circ3Tx" refType="h" fact="0.165000"/>
          <dgm:constr type="ctrX" for="ch" forName="circ4" refType="w" fact="0.270000"/>
          <dgm:constr type="ctrY" for="ch" forName="circ4" refType="h" fact="0.500000"/>
          <dgm:constr type="w" for="ch" forName="circ4" refType="w" fact="0.520000"/>
          <dgm:constr type="h" for="ch" forName="circ4" refType="h" fact="0.520000"/>
          <dgm:constr type="l" for="ch" forName="circ4Tx" refType="w" fact="0.050000"/>
          <dgm:constr type="t" for="ch" forName="circ4Tx" refType="h" fact="0.300000"/>
          <dgm:constr type="w" for="ch" forName="circ4Tx" refType="w" fact="0.200000"/>
          <dgm:constr type="h" for="ch" forName="circ4Tx" refType="h" fact="0.400000"/>
          <dgm:constr type="primFontSz" for="ch" ptType="node" op="equ"/>
        </dgm:constrLst>
      </dgm:if>
      <dgm:if name="Name14" axis="ch" ptType="node" func="cnt" op="equ" val="5">
        <dgm:constrLst>
          <dgm:constr type="ctrX" for="ch" forName="circ1" refType="w" fact="0.500000"/>
          <dgm:constr type="ctrY" for="ch" forName="circ1" refType="h" fact="0.460000"/>
          <dgm:constr type="w" for="ch" forName="circ1" refType="w" fact="0.250000"/>
          <dgm:constr type="h" for="ch" forName="circ1" refType="h" fact="0.350000"/>
          <dgm:constr type="l" for="ch" forName="circ1Tx" refType="w" fact="0.355000"/>
          <dgm:constr type="t" for="ch" forName="circ1Tx"/>
          <dgm:constr type="w" for="ch" forName="circ1Tx" refType="w" fact="0.290000"/>
          <dgm:constr type="h" for="ch" forName="circ1Tx" refType="h" fact="0.235000"/>
          <dgm:constr type="ctrX" for="ch" forName="circ2" refType="w" fact="0.595100"/>
          <dgm:constr type="ctrY" for="ch" forName="circ2" refType="h" fact="0.556700"/>
          <dgm:constr type="w" for="ch" forName="circ2" refType="w" fact="0.250000"/>
          <dgm:constr type="h" for="ch" forName="circ2" refType="h" fact="0.350000"/>
          <dgm:constr type="l" for="ch" forName="circ2Tx" refType="w" fact="0.740000"/>
          <dgm:constr type="t" for="ch" forName="circ2Tx" refType="h" fact="0.310000"/>
          <dgm:constr type="w" for="ch" forName="circ2Tx" refType="w" fact="0.260000"/>
          <dgm:constr type="h" for="ch" forName="circ2Tx" refType="h" fact="0.255000"/>
          <dgm:constr type="ctrX" for="ch" forName="circ3" refType="w" fact="0.558800"/>
          <dgm:constr type="ctrY" for="ch" forName="circ3" refType="h" fact="0.713300"/>
          <dgm:constr type="w" for="ch" forName="circ3" refType="w" fact="0.250000"/>
          <dgm:constr type="h" for="ch" forName="circ3" refType="h" fact="0.350000"/>
          <dgm:constr type="l" for="ch" forName="circ3Tx" refType="w" fact="0.700000"/>
          <dgm:constr type="t" for="ch" forName="circ3Tx" refType="h" fact="0.745000"/>
          <dgm:constr type="w" for="ch" forName="circ3Tx" refType="w" fact="0.260000"/>
          <dgm:constr type="h" for="ch" forName="circ3Tx" refType="h" fact="0.255000"/>
          <dgm:constr type="ctrX" for="ch" forName="circ4" refType="w" fact="0.441200"/>
          <dgm:constr type="ctrY" for="ch" forName="circ4" refType="h" fact="0.713300"/>
          <dgm:constr type="w" for="ch" forName="circ4" refType="w" fact="0.250000"/>
          <dgm:constr type="h" for="ch" forName="circ4" refType="h" fact="0.350000"/>
          <dgm:constr type="l" for="ch" forName="circ4Tx" refType="w" fact="0.040000"/>
          <dgm:constr type="t" for="ch" forName="circ4Tx" refType="h" fact="0.745000"/>
          <dgm:constr type="w" for="ch" forName="circ4Tx" refType="w" fact="0.260000"/>
          <dgm:constr type="h" for="ch" forName="circ4Tx" refType="h" fact="0.255000"/>
          <dgm:constr type="ctrX" for="ch" forName="circ5" refType="w" fact="0.404900"/>
          <dgm:constr type="ctrY" for="ch" forName="circ5" refType="h" fact="0.556700"/>
          <dgm:constr type="w" for="ch" forName="circ5" refType="w" fact="0.250000"/>
          <dgm:constr type="h" for="ch" forName="circ5" refType="h" fact="0.350000"/>
          <dgm:constr type="l" for="ch" forName="circ5Tx"/>
          <dgm:constr type="t" for="ch" forName="circ5Tx" refType="h" fact="0.310000"/>
          <dgm:constr type="w" for="ch" forName="circ5Tx" refType="w" fact="0.260000"/>
          <dgm:constr type="h" for="ch" forName="circ5Tx" refType="h" fact="0.255000"/>
          <dgm:constr type="primFontSz" for="ch" ptType="node" op="equ"/>
        </dgm:constrLst>
      </dgm:if>
      <dgm:if name="Name15" axis="ch" ptType="node" func="cnt" op="equ" val="6">
        <dgm:constrLst>
          <dgm:constr type="ctrX" for="ch" forName="circ1" refType="w" fact="0.500000"/>
          <dgm:constr type="ctrY" for="ch" forName="circ1" refType="h" fact="0.384400"/>
          <dgm:constr type="w" for="ch" forName="circ1" refType="w" fact="0.240000"/>
          <dgm:constr type="h" for="ch" forName="circ1" refType="h" fact="0.308400"/>
          <dgm:constr type="l" for="ch" forName="circ1Tx" refType="w" fact="0.350000"/>
          <dgm:constr type="t" for="ch" forName="circ1Tx"/>
          <dgm:constr type="w" for="ch" forName="circ1Tx" refType="w" fact="0.300000"/>
          <dgm:constr type="h" for="ch" forName="circ1Tx" refType="h" fact="0.210000"/>
          <dgm:constr type="ctrX" for="ch" forName="circ2" refType="w" fact="0.577900"/>
          <dgm:constr type="ctrY" for="ch" forName="circ2" refType="h" fact="0.442200"/>
          <dgm:constr type="w" for="ch" forName="circ2" refType="w" fact="0.240000"/>
          <dgm:constr type="h" for="ch" forName="circ2" refType="h" fact="0.308400"/>
          <dgm:constr type="l" for="ch" forName="circ2Tx" refType="w" fact="0.715700"/>
          <dgm:constr type="t" for="ch" forName="circ2Tx" refType="h" fact="0.200000"/>
          <dgm:constr type="w" for="ch" forName="circ2Tx" refType="w" fact="0.284300"/>
          <dgm:constr type="h" for="ch" forName="circ2Tx" refType="h" fact="0.230000"/>
          <dgm:constr type="ctrX" for="ch" forName="circ3" refType="w" fact="0.577900"/>
          <dgm:constr type="ctrY" for="ch" forName="circ3" refType="h" fact="0.557800"/>
          <dgm:constr type="w" for="ch" forName="circ3" refType="w" fact="0.240000"/>
          <dgm:constr type="h" for="ch" forName="circ3" refType="h" fact="0.308400"/>
          <dgm:constr type="l" for="ch" forName="circ3Tx" refType="w" fact="0.715700"/>
          <dgm:constr type="t" for="ch" forName="circ3Tx" refType="h" fact="0.543000"/>
          <dgm:constr type="w" for="ch" forName="circ3Tx" refType="w" fact="0.284300"/>
          <dgm:constr type="h" for="ch" forName="circ3Tx" refType="h" fact="0.257000"/>
          <dgm:constr type="ctrX" for="ch" forName="circ4" refType="w" fact="0.500000"/>
          <dgm:constr type="ctrY" for="ch" forName="circ4" refType="h" fact="0.615700"/>
          <dgm:constr type="w" for="ch" forName="circ4" refType="w" fact="0.240000"/>
          <dgm:constr type="h" for="ch" forName="circ4" refType="h" fact="0.308400"/>
          <dgm:constr type="l" for="ch" forName="circ4Tx" refType="w" fact="0.350000"/>
          <dgm:constr type="t" for="ch" forName="circ4Tx" refType="h" fact="0.790000"/>
          <dgm:constr type="w" for="ch" forName="circ4Tx" refType="w" fact="0.300000"/>
          <dgm:constr type="h" for="ch" forName="circ4Tx" refType="h" fact="0.210000"/>
          <dgm:constr type="ctrX" for="ch" forName="circ5" refType="w" fact="0.422100"/>
          <dgm:constr type="ctrY" for="ch" forName="circ5" refType="h" fact="0.557800"/>
          <dgm:constr type="w" for="ch" forName="circ5" refType="w" fact="0.240000"/>
          <dgm:constr type="h" for="ch" forName="circ5" refType="h" fact="0.308400"/>
          <dgm:constr type="l" for="ch" forName="circ5Tx" refType="w" fact="0.000000"/>
          <dgm:constr type="t" for="ch" forName="circ5Tx" refType="h" fact="0.543000"/>
          <dgm:constr type="w" for="ch" forName="circ5Tx" refType="w" fact="0.284300"/>
          <dgm:constr type="h" for="ch" forName="circ5Tx" refType="h" fact="0.257000"/>
          <dgm:constr type="ctrX" for="ch" forName="circ6" refType="w" fact="0.422100"/>
          <dgm:constr type="ctrY" for="ch" forName="circ6" refType="h" fact="0.442200"/>
          <dgm:constr type="w" for="ch" forName="circ6" refType="w" fact="0.240000"/>
          <dgm:constr type="h" for="ch" forName="circ6" refType="h" fact="0.308400"/>
          <dgm:constr type="l" for="ch" forName="circ6Tx" refType="w" fact="0.000000"/>
          <dgm:constr type="t" for="ch" forName="circ6Tx" refType="h" fact="0.200000"/>
          <dgm:constr type="w" for="ch" forName="circ6Tx" refType="w" fact="0.284300"/>
          <dgm:constr type="h" for="ch" forName="circ6Tx" refType="h" fact="0.257000"/>
          <dgm:constr type="primFontSz" for="ch" ptType="node" op="equ"/>
        </dgm:constrLst>
      </dgm:if>
      <dgm:else name="Name16">
        <dgm:constrLst>
          <dgm:constr type="ctrX" for="ch" forName="circ1" refType="w" fact="0.500000"/>
          <dgm:constr type="ctrY" for="ch" forName="circ1" refType="h" fact="0.417700"/>
          <dgm:constr type="w" for="ch" forName="circ1" refType="w" fact="0.240000"/>
          <dgm:constr type="h" for="ch" forName="circ1" refType="h" fact="0.326200"/>
          <dgm:constr type="l" for="ch" forName="circ1Tx" refType="w" fact="0.362500"/>
          <dgm:constr type="t" for="ch" forName="circ1Tx"/>
          <dgm:constr type="w" for="ch" forName="circ1Tx" refType="w" fact="0.275000"/>
          <dgm:constr type="h" for="ch" forName="circ1Tx" refType="h" fact="0.200000"/>
          <dgm:constr type="ctrX" for="ch" forName="circ2" refType="w" fact="0.570400"/>
          <dgm:constr type="ctrY" for="ch" forName="circ2" refType="h" fact="0.463700"/>
          <dgm:constr type="w" for="ch" forName="circ2" refType="w" fact="0.240000"/>
          <dgm:constr type="h" for="ch" forName="circ2" refType="h" fact="0.326200"/>
          <dgm:constr type="l" for="ch" forName="circ2Tx" refType="w" fact="0.720000"/>
          <dgm:constr type="t" for="ch" forName="circ2Tx" refType="h" fact="0.190000"/>
          <dgm:constr type="w" for="ch" forName="circ2Tx" refType="w" fact="0.260000"/>
          <dgm:constr type="h" for="ch" forName="circ2Tx" refType="h" fact="0.220000"/>
          <dgm:constr type="ctrX" for="ch" forName="circ3" refType="w" fact="0.587700"/>
          <dgm:constr type="ctrY" for="ch" forName="circ3" refType="h" fact="0.567200"/>
          <dgm:constr type="w" for="ch" forName="circ3" refType="w" fact="0.240000"/>
          <dgm:constr type="h" for="ch" forName="circ3" refType="h" fact="0.326200"/>
          <dgm:constr type="l" for="ch" forName="circ3Tx" refType="w" fact="0.745000"/>
          <dgm:constr type="t" for="ch" forName="circ3Tx" refType="h" fact="0.470000"/>
          <dgm:constr type="w" for="ch" forName="circ3Tx" refType="w" fact="0.255000"/>
          <dgm:constr type="h" for="ch" forName="circ3Tx" refType="h" fact="0.235000"/>
          <dgm:constr type="ctrX" for="ch" forName="circ4" refType="w" fact="0.539000"/>
          <dgm:constr type="ctrY" for="ch" forName="circ4" refType="h" fact="0.650200"/>
          <dgm:constr type="w" for="ch" forName="circ4" refType="w" fact="0.240000"/>
          <dgm:constr type="h" for="ch" forName="circ4" refType="h" fact="0.326200"/>
          <dgm:constr type="l" for="ch" forName="circ4Tx" refType="w" fact="0.635000"/>
          <dgm:constr type="t" for="ch" forName="circ4Tx" refType="h" fact="0.785000"/>
          <dgm:constr type="w" for="ch" forName="circ4Tx" refType="w" fact="0.275000"/>
          <dgm:constr type="h" for="ch" forName="circ4Tx" refType="h" fact="0.215000"/>
          <dgm:constr type="ctrX" for="ch" forName="circ5" refType="w" fact="0.461000"/>
          <dgm:constr type="ctrY" for="ch" forName="circ5" refType="h" fact="0.650200"/>
          <dgm:constr type="w" for="ch" forName="circ5" refType="w" fact="0.240000"/>
          <dgm:constr type="h" for="ch" forName="circ5" refType="h" fact="0.326200"/>
          <dgm:constr type="l" for="ch" forName="circ5Tx" refType="w" fact="0.090000"/>
          <dgm:constr type="t" for="ch" forName="circ5Tx" refType="h" fact="0.785000"/>
          <dgm:constr type="w" for="ch" forName="circ5Tx" refType="w" fact="0.275000"/>
          <dgm:constr type="h" for="ch" forName="circ5Tx" refType="h" fact="0.215000"/>
          <dgm:constr type="ctrX" for="ch" forName="circ6" refType="w" fact="0.412300"/>
          <dgm:constr type="ctrY" for="ch" forName="circ6" refType="h" fact="0.567200"/>
          <dgm:constr type="w" for="ch" forName="circ6" refType="w" fact="0.240000"/>
          <dgm:constr type="h" for="ch" forName="circ6" refType="h" fact="0.326200"/>
          <dgm:constr type="l" for="ch" forName="circ6Tx"/>
          <dgm:constr type="t" for="ch" forName="circ6Tx" refType="h" fact="0.470000"/>
          <dgm:constr type="w" for="ch" forName="circ6Tx" refType="w" fact="0.255000"/>
          <dgm:constr type="h" for="ch" forName="circ6Tx" refType="h" fact="0.235000"/>
          <dgm:constr type="ctrX" for="ch" forName="circ7" refType="w" fact="0.429600"/>
          <dgm:constr type="ctrY" for="ch" forName="circ7" refType="h" fact="0.463700"/>
          <dgm:constr type="w" for="ch" forName="circ7" refType="w" fact="0.240000"/>
          <dgm:constr type="h" for="ch" forName="circ7" refType="h" fact="0.326200"/>
          <dgm:constr type="l" for="ch" forName="circ7Tx" refType="w" fact="0.020000"/>
          <dgm:constr type="t" for="ch" forName="circ7Tx" refType="h" fact="0.190000"/>
          <dgm:constr type="w" for="ch" forName="circ7Tx" refType="w" fact="0.260000"/>
          <dgm:constr type="h" for="ch" forName="circ7Tx" refType="h" fact="0.220000"/>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xmlns:r="http://schemas.openxmlformats.org/officeDocument/2006/relationships"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val="norm"/>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r:blip="">
      <dgm:adjLst/>
    </dgm:shape>
    <dgm:presOf/>
    <dgm:choose name="Name9">
      <dgm:if name="Name10" axis="ch" ptType="node" func="cnt" op="equ" val="1">
        <dgm:constrLst>
          <dgm:constr type="ctrX" for="ch" forName="circ1TxSh" refType="w" fact="0.500000"/>
          <dgm:constr type="ctrY" for="ch" forName="circ1TxSh" refType="h" fact="0.500000"/>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00000"/>
          <dgm:constr type="ctrY" for="ch" forName="circ1" refType="h" fact="0.500000"/>
          <dgm:constr type="w" for="ch" forName="circ1" refType="w" fact="0.555000"/>
          <dgm:constr type="h" for="ch" forName="circ1" refType="h" fact="0.994560"/>
          <dgm:constr type="l" for="ch" forName="circ1Tx" refType="w" fact="0.100000"/>
          <dgm:constr type="t" for="ch" forName="circ1Tx" refType="h" fact="0.120000"/>
          <dgm:constr type="w" for="ch" forName="circ1Tx" refType="w" fact="0.320000"/>
          <dgm:constr type="h" for="ch" forName="circ1Tx" refType="h" fact="0.760000"/>
          <dgm:constr type="ctrX" for="ch" forName="circ2" refType="w" fact="0.700000"/>
          <dgm:constr type="ctrY" for="ch" forName="circ2" refType="h" fact="0.500000"/>
          <dgm:constr type="w" for="ch" forName="circ2" refType="w" fact="0.555000"/>
          <dgm:constr type="h" for="ch" forName="circ2" refType="h" fact="0.994560"/>
          <dgm:constr type="l" for="ch" forName="circ2Tx" refType="w" fact="0.580000"/>
          <dgm:constr type="t" for="ch" forName="circ2Tx" refType="h" fact="0.120000"/>
          <dgm:constr type="w" for="ch" forName="circ2Tx" refType="w" fact="0.320000"/>
          <dgm:constr type="h" for="ch" forName="circ2Tx" refType="h" fact="0.760000"/>
          <dgm:constr type="primFontSz" for="ch" ptType="node" op="equ"/>
        </dgm:constrLst>
      </dgm:if>
      <dgm:if name="Name12" axis="ch" ptType="node" func="cnt" op="equ" val="3">
        <dgm:constrLst>
          <dgm:constr type="ctrX" for="ch" forName="circ1" refType="w" fact="0.500000"/>
          <dgm:constr type="ctrY" for="ch" forName="circ1" refType="w" fact="0.250000"/>
          <dgm:constr type="w" for="ch" forName="circ1" refType="w" fact="0.600000"/>
          <dgm:constr type="h" for="ch" forName="circ1" refType="h" fact="0.600000"/>
          <dgm:constr type="l" for="ch" forName="circ1Tx" refType="w" fact="0.280000"/>
          <dgm:constr type="t" for="ch" forName="circ1Tx" refType="h" fact="0.055000"/>
          <dgm:constr type="w" for="ch" forName="circ1Tx" refType="w" fact="0.440000"/>
          <dgm:constr type="h" for="ch" forName="circ1Tx" refType="h" fact="0.270000"/>
          <dgm:constr type="ctrX" for="ch" forName="circ2" refType="w" fact="0.716500"/>
          <dgm:constr type="ctrY" for="ch" forName="circ2" refType="w" fact="0.625000"/>
          <dgm:constr type="w" for="ch" forName="circ2" refType="w" fact="0.600000"/>
          <dgm:constr type="h" for="ch" forName="circ2" refType="h" fact="0.600000"/>
          <dgm:constr type="l" for="ch" forName="circ2Tx" refType="w" fact="0.600000"/>
          <dgm:constr type="t" for="ch" forName="circ2Tx" refType="h" fact="0.480000"/>
          <dgm:constr type="w" for="ch" forName="circ2Tx" refType="w" fact="0.360000"/>
          <dgm:constr type="h" for="ch" forName="circ2Tx" refType="h" fact="0.330000"/>
          <dgm:constr type="ctrX" for="ch" forName="circ3" refType="w" fact="0.283500"/>
          <dgm:constr type="ctrY" for="ch" forName="circ3" refType="w" fact="0.625000"/>
          <dgm:constr type="w" for="ch" forName="circ3" refType="w" fact="0.600000"/>
          <dgm:constr type="h" for="ch" forName="circ3" refType="h" fact="0.600000"/>
          <dgm:constr type="l" for="ch" forName="circ3Tx" refType="w" fact="0.040000"/>
          <dgm:constr type="t" for="ch" forName="circ3Tx" refType="h" fact="0.480000"/>
          <dgm:constr type="w" for="ch" forName="circ3Tx" refType="w" fact="0.360000"/>
          <dgm:constr type="h" for="ch" forName="circ3Tx" refType="h" fact="0.330000"/>
          <dgm:constr type="primFontSz" for="ch" ptType="node" op="equ"/>
        </dgm:constrLst>
      </dgm:if>
      <dgm:if name="Name13" axis="ch" ptType="node" func="cnt" op="equ" val="4">
        <dgm:constrLst>
          <dgm:constr type="ctrX" for="ch" forName="circ1" refType="w" fact="0.500000"/>
          <dgm:constr type="ctrY" for="ch" forName="circ1" refType="w" fact="0.270000"/>
          <dgm:constr type="w" for="ch" forName="circ1" refType="w" fact="0.520000"/>
          <dgm:constr type="h" for="ch" forName="circ1" refType="h" fact="0.520000"/>
          <dgm:constr type="l" for="ch" forName="circ1Tx" refType="w" fact="0.300000"/>
          <dgm:constr type="t" for="ch" forName="circ1Tx" refType="h" fact="0.080000"/>
          <dgm:constr type="w" for="ch" forName="circ1Tx" refType="w" fact="0.400000"/>
          <dgm:constr type="h" for="ch" forName="circ1Tx" refType="h" fact="0.165000"/>
          <dgm:constr type="ctrX" for="ch" forName="circ2" refType="w" fact="0.730000"/>
          <dgm:constr type="ctrY" for="ch" forName="circ2" refType="w" fact="0.500000"/>
          <dgm:constr type="w" for="ch" forName="circ2" refType="w" fact="0.520000"/>
          <dgm:constr type="h" for="ch" forName="circ2" refType="h" fact="0.520000"/>
          <dgm:constr type="r" for="ch" forName="circ2Tx" refType="w" fact="0.950000"/>
          <dgm:constr type="t" for="ch" forName="circ2Tx" refType="h" fact="0.300000"/>
          <dgm:constr type="w" for="ch" forName="circ2Tx" refType="w" fact="0.200000"/>
          <dgm:constr type="h" for="ch" forName="circ2Tx" refType="h" fact="0.400000"/>
          <dgm:constr type="ctrX" for="ch" forName="circ3" refType="w" fact="0.500000"/>
          <dgm:constr type="ctrY" for="ch" forName="circ3" refType="w" fact="0.730000"/>
          <dgm:constr type="w" for="ch" forName="circ3" refType="w" fact="0.520000"/>
          <dgm:constr type="h" for="ch" forName="circ3" refType="h" fact="0.520000"/>
          <dgm:constr type="l" for="ch" forName="circ3Tx" refType="w" fact="0.300000"/>
          <dgm:constr type="b" for="ch" forName="circ3Tx" refType="h" fact="0.920000"/>
          <dgm:constr type="w" for="ch" forName="circ3Tx" refType="w" fact="0.400000"/>
          <dgm:constr type="h" for="ch" forName="circ3Tx" refType="h" fact="0.165000"/>
          <dgm:constr type="ctrX" for="ch" forName="circ4" refType="w" fact="0.270000"/>
          <dgm:constr type="ctrY" for="ch" forName="circ4" refType="h" fact="0.500000"/>
          <dgm:constr type="w" for="ch" forName="circ4" refType="w" fact="0.520000"/>
          <dgm:constr type="h" for="ch" forName="circ4" refType="h" fact="0.520000"/>
          <dgm:constr type="l" for="ch" forName="circ4Tx" refType="w" fact="0.050000"/>
          <dgm:constr type="t" for="ch" forName="circ4Tx" refType="h" fact="0.300000"/>
          <dgm:constr type="w" for="ch" forName="circ4Tx" refType="w" fact="0.200000"/>
          <dgm:constr type="h" for="ch" forName="circ4Tx" refType="h" fact="0.400000"/>
          <dgm:constr type="primFontSz" for="ch" ptType="node" op="equ"/>
        </dgm:constrLst>
      </dgm:if>
      <dgm:if name="Name14" axis="ch" ptType="node" func="cnt" op="equ" val="5">
        <dgm:constrLst>
          <dgm:constr type="ctrX" for="ch" forName="circ1" refType="w" fact="0.500000"/>
          <dgm:constr type="ctrY" for="ch" forName="circ1" refType="h" fact="0.460000"/>
          <dgm:constr type="w" for="ch" forName="circ1" refType="w" fact="0.250000"/>
          <dgm:constr type="h" for="ch" forName="circ1" refType="h" fact="0.350000"/>
          <dgm:constr type="l" for="ch" forName="circ1Tx" refType="w" fact="0.355000"/>
          <dgm:constr type="t" for="ch" forName="circ1Tx"/>
          <dgm:constr type="w" for="ch" forName="circ1Tx" refType="w" fact="0.290000"/>
          <dgm:constr type="h" for="ch" forName="circ1Tx" refType="h" fact="0.235000"/>
          <dgm:constr type="ctrX" for="ch" forName="circ2" refType="w" fact="0.595100"/>
          <dgm:constr type="ctrY" for="ch" forName="circ2" refType="h" fact="0.556700"/>
          <dgm:constr type="w" for="ch" forName="circ2" refType="w" fact="0.250000"/>
          <dgm:constr type="h" for="ch" forName="circ2" refType="h" fact="0.350000"/>
          <dgm:constr type="l" for="ch" forName="circ2Tx" refType="w" fact="0.740000"/>
          <dgm:constr type="t" for="ch" forName="circ2Tx" refType="h" fact="0.310000"/>
          <dgm:constr type="w" for="ch" forName="circ2Tx" refType="w" fact="0.260000"/>
          <dgm:constr type="h" for="ch" forName="circ2Tx" refType="h" fact="0.255000"/>
          <dgm:constr type="ctrX" for="ch" forName="circ3" refType="w" fact="0.558800"/>
          <dgm:constr type="ctrY" for="ch" forName="circ3" refType="h" fact="0.713300"/>
          <dgm:constr type="w" for="ch" forName="circ3" refType="w" fact="0.250000"/>
          <dgm:constr type="h" for="ch" forName="circ3" refType="h" fact="0.350000"/>
          <dgm:constr type="l" for="ch" forName="circ3Tx" refType="w" fact="0.700000"/>
          <dgm:constr type="t" for="ch" forName="circ3Tx" refType="h" fact="0.745000"/>
          <dgm:constr type="w" for="ch" forName="circ3Tx" refType="w" fact="0.260000"/>
          <dgm:constr type="h" for="ch" forName="circ3Tx" refType="h" fact="0.255000"/>
          <dgm:constr type="ctrX" for="ch" forName="circ4" refType="w" fact="0.441200"/>
          <dgm:constr type="ctrY" for="ch" forName="circ4" refType="h" fact="0.713300"/>
          <dgm:constr type="w" for="ch" forName="circ4" refType="w" fact="0.250000"/>
          <dgm:constr type="h" for="ch" forName="circ4" refType="h" fact="0.350000"/>
          <dgm:constr type="l" for="ch" forName="circ4Tx" refType="w" fact="0.040000"/>
          <dgm:constr type="t" for="ch" forName="circ4Tx" refType="h" fact="0.745000"/>
          <dgm:constr type="w" for="ch" forName="circ4Tx" refType="w" fact="0.260000"/>
          <dgm:constr type="h" for="ch" forName="circ4Tx" refType="h" fact="0.255000"/>
          <dgm:constr type="ctrX" for="ch" forName="circ5" refType="w" fact="0.404900"/>
          <dgm:constr type="ctrY" for="ch" forName="circ5" refType="h" fact="0.556700"/>
          <dgm:constr type="w" for="ch" forName="circ5" refType="w" fact="0.250000"/>
          <dgm:constr type="h" for="ch" forName="circ5" refType="h" fact="0.350000"/>
          <dgm:constr type="l" for="ch" forName="circ5Tx"/>
          <dgm:constr type="t" for="ch" forName="circ5Tx" refType="h" fact="0.310000"/>
          <dgm:constr type="w" for="ch" forName="circ5Tx" refType="w" fact="0.260000"/>
          <dgm:constr type="h" for="ch" forName="circ5Tx" refType="h" fact="0.255000"/>
          <dgm:constr type="primFontSz" for="ch" ptType="node" op="equ"/>
        </dgm:constrLst>
      </dgm:if>
      <dgm:if name="Name15" axis="ch" ptType="node" func="cnt" op="equ" val="6">
        <dgm:constrLst>
          <dgm:constr type="ctrX" for="ch" forName="circ1" refType="w" fact="0.500000"/>
          <dgm:constr type="ctrY" for="ch" forName="circ1" refType="h" fact="0.384400"/>
          <dgm:constr type="w" for="ch" forName="circ1" refType="w" fact="0.240000"/>
          <dgm:constr type="h" for="ch" forName="circ1" refType="h" fact="0.308400"/>
          <dgm:constr type="l" for="ch" forName="circ1Tx" refType="w" fact="0.350000"/>
          <dgm:constr type="t" for="ch" forName="circ1Tx"/>
          <dgm:constr type="w" for="ch" forName="circ1Tx" refType="w" fact="0.300000"/>
          <dgm:constr type="h" for="ch" forName="circ1Tx" refType="h" fact="0.210000"/>
          <dgm:constr type="ctrX" for="ch" forName="circ2" refType="w" fact="0.577900"/>
          <dgm:constr type="ctrY" for="ch" forName="circ2" refType="h" fact="0.442200"/>
          <dgm:constr type="w" for="ch" forName="circ2" refType="w" fact="0.240000"/>
          <dgm:constr type="h" for="ch" forName="circ2" refType="h" fact="0.308400"/>
          <dgm:constr type="l" for="ch" forName="circ2Tx" refType="w" fact="0.715700"/>
          <dgm:constr type="t" for="ch" forName="circ2Tx" refType="h" fact="0.200000"/>
          <dgm:constr type="w" for="ch" forName="circ2Tx" refType="w" fact="0.284300"/>
          <dgm:constr type="h" for="ch" forName="circ2Tx" refType="h" fact="0.230000"/>
          <dgm:constr type="ctrX" for="ch" forName="circ3" refType="w" fact="0.577900"/>
          <dgm:constr type="ctrY" for="ch" forName="circ3" refType="h" fact="0.557800"/>
          <dgm:constr type="w" for="ch" forName="circ3" refType="w" fact="0.240000"/>
          <dgm:constr type="h" for="ch" forName="circ3" refType="h" fact="0.308400"/>
          <dgm:constr type="l" for="ch" forName="circ3Tx" refType="w" fact="0.715700"/>
          <dgm:constr type="t" for="ch" forName="circ3Tx" refType="h" fact="0.543000"/>
          <dgm:constr type="w" for="ch" forName="circ3Tx" refType="w" fact="0.284300"/>
          <dgm:constr type="h" for="ch" forName="circ3Tx" refType="h" fact="0.257000"/>
          <dgm:constr type="ctrX" for="ch" forName="circ4" refType="w" fact="0.500000"/>
          <dgm:constr type="ctrY" for="ch" forName="circ4" refType="h" fact="0.615700"/>
          <dgm:constr type="w" for="ch" forName="circ4" refType="w" fact="0.240000"/>
          <dgm:constr type="h" for="ch" forName="circ4" refType="h" fact="0.308400"/>
          <dgm:constr type="l" for="ch" forName="circ4Tx" refType="w" fact="0.350000"/>
          <dgm:constr type="t" for="ch" forName="circ4Tx" refType="h" fact="0.790000"/>
          <dgm:constr type="w" for="ch" forName="circ4Tx" refType="w" fact="0.300000"/>
          <dgm:constr type="h" for="ch" forName="circ4Tx" refType="h" fact="0.210000"/>
          <dgm:constr type="ctrX" for="ch" forName="circ5" refType="w" fact="0.422100"/>
          <dgm:constr type="ctrY" for="ch" forName="circ5" refType="h" fact="0.557800"/>
          <dgm:constr type="w" for="ch" forName="circ5" refType="w" fact="0.240000"/>
          <dgm:constr type="h" for="ch" forName="circ5" refType="h" fact="0.308400"/>
          <dgm:constr type="l" for="ch" forName="circ5Tx" refType="w" fact="0.000000"/>
          <dgm:constr type="t" for="ch" forName="circ5Tx" refType="h" fact="0.543000"/>
          <dgm:constr type="w" for="ch" forName="circ5Tx" refType="w" fact="0.284300"/>
          <dgm:constr type="h" for="ch" forName="circ5Tx" refType="h" fact="0.257000"/>
          <dgm:constr type="ctrX" for="ch" forName="circ6" refType="w" fact="0.422100"/>
          <dgm:constr type="ctrY" for="ch" forName="circ6" refType="h" fact="0.442200"/>
          <dgm:constr type="w" for="ch" forName="circ6" refType="w" fact="0.240000"/>
          <dgm:constr type="h" for="ch" forName="circ6" refType="h" fact="0.308400"/>
          <dgm:constr type="l" for="ch" forName="circ6Tx" refType="w" fact="0.000000"/>
          <dgm:constr type="t" for="ch" forName="circ6Tx" refType="h" fact="0.200000"/>
          <dgm:constr type="w" for="ch" forName="circ6Tx" refType="w" fact="0.284300"/>
          <dgm:constr type="h" for="ch" forName="circ6Tx" refType="h" fact="0.257000"/>
          <dgm:constr type="primFontSz" for="ch" ptType="node" op="equ"/>
        </dgm:constrLst>
      </dgm:if>
      <dgm:else name="Name16">
        <dgm:constrLst>
          <dgm:constr type="ctrX" for="ch" forName="circ1" refType="w" fact="0.500000"/>
          <dgm:constr type="ctrY" for="ch" forName="circ1" refType="h" fact="0.417700"/>
          <dgm:constr type="w" for="ch" forName="circ1" refType="w" fact="0.240000"/>
          <dgm:constr type="h" for="ch" forName="circ1" refType="h" fact="0.326200"/>
          <dgm:constr type="l" for="ch" forName="circ1Tx" refType="w" fact="0.362500"/>
          <dgm:constr type="t" for="ch" forName="circ1Tx"/>
          <dgm:constr type="w" for="ch" forName="circ1Tx" refType="w" fact="0.275000"/>
          <dgm:constr type="h" for="ch" forName="circ1Tx" refType="h" fact="0.200000"/>
          <dgm:constr type="ctrX" for="ch" forName="circ2" refType="w" fact="0.570400"/>
          <dgm:constr type="ctrY" for="ch" forName="circ2" refType="h" fact="0.463700"/>
          <dgm:constr type="w" for="ch" forName="circ2" refType="w" fact="0.240000"/>
          <dgm:constr type="h" for="ch" forName="circ2" refType="h" fact="0.326200"/>
          <dgm:constr type="l" for="ch" forName="circ2Tx" refType="w" fact="0.720000"/>
          <dgm:constr type="t" for="ch" forName="circ2Tx" refType="h" fact="0.190000"/>
          <dgm:constr type="w" for="ch" forName="circ2Tx" refType="w" fact="0.260000"/>
          <dgm:constr type="h" for="ch" forName="circ2Tx" refType="h" fact="0.220000"/>
          <dgm:constr type="ctrX" for="ch" forName="circ3" refType="w" fact="0.587700"/>
          <dgm:constr type="ctrY" for="ch" forName="circ3" refType="h" fact="0.567200"/>
          <dgm:constr type="w" for="ch" forName="circ3" refType="w" fact="0.240000"/>
          <dgm:constr type="h" for="ch" forName="circ3" refType="h" fact="0.326200"/>
          <dgm:constr type="l" for="ch" forName="circ3Tx" refType="w" fact="0.745000"/>
          <dgm:constr type="t" for="ch" forName="circ3Tx" refType="h" fact="0.470000"/>
          <dgm:constr type="w" for="ch" forName="circ3Tx" refType="w" fact="0.255000"/>
          <dgm:constr type="h" for="ch" forName="circ3Tx" refType="h" fact="0.235000"/>
          <dgm:constr type="ctrX" for="ch" forName="circ4" refType="w" fact="0.539000"/>
          <dgm:constr type="ctrY" for="ch" forName="circ4" refType="h" fact="0.650200"/>
          <dgm:constr type="w" for="ch" forName="circ4" refType="w" fact="0.240000"/>
          <dgm:constr type="h" for="ch" forName="circ4" refType="h" fact="0.326200"/>
          <dgm:constr type="l" for="ch" forName="circ4Tx" refType="w" fact="0.635000"/>
          <dgm:constr type="t" for="ch" forName="circ4Tx" refType="h" fact="0.785000"/>
          <dgm:constr type="w" for="ch" forName="circ4Tx" refType="w" fact="0.275000"/>
          <dgm:constr type="h" for="ch" forName="circ4Tx" refType="h" fact="0.215000"/>
          <dgm:constr type="ctrX" for="ch" forName="circ5" refType="w" fact="0.461000"/>
          <dgm:constr type="ctrY" for="ch" forName="circ5" refType="h" fact="0.650200"/>
          <dgm:constr type="w" for="ch" forName="circ5" refType="w" fact="0.240000"/>
          <dgm:constr type="h" for="ch" forName="circ5" refType="h" fact="0.326200"/>
          <dgm:constr type="l" for="ch" forName="circ5Tx" refType="w" fact="0.090000"/>
          <dgm:constr type="t" for="ch" forName="circ5Tx" refType="h" fact="0.785000"/>
          <dgm:constr type="w" for="ch" forName="circ5Tx" refType="w" fact="0.275000"/>
          <dgm:constr type="h" for="ch" forName="circ5Tx" refType="h" fact="0.215000"/>
          <dgm:constr type="ctrX" for="ch" forName="circ6" refType="w" fact="0.412300"/>
          <dgm:constr type="ctrY" for="ch" forName="circ6" refType="h" fact="0.567200"/>
          <dgm:constr type="w" for="ch" forName="circ6" refType="w" fact="0.240000"/>
          <dgm:constr type="h" for="ch" forName="circ6" refType="h" fact="0.326200"/>
          <dgm:constr type="l" for="ch" forName="circ6Tx"/>
          <dgm:constr type="t" for="ch" forName="circ6Tx" refType="h" fact="0.470000"/>
          <dgm:constr type="w" for="ch" forName="circ6Tx" refType="w" fact="0.255000"/>
          <dgm:constr type="h" for="ch" forName="circ6Tx" refType="h" fact="0.235000"/>
          <dgm:constr type="ctrX" for="ch" forName="circ7" refType="w" fact="0.429600"/>
          <dgm:constr type="ctrY" for="ch" forName="circ7" refType="h" fact="0.463700"/>
          <dgm:constr type="w" for="ch" forName="circ7" refType="w" fact="0.240000"/>
          <dgm:constr type="h" for="ch" forName="circ7" refType="h" fact="0.326200"/>
          <dgm:constr type="l" for="ch" forName="circ7Tx" refType="w" fact="0.020000"/>
          <dgm:constr type="t" for="ch" forName="circ7Tx" refType="h" fact="0.190000"/>
          <dgm:constr type="w" for="ch" forName="circ7Tx" refType="w" fact="0.260000"/>
          <dgm:constr type="h" for="ch" forName="circ7Tx" refType="h" fact="0.220000"/>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9.xml><?xml version="1.0" encoding="utf-8"?>
<dgm:layoutDef xmlns:dgm="http://schemas.openxmlformats.org/drawingml/2006/diagram" xmlns:a="http://schemas.openxmlformats.org/drawingml/2006/main" xmlns:r="http://schemas.openxmlformats.org/officeDocument/2006/relationships"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val="norm"/>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compNode" refType="w"/>
      <dgm:constr type="w" for="ch" ptType="sibTrans" refType="w" refFor="ch" refForName="compNode" op="equ" fact="0.080000"/>
      <dgm:constr type="sp" refType="w" refFor="ch" refForName="compNode" op="equ" fact="0.160000"/>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r:blip="">
          <dgm:adjLst/>
        </dgm:shape>
        <dgm:presOf/>
        <dgm:choose name="Name3">
          <dgm:if name="Name4" axis="self" func="var" arg="dir" op="equ" val="norm">
            <dgm:constrLst>
              <dgm:constr type="w" val="1"/>
              <dgm:constr type="h" refType="w" fact="1.060000"/>
              <dgm:constr type="h" for="ch" forName="childRect" refType="h" fact="0.650000"/>
              <dgm:constr type="w" for="ch" forName="childRect" refType="w" fact="0.923000"/>
              <dgm:constr type="l" for="ch" forName="childRect"/>
              <dgm:constr type="t" for="ch" forName="childRect"/>
              <dgm:constr type="w" for="ch" forName="parentText" refType="w" fact="0.650000"/>
              <dgm:constr type="h" for="ch" forName="parentText" refType="h" refFor="ch" refForName="childRect" fact="0.430000"/>
              <dgm:constr type="l" for="ch" forName="parentText"/>
              <dgm:constr type="t" for="ch" forName="parentText" refType="h" refFor="ch" refForName="childRect"/>
              <dgm:constr type="w" for="ch" forName="parentRect" refType="w" fact="0.923000"/>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0000"/>
              <dgm:constr type="h" for="ch" forName="adorn" refType="w" refFor="ch" refForName="parentRect" fact="0.350000"/>
              <dgm:constr type="b" for="ch" forName="adorn" refType="h"/>
              <dgm:constr type="r" for="ch" forName="adorn" refType="w"/>
            </dgm:constrLst>
          </dgm:if>
          <dgm:else name="Name5">
            <dgm:constrLst>
              <dgm:constr type="w" val="1"/>
              <dgm:constr type="h" refType="w" fact="1.060000"/>
              <dgm:constr type="h" for="ch" forName="childRect" refType="h" fact="0.650000"/>
              <dgm:constr type="w" for="ch" forName="childRect" refType="w" fact="0.923000"/>
              <dgm:constr type="r" for="ch" forName="childRect" refType="w"/>
              <dgm:constr type="t" for="ch" forName="childRect"/>
              <dgm:constr type="w" for="ch" forName="parentText" refType="w" fact="0.650000"/>
              <dgm:constr type="h" for="ch" forName="parentText" refType="h" refFor="ch" refForName="childRect" fact="0.430000"/>
              <dgm:constr type="r" for="ch" forName="parentText" refType="w"/>
              <dgm:constr type="t" for="ch" forName="parentText" refType="h" refFor="ch" refForName="childRect"/>
              <dgm:constr type="w" for="ch" forName="parentRect" refType="w" fact="0.923000"/>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0000"/>
              <dgm:constr type="h" for="ch" forName="adorn" refType="w" refFor="ch" refForName="parentRect" fact="0.350000"/>
              <dgm:constr type="b" for="ch" forName="adorn" refType="h"/>
              <dgm:constr type="l" for="ch" forName="adorn"/>
            </dgm:constrLst>
          </dgm:else>
        </dgm:choose>
        <dgm:ruleLst/>
        <dgm:layoutNode name="childRect" styleLbl="bgAcc1">
          <dgm:varLst>
            <dgm:bulletEnabled val="1"/>
          </dgm:varLst>
          <dgm:alg type="tx">
            <dgm:param type="stBulletLvl" val="1"/>
          </dgm:alg>
          <dgm:shape type="round2SameRect" r:blip="">
            <dgm:adjLst>
              <dgm:adj idx="1" val="0.080000"/>
            </dgm:adjLst>
          </dgm:shape>
          <dgm:presOf axis="des" ptType="node"/>
          <dgm:constrLst>
            <dgm:constr type="secFontSz" refType="primFontSz"/>
            <dgm:constr type="tMarg" refType="primFontSz" fact="0.300000"/>
            <dgm:constr type="bMarg" refType="primFontSz" fact="0.100000"/>
            <dgm:constr type="lMarg" refType="primFontSz" fact="0.100000"/>
            <dgm:constr type="rMarg" refType="primFontSz" fact="0.100000"/>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type="rect" r:blip="" zOrderOff="1" hideGeom="1">
            <dgm:adjLst/>
          </dgm:shape>
          <dgm:presOf axis="self" ptType="node"/>
          <dgm:constrLst>
            <dgm:constr type="tMarg"/>
            <dgm:constr type="bMarg"/>
            <dgm:constr type="lMarg" refType="primFontSz" fact="0.300000"/>
            <dgm:constr type="rMarg" refType="primFontSz" fact="0.100000"/>
          </dgm:constrLst>
          <dgm:ruleLst>
            <dgm:rule type="primFontSz" val="5" fact="NaN" max="NaN"/>
          </dgm:ruleLst>
        </dgm:layoutNode>
        <dgm:layoutNode name="parentRect" styleLbl="alignNode1">
          <dgm:alg type="sp"/>
          <dgm:shape type="rect" r:blip="">
            <dgm:adjLst/>
          </dgm:shape>
          <dgm:presOf axis="self" ptType="node"/>
          <dgm:constrLst/>
          <dgm:ruleLst/>
        </dgm:layoutNode>
        <dgm:layoutNode name="adorn" styleLbl="fgAccFollowNode1">
          <dgm:alg type="sp"/>
          <dgm:shape type="ellipse" r:blip="" blipPhldr="1">
            <dgm:adjLst/>
          </dgm:shape>
          <dgm:presOf/>
          <dgm:constrLst/>
          <dgm:ruleLst/>
        </dgm:layoutNode>
      </dgm:layoutNode>
      <dgm:forEach name="sibTransForEach" axis="followSib" ptType="sibTrans" cnt="1">
        <dgm:layoutNode name="sibTrans">
          <dgm:alg type="sp"/>
          <dgm:shape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xmlns:r="http://schemas.openxmlformats.org/officeDocument/2006/relationships"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val="norm"/>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r:blip="">
      <dgm:adjLst/>
    </dgm:shape>
    <dgm:presOf/>
    <dgm:constrLst>
      <dgm:constr type="w" for="ch" ptType="node" refType="w"/>
      <dgm:constr type="w" for="ch" forName="sibTrans" refPtType="node" refType="w" refFor="ch" op="equ" fact="0.230000"/>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PtType="node" refType="primFontSz" refFor="ch" op="lte" fact="0.800000"/>
    </dgm:constrLst>
    <dgm:ruleLst/>
    <dgm:forEach name="nodesForEach" axis="ch" ptType="node">
      <dgm:layoutNode name="node">
        <dgm:varLst>
          <dgm:bulletEnabled val="1"/>
        </dgm:varLst>
        <dgm:alg type="tx"/>
        <dgm:shape type="rect" r:blip="">
          <dgm:adjLst/>
        </dgm:shape>
        <dgm:presOf axis="desOrSelf" ptType="node"/>
        <dgm:constrLst>
          <dgm:constr type="h" refType="w" fact="0.600000"/>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type="conn" r:blip="" zOrderOff="-2">
            <dgm:adjLst/>
          </dgm:shape>
          <dgm:presOf axis="self"/>
          <dgm:constrLst>
            <dgm:constr type="begPad" val="-0.050000000000000003"/>
            <dgm:constr type="endPad" val="0.90000000000000002"/>
            <dgm:constr type="userA" for="ch" refType="connDist"/>
          </dgm:constrLst>
          <dgm:ruleLst/>
          <dgm:layoutNode name="connectorText">
            <dgm:alg type="tx">
              <dgm:param type="autoTxRot" val="upr"/>
            </dgm:alg>
            <dgm:shape type="rect" r:blip="" hideGeom="1">
              <dgm:adjLst/>
            </dgm:shape>
            <dgm:presOf axis="self"/>
            <dgm:constrLst>
              <dgm:constr type="userA"/>
              <dgm:constr type="userB"/>
              <dgm:constr type="w" refType="userA" fact="0.050000"/>
              <dgm:constr type="h" refType="userB" fact="0.010000"/>
              <dgm:constr type="lMarg" val="1"/>
              <dgm:constr type="rMarg" val="1"/>
              <dgm:constr type="tMarg"/>
              <dgm:constr type="bMarg"/>
            </dgm:constrLst>
            <dgm:ruleLst>
              <dgm:rule type="w" val="NaN" fact="0.59999999999999998" max="NaN"/>
              <dgm:rule type="h" val="NaN" fact="0.59999999999999998" max="NaN"/>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xmlns:r="http://schemas.openxmlformats.org/officeDocument/2006/relationships" uniqueId="urn:microsoft.com/office/officeart/2005/8/layout/architecture+Icon">
  <dgm:title val="Макет ''Архитектура''"/>
  <dgm:desc val="Служит для отображения иерархических отношений, которые строятся снизу вверх. Этот макет хорошо подходит для показа архитектурных компонентов или объектов, построенных на базе других объектов."/>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val="norm"/>
      <dgm:animOne val="branch"/>
      <dgm:animLvl val="lvl"/>
      <dgm:resizeHandles val="exact"/>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000"/>
      <dgm:constr type="w" for="des" forName="sibSpaceTwo" refType="w" refFor="des" refForName="sibSpaceOne" op="equ" fact="0.500000"/>
      <dgm:constr type="w" for="des" forName="sibSpaceThree" refType="w" refFor="des" refForName="sibSpaceTwo" op="equ" fact="0.500000"/>
      <dgm:constr type="w" for="des" forName="sibSpaceFour" refType="w" refFor="des" refForName="sibSpaceThree" op="equ" fact="0.500000"/>
      <dgm:constr type="h" for="des" forName="parTransOne" refType="w" fact="0.056000"/>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r:blip="">
          <dgm:adjLst/>
        </dgm:shape>
        <dgm:presOf/>
        <dgm:constrLst>
          <dgm:constr type="w" for="ch" forName="txOne" refType="w" refFor="ch" refForName="horzOne" op="gte"/>
        </dgm:constrLst>
        <dgm:ruleLst/>
        <dgm:layoutNode name="txOne" styleLbl="node0">
          <dgm:varLst>
            <dgm:chPref val="3"/>
          </dgm:varLst>
          <dgm:alg type="tx"/>
          <dgm:shape type="roundRect" r:blip="">
            <dgm:adjLst>
              <dgm:adj idx="1" val="0.100000"/>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choose name="Name5">
          <dgm:if name="Name6" axis="des" ptType="node" func="cnt" op="gt" val="0">
            <dgm:layoutNode name="parTransOne">
              <dgm:alg type="sp"/>
              <dgm:shape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r:blip="">
            <dgm:adjLst/>
          </dgm:shape>
          <dgm:presOf/>
          <dgm:constrLst/>
          <dgm:ruleLst>
            <dgm:rule type="w" val="INF" fact="NaN" max="NaN"/>
          </dgm:ruleLst>
          <dgm:forEach name="Name11" axis="ch" ptType="node">
            <dgm:layoutNode name="vertTwo">
              <dgm:alg type="lin">
                <dgm:param type="linDir" val="fromB"/>
              </dgm:alg>
              <dgm:shape r:blip="">
                <dgm:adjLst/>
              </dgm:shape>
              <dgm:presOf/>
              <dgm:constrLst>
                <dgm:constr type="w" for="ch" forName="txTwo" refType="w" refFor="ch" refForName="horzTwo" op="gte"/>
              </dgm:constrLst>
              <dgm:ruleLst/>
              <dgm:layoutNode name="txTwo">
                <dgm:varLst>
                  <dgm:chPref val="3"/>
                </dgm:varLst>
                <dgm:alg type="tx"/>
                <dgm:shape type="roundRect" r:blip="">
                  <dgm:adjLst>
                    <dgm:adj idx="1" val="0.100000"/>
                  </dgm:adjLst>
                </dgm:shape>
                <dgm:presOf axis="self"/>
                <dgm:constrLst>
                  <dgm:constr type="userH"/>
                  <dgm:constr type="h" refType="userH"/>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choose name="Name12">
                <dgm:if name="Name13" axis="des" ptType="node" func="cnt" op="gt" val="0">
                  <dgm:layoutNode name="parTransTwo">
                    <dgm:alg type="sp"/>
                    <dgm:shape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r:blip="">
                  <dgm:adjLst/>
                </dgm:shape>
                <dgm:presOf/>
                <dgm:constrLst/>
                <dgm:ruleLst>
                  <dgm:rule type="w" val="INF" fact="NaN" max="NaN"/>
                </dgm:ruleLst>
                <dgm:forEach name="Name18" axis="ch" ptType="node">
                  <dgm:layoutNode name="vertThree">
                    <dgm:alg type="lin">
                      <dgm:param type="linDir" val="fromB"/>
                    </dgm:alg>
                    <dgm:shape r:blip="">
                      <dgm:adjLst/>
                    </dgm:shape>
                    <dgm:presOf/>
                    <dgm:constrLst>
                      <dgm:constr type="w" for="ch" forName="txThree" refType="w" refFor="ch" refForName="horzThree" op="gte"/>
                    </dgm:constrLst>
                    <dgm:ruleLst/>
                    <dgm:layoutNode name="txThree">
                      <dgm:varLst>
                        <dgm:chPref val="3"/>
                      </dgm:varLst>
                      <dgm:alg type="tx"/>
                      <dgm:shape type="roundRect" r:blip="">
                        <dgm:adjLst>
                          <dgm:adj idx="1" val="0.100000"/>
                        </dgm:adjLst>
                      </dgm:shape>
                      <dgm:presOf axis="self"/>
                      <dgm:constrLst>
                        <dgm:constr type="userH"/>
                        <dgm:constr type="h" refType="userH"/>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choose name="Name19">
                      <dgm:if name="Name20" axis="des" ptType="node" func="cnt" op="gt" val="0">
                        <dgm:layoutNode name="parTransThree">
                          <dgm:alg type="sp"/>
                          <dgm:shape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r:blip="">
                        <dgm:adjLst/>
                      </dgm:shape>
                      <dgm:presOf/>
                      <dgm:constrLst/>
                      <dgm:ruleLst>
                        <dgm:rule type="w" val="INF" fact="NaN" max="NaN"/>
                      </dgm:ruleLst>
                      <dgm:forEach name="repeat" axis="ch" ptType="node">
                        <dgm:layoutNode name="vertFour">
                          <dgm:varLst>
                            <dgm:chPref val="3"/>
                          </dgm:varLst>
                          <dgm:alg type="lin">
                            <dgm:param type="linDir" val="fromB"/>
                          </dgm:alg>
                          <dgm:shape r:blip="">
                            <dgm:adjLst/>
                          </dgm:shape>
                          <dgm:presOf/>
                          <dgm:constrLst>
                            <dgm:constr type="w" for="ch" forName="txFour" refType="w" refFor="ch" refForName="horzFour" op="gte"/>
                          </dgm:constrLst>
                          <dgm:ruleLst/>
                          <dgm:layoutNode name="txFour">
                            <dgm:varLst>
                              <dgm:chPref val="3"/>
                            </dgm:varLst>
                            <dgm:alg type="tx"/>
                            <dgm:shape type="roundRect" r:blip="">
                              <dgm:adjLst>
                                <dgm:adj idx="1" val="0.100000"/>
                              </dgm:adjLst>
                            </dgm:shape>
                            <dgm:presOf axis="self"/>
                            <dgm:constrLst>
                              <dgm:constr type="userH"/>
                              <dgm:constr type="h" refType="userH"/>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choose name="Name25">
                            <dgm:if name="Name26" axis="des" ptType="node" func="cnt" op="gt" val="0">
                              <dgm:layoutNode name="parTransFour">
                                <dgm:alg type="sp"/>
                                <dgm:shape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r:blip="">
                <dgm:adjLst/>
              </dgm:shape>
              <dgm:presOf/>
              <dgm:constrLst/>
              <dgm:ruleLst/>
            </dgm:layoutNode>
          </dgm:forEach>
        </dgm:if>
        <dgm:else name="Name47"/>
      </dgm:choose>
    </dgm:forEach>
  </dgm:layoutNode>
</dgm:layoutDef>
</file>

<file path=ppt/diagrams/layout42.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xmlns:r="http://schemas.openxmlformats.org/officeDocument/2006/relationships"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r:blip="">
      <dgm:adjLst/>
    </dgm:shape>
    <dgm:presOf/>
    <dgm:varLst>
      <dgm:dir val="norm"/>
      <dgm:resizeHandles val="exact"/>
    </dgm:varLst>
    <dgm:choose name="Name0">
      <dgm:if name="Name1" func="var" arg="dir" op="equ" val="norm">
        <dgm:constrLst>
          <dgm:constr type="w" for="ch" forName="pyramid" refType="h"/>
          <dgm:constr type="h" for="ch" forName="pyramid" refType="h"/>
          <dgm:constr type="h" for="ch" forName="theList" refType="h" fact="0.800000"/>
          <dgm:constr type="w" for="ch" forName="theList" refType="h" fact="0.650000"/>
          <dgm:constr type="ctrY" for="ch" forName="theList" refType="h" refFor="ch" refForName="pyramid" fact="0.500000"/>
          <dgm:constr type="l" for="ch" forName="theList" refType="w" refFor="ch" refForName="pyramid" fact="0.500000"/>
          <dgm:constr type="h" for="des" forName="aSpace" refType="h" fact="0.100000"/>
        </dgm:constrLst>
      </dgm:if>
      <dgm:else name="Name2">
        <dgm:constrLst>
          <dgm:constr type="w" for="ch" forName="pyramid" refType="h"/>
          <dgm:constr type="h" for="ch" forName="pyramid" refType="h"/>
          <dgm:constr type="h" for="ch" forName="theList" refType="h" fact="0.800000"/>
          <dgm:constr type="w" for="ch" forName="theList" refType="h" fact="0.650000"/>
          <dgm:constr type="ctrY" for="ch" forName="theList" refType="h" refFor="ch" refForName="pyramid" fact="0.500000"/>
          <dgm:constr type="r" for="ch" forName="theList" refType="w" refFor="ch" refForName="pyramid" fact="0.500000"/>
          <dgm:constr type="h" for="des" forName="aSpace" refType="h" fact="0.100000"/>
        </dgm:constrLst>
      </dgm:else>
    </dgm:choose>
    <dgm:ruleLst/>
    <dgm:choose name="Name3">
      <dgm:if name="Name4" axis="ch" ptType="node" func="cnt" op="gte" val="1">
        <dgm:layoutNode name="pyramid" styleLbl="node1">
          <dgm:alg type="sp"/>
          <dgm:shape type="triangle" r:blip="">
            <dgm:adjLst/>
          </dgm:shape>
          <dgm:presOf/>
          <dgm:constrLst/>
          <dgm:ruleLst/>
        </dgm:layoutNode>
        <dgm:layoutNode name="theList">
          <dgm:alg type="lin">
            <dgm:param type="linDir" val="fromT"/>
          </dgm:alg>
          <dgm:shape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type="roundRect" r:blip="">
                <dgm:adjLst/>
              </dgm:shape>
              <dgm:presOf axis="desOrSelf" ptType="node"/>
              <dgm:constrLst>
                <dgm:constr type="primFontSz" val="65"/>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name="aSpace">
              <dgm:alg type="sp"/>
              <dgm:shape r:blip="">
                <dgm:adjLst/>
              </dgm:shape>
              <dgm:presOf/>
              <dgm:constrLst/>
              <dgm:ruleLst/>
            </dgm:layoutNode>
          </dgm:forEach>
        </dgm:layoutNode>
      </dgm:if>
      <dgm:else name="Name5"/>
    </dgm:choose>
  </dgm:layoutNode>
</dgm:layoutDef>
</file>

<file path=ppt/diagrams/layout44.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xmlns:r="http://schemas.openxmlformats.org/officeDocument/2006/relationships"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val="norm"/>
      <dgm:animLvl val="lvl"/>
      <dgm:resizeHandles val="exact"/>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r:blip="">
      <dgm:adjLst/>
    </dgm:shape>
    <dgm:presOf/>
    <dgm:constrLst>
      <dgm:constr type="w" for="des" forName="bigChev" refType="w"/>
      <dgm:constr type="h" for="des" forName="bigChev" refType="w" refFor="des" refForName="bigChev" op="equ" fact="0.400000"/>
      <dgm:constr type="w" for="des" forName="node" refType="w" refFor="des" refForName="bigChev" fact="0.830000"/>
      <dgm:constr type="h" for="des" forName="node" refType="w" refFor="des" refForName="node" op="equ" fact="0.400000"/>
      <dgm:constr type="w" for="des" forName="parTrans" refType="w" refFor="des" refForName="bigChev" op="equ" fact="-0.130000"/>
      <dgm:constr type="w" for="des" forName="sibTrans" refType="w" refFor="des" refForName="node" op="equ" fact="-0.140000"/>
      <dgm:constr type="h" for="ch" forName="vSp" refType="h" refFor="des" refForName="bigChev" op="equ" fact="0.140000"/>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r:blip="">
          <dgm:adjLst/>
        </dgm:shape>
        <dgm:presOf/>
        <dgm:constrLst/>
        <dgm:ruleLst/>
        <dgm:layoutNode name="bigChev" styleLbl="node1">
          <dgm:alg type="tx"/>
          <dgm:choose name="Name8">
            <dgm:if name="Name9" func="var" arg="dir" op="equ" val="norm">
              <dgm:shape type="chevron" r:blip="">
                <dgm:adjLst/>
              </dgm:shape>
              <dgm:presOf axis="self"/>
              <dgm:constrLst>
                <dgm:constr type="primFontSz" val="65"/>
                <dgm:constr type="rMarg"/>
                <dgm:constr type="lMarg" refType="primFontSz" fact="0.100000"/>
                <dgm:constr type="tMarg" refType="primFontSz" fact="0.050000"/>
                <dgm:constr type="bMarg" refType="primFontSz" fact="0.050000"/>
              </dgm:constrLst>
            </dgm:if>
            <dgm:else name="Name10">
              <dgm:shape rot="180.000000" type="chevron" r:blip="">
                <dgm:adjLst/>
              </dgm:shape>
              <dgm:presOf axis="self"/>
              <dgm:constrLst>
                <dgm:constr type="primFontSz" val="65"/>
                <dgm:constr type="lMarg"/>
                <dgm:constr type="rMarg" refType="primFontSz" fact="0.100000"/>
                <dgm:constr type="tMarg" refType="primFontSz" fact="0.050000"/>
                <dgm:constr type="bMarg" refType="primFontSz" fact="0.050000"/>
              </dgm:constrLst>
            </dgm:else>
          </dgm:choose>
          <dgm:ruleLst>
            <dgm:rule type="primFontSz" val="5" fact="NaN" max="NaN"/>
          </dgm:ruleLst>
        </dgm:layoutNode>
        <dgm:forEach name="parTransForEach" axis="ch" ptType="parTrans" cnt="1">
          <dgm:layoutNode name="parTrans">
            <dgm:alg type="sp"/>
            <dgm:shape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type="chevron" r:blip="">
                  <dgm:adjLst/>
                </dgm:shape>
                <dgm:presOf axis="desOrSelf" ptType="node"/>
                <dgm:constrLst>
                  <dgm:constr type="primFontSz" val="65"/>
                  <dgm:constr type="rMarg"/>
                  <dgm:constr type="lMarg" refType="primFontSz" fact="0.100000"/>
                  <dgm:constr type="tMarg" refType="primFontSz" fact="0.050000"/>
                  <dgm:constr type="bMarg" refType="primFontSz" fact="0.050000"/>
                </dgm:constrLst>
              </dgm:if>
              <dgm:else name="Name14">
                <dgm:shape rot="180.000000" type="chevron" r:blip="">
                  <dgm:adjLst/>
                </dgm:shape>
                <dgm:presOf axis="desOrSelf" ptType="node"/>
                <dgm:constrLst>
                  <dgm:constr type="primFontSz" val="65"/>
                  <dgm:constr type="lMarg"/>
                  <dgm:constr type="rMarg" refType="primFontSz" fact="0.100000"/>
                  <dgm:constr type="tMarg" refType="primFontSz" fact="0.050000"/>
                  <dgm:constr type="bMarg" refType="primFontSz" fact="0.050000"/>
                </dgm:constrLst>
              </dgm:else>
            </dgm:choose>
            <dgm:ruleLst>
              <dgm:rule type="primFontSz" val="5" fact="NaN" max="NaN"/>
            </dgm:ruleLst>
          </dgm:layoutNode>
          <dgm:forEach name="sibTransForEach" axis="followSib" ptType="sibTrans" cnt="1">
            <dgm:layoutNode name="sibTrans">
              <dgm:alg type="sp"/>
              <dgm:shape r:blip="">
                <dgm:adjLst/>
              </dgm:shape>
              <dgm:presOf/>
              <dgm:constrLst/>
              <dgm:ruleLst/>
            </dgm:layoutNode>
          </dgm:forEach>
        </dgm:forEach>
      </dgm:layoutNode>
      <dgm:choose name="Name15">
        <dgm:if name="Name16" axis="self" ptType="node" func="revPos" op="gte" val="2">
          <dgm:layoutNode name="vSp">
            <dgm:alg type="sp"/>
            <dgm:shape r:blip="">
              <dgm:adjLst/>
            </dgm:shape>
            <dgm:presOf/>
            <dgm:constrLst/>
            <dgm:ruleLst/>
          </dgm:layoutNode>
        </dgm:if>
        <dgm:else name="Name17"/>
      </dgm:choose>
    </dgm:forEach>
  </dgm:layoutNode>
</dgm:layoutDef>
</file>

<file path=ppt/diagrams/layout46.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xmlns:r="http://schemas.openxmlformats.org/officeDocument/2006/relationships"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val="norm"/>
      <dgm:resizeHandles val="exact"/>
    </dgm:varLst>
    <dgm:alg type="composite">
      <dgm:param type="horzAlign" val="ctr"/>
      <dgm:param type="vertAlign" val="mid"/>
      <dgm:param type="ar" val="2.5"/>
    </dgm:alg>
    <dgm:shape r:blip="">
      <dgm:adjLst/>
    </dgm:shape>
    <dgm:presOf/>
    <dgm:constrLst>
      <dgm:constr type="primFontSz" for="des" ptType="node" op="equ"/>
      <dgm:constr type="w" for="ch" forName="ribbon" refType="h" refFor="ch" refForName="ribbon" fact="2.500000"/>
      <dgm:constr type="h" for="ch" forName="leftArrowText" refType="h" fact="0.490000"/>
      <dgm:constr type="ctrY" for="ch" forName="leftArrowText" refType="ctrY" refFor="ch" refForName="ribbon"/>
      <dgm:constr type="ctrYOff" for="ch" forName="leftArrowText" refType="h" refFor="ch" refForName="ribbon" fact="-0.080000"/>
      <dgm:constr type="l" for="ch" forName="leftArrowText" refType="w" refFor="ch" refForName="ribbon" fact="0.120000"/>
      <dgm:constr type="r" for="ch" forName="leftArrowText" refType="w" refFor="ch" refForName="ribbon" fact="0.450000"/>
      <dgm:constr type="h" for="ch" forName="rightArrowText" refType="h" fact="0.490000"/>
      <dgm:constr type="ctrY" for="ch" forName="rightArrowText" refType="ctrY" refFor="ch" refForName="ribbon"/>
      <dgm:constr type="ctrYOff" for="ch" forName="rightArrowText" refType="h" refFor="ch" refForName="ribbon" fact="0.080000"/>
      <dgm:constr type="l" for="ch" forName="rightArrowText" refType="w" refFor="ch" refForName="ribbon" fact="0.500000"/>
      <dgm:constr type="r" for="ch" forName="rightArrowText" refType="w" refFor="ch" refForName="ribbon" fact="0.890000"/>
    </dgm:constrLst>
    <dgm:ruleLst/>
    <dgm:choose name="Name0">
      <dgm:if name="Name1" axis="ch" ptType="node" func="cnt" op="gte" val="1">
        <dgm:layoutNode name="ribbon" styleLbl="node1">
          <dgm:alg type="sp"/>
          <dgm:shape type="leftRightRibbon" r:blip="">
            <dgm:adjLst/>
          </dgm:shape>
          <dgm:presOf/>
          <dgm:constrLst/>
          <dgm:ruleLst/>
        </dgm:layoutNode>
        <dgm:layoutNode name="leftArrowText" styleLbl="node1">
          <dgm:varLst>
            <dgm:chMax val="0"/>
            <dgm:bulletEnabled val="1"/>
          </dgm:varLst>
          <dgm:alg type="tx">
            <dgm:param type="txAnchorVertCh" val="mid"/>
          </dgm:alg>
          <dgm:shape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0000"/>
            <dgm:constr type="lMarg"/>
            <dgm:constr type="bMarg" refType="primFontSz" fact="0.300000"/>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0000"/>
            <dgm:constr type="lMarg"/>
            <dgm:constr type="bMarg" refType="primFontSz" fact="0.300000"/>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xmlns:r="http://schemas.openxmlformats.org/officeDocument/2006/relationships"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val="norm"/>
      <dgm:animLvl val="lvl"/>
      <dgm:resizeHandles val="exact"/>
    </dgm:varLst>
    <dgm:alg type="lin">
      <dgm:param type="linDir" val="fromB"/>
    </dgm:alg>
    <dgm:shape r:blip="">
      <dgm:adjLst/>
    </dgm:shape>
    <dgm:presOf/>
    <dgm:constrLst>
      <dgm:constr type="h" for="ch" forName="boxAndChildren" refType="h"/>
      <dgm:constr type="h" for="ch" forName="arrowAndChildren" refType="h" refFor="ch" refForName="boxAndChildren" op="equ" fact="1.538000"/>
      <dgm:constr type="w" for="ch" forName="arrowAndChildren" refType="w"/>
      <dgm:constr type="w" for="ch" forName="boxAndChildren" refType="w"/>
      <dgm:constr type="h" for="ch" forName="sp" refType="h" fact="-0.015000"/>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r:blip="">
              <dgm:adjLst/>
            </dgm:shape>
            <dgm:presOf/>
            <dgm:choose name="Name4">
              <dgm:if name="Name5" axis="ch" ptType="node" func="cnt" op="gte" val="1">
                <dgm:constrLst>
                  <dgm:constr type="w" for="ch" forName="parentTextBox" refType="w"/>
                  <dgm:constr type="h" for="ch" forName="parentTextBox" refType="h" fact="0.540000"/>
                  <dgm:constr type="t" for="ch" forName="parentTextBox"/>
                  <dgm:constr type="w" for="ch" forName="entireBox" refType="w"/>
                  <dgm:constr type="h" for="ch" forName="entireBox" refType="h"/>
                  <dgm:constr type="w" for="ch" forName="descendantBox" refType="w"/>
                  <dgm:constr type="b" for="ch" forName="descendantBox" refType="h" fact="0.980000"/>
                  <dgm:constr type="h" for="ch" forName="descendantBox" refType="h" fact="0.460000"/>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type="rect" r:blip="" zOrderOff="1" hideGeom="1">
                    <dgm:adjLst/>
                  </dgm:shape>
                </dgm:if>
                <dgm:else name="Name9">
                  <dgm:shape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type="rect" r:blip="">
                        <dgm:adjLst/>
                      </dgm:shape>
                      <dgm:presOf axis="desOrSelf" ptType="node"/>
                      <dgm:constrLst>
                        <dgm:constr type="tMarg" refType="primFontSz" fact="0.100000"/>
                        <dgm:constr type="bMarg" refType="primFontSz" fact="0.100000"/>
                      </dgm:constrLst>
                      <dgm:ruleLst>
                        <dgm:rule type="primFontSz" val="5" fact="NaN" max="NaN"/>
                      </dgm:ruleLst>
                    </dgm:layoutNode>
                  </dgm:forEach>
                </dgm:layoutNode>
              </dgm:if>
              <dgm:else name="Name16"/>
            </dgm:choose>
          </dgm:layoutNode>
        </dgm:if>
        <dgm:else name="Name17">
          <dgm:layoutNode name="arrowAndChildren">
            <dgm:alg type="composite"/>
            <dgm:shape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000"/>
                  <dgm:constr type="w" for="ch" forName="arrow" refType="w"/>
                  <dgm:constr type="h" for="ch" forName="arrow" refType="h"/>
                  <dgm:constr type="w" for="ch" forName="descendantArrow" refType="w"/>
                  <dgm:constr type="b" for="ch" forName="descendantArrow" refType="h" fact="0.650000"/>
                  <dgm:constr type="h" for="ch" forName="descendantArrow" refType="h" fact="0.299000"/>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type="rect" r:blip="" zOrderOff="1" hideGeom="1">
                    <dgm:adjLst/>
                  </dgm:shape>
                </dgm:if>
                <dgm:else name="Name23">
                  <dgm:shape rot="180.00000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rot="180.00000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type="rect" r:blip="">
                        <dgm:adjLst/>
                      </dgm:shape>
                      <dgm:presOf axis="desOrSelf" ptType="node"/>
                      <dgm:constrLst>
                        <dgm:constr type="tMarg" refType="primFontSz" fact="0.100000"/>
                        <dgm:constr type="bMarg" refType="primFontSz" fact="0.100000"/>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xmlns:r="http://schemas.openxmlformats.org/officeDocument/2006/relationships"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r:blip="">
      <dgm:adjLst/>
    </dgm:shape>
    <dgm:presOf/>
    <dgm:varLst>
      <dgm:dir val="norm"/>
      <dgm:resizeHandles val="exact"/>
    </dgm:varLst>
    <dgm:choose name="Name0">
      <dgm:if name="Name1" func="var" arg="dir" op="equ" val="norm">
        <dgm:constrLst>
          <dgm:constr type="w" for="ch" forName="pyramid" refType="h"/>
          <dgm:constr type="h" for="ch" forName="pyramid" refType="h"/>
          <dgm:constr type="h" for="ch" forName="theList" refType="h" fact="0.800000"/>
          <dgm:constr type="w" for="ch" forName="theList" refType="h" fact="0.650000"/>
          <dgm:constr type="ctrY" for="ch" forName="theList" refType="h" refFor="ch" refForName="pyramid" fact="0.500000"/>
          <dgm:constr type="l" for="ch" forName="theList" refType="w" refFor="ch" refForName="pyramid" fact="0.500000"/>
          <dgm:constr type="h" for="des" forName="aSpace" refType="h" fact="0.100000"/>
        </dgm:constrLst>
      </dgm:if>
      <dgm:else name="Name2">
        <dgm:constrLst>
          <dgm:constr type="w" for="ch" forName="pyramid" refType="h"/>
          <dgm:constr type="h" for="ch" forName="pyramid" refType="h"/>
          <dgm:constr type="h" for="ch" forName="theList" refType="h" fact="0.800000"/>
          <dgm:constr type="w" for="ch" forName="theList" refType="h" fact="0.650000"/>
          <dgm:constr type="ctrY" for="ch" forName="theList" refType="h" refFor="ch" refForName="pyramid" fact="0.500000"/>
          <dgm:constr type="r" for="ch" forName="theList" refType="w" refFor="ch" refForName="pyramid" fact="0.500000"/>
          <dgm:constr type="h" for="des" forName="aSpace" refType="h" fact="0.100000"/>
        </dgm:constrLst>
      </dgm:else>
    </dgm:choose>
    <dgm:ruleLst/>
    <dgm:choose name="Name3">
      <dgm:if name="Name4" axis="ch" ptType="node" func="cnt" op="gte" val="1">
        <dgm:layoutNode name="pyramid" styleLbl="node1">
          <dgm:alg type="sp"/>
          <dgm:shape type="triangle" r:blip="">
            <dgm:adjLst/>
          </dgm:shape>
          <dgm:presOf/>
          <dgm:constrLst/>
          <dgm:ruleLst/>
        </dgm:layoutNode>
        <dgm:layoutNode name="theList">
          <dgm:alg type="lin">
            <dgm:param type="linDir" val="fromT"/>
          </dgm:alg>
          <dgm:shape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type="roundRect" r:blip="">
                <dgm:adjLst/>
              </dgm:shape>
              <dgm:presOf axis="desOrSelf" ptType="node"/>
              <dgm:constrLst>
                <dgm:constr type="primFontSz" val="65"/>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name="aSpace">
              <dgm:alg type="sp"/>
              <dgm:shape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xmlns:r="http://schemas.openxmlformats.org/officeDocument/2006/relationships"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val="norm"/>
      <dgm:resizeHandles val="exact"/>
    </dgm:varLst>
    <dgm:alg type="composite"/>
    <dgm:shape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0000"/>
              <dgm:constr type="h" for="ch" forName="upArrow" refType="h"/>
              <dgm:constr type="b" for="ch" forName="upArrow" refType="h" fact="0.480000"/>
              <dgm:constr type="l" for="ch" forName="upArrow"/>
              <dgm:constr type="h" for="ch" forName="upArrow" refType="w" refFor="ch" refForName="upArrow" op="gte" fact="0.750000"/>
              <dgm:constr type="w" for="ch" forName="upArrowText" refType="w" fact="0.560000"/>
              <dgm:constr type="h" for="ch" forName="upArrowText" refType="h"/>
              <dgm:constr type="b" for="ch" forName="upArrowText" refType="h" fact="0.480000"/>
              <dgm:constr type="l" for="ch" forName="upArrowText" refType="w" refFor="ch" refForName="upArrow" fact="1.030000"/>
            </dgm:constrLst>
          </dgm:if>
          <dgm:else name="Name4">
            <dgm:constrLst>
              <dgm:constr type="primFontSz" for="des" ptType="node" op="equ" val="65"/>
              <dgm:constr type="w" for="ch" forName="upArrow" refType="w" fact="0.330000"/>
              <dgm:constr type="h" for="ch" forName="upArrow" refType="h" fact="0.480000"/>
              <dgm:constr type="b" for="ch" forName="upArrow" refType="h" fact="0.480000"/>
              <dgm:constr type="l" for="ch" forName="upArrow"/>
              <dgm:constr type="h" for="ch" forName="upArrow" refType="w" refFor="ch" refForName="upArrow" op="gte" fact="0.750000"/>
              <dgm:constr type="w" for="ch" forName="upArrowText" refType="w" fact="0.560000"/>
              <dgm:constr type="h" for="ch" forName="upArrowText" refType="h" fact="0.480000"/>
              <dgm:constr type="b" for="ch" forName="upArrowText" refType="h" fact="0.480000"/>
              <dgm:constr type="l" for="ch" forName="upArrowText" refType="w" refFor="ch" refForName="upArrow" fact="1.030000"/>
              <dgm:constr type="w" for="ch" forName="downArrow" refType="w" fact="0.330000"/>
              <dgm:constr type="h" for="ch" forName="downArrow" refType="h" fact="0.480000"/>
              <dgm:constr type="t" for="ch" forName="downArrow" refType="h" fact="0.520000"/>
              <dgm:constr type="l" for="ch" forName="downArrow" refType="w" refFor="ch" refForName="downArrow" fact="0.300000"/>
              <dgm:constr type="h" for="ch" forName="downArrow" refType="w" refFor="ch" refForName="downArrow" op="gte" fact="0.750000"/>
              <dgm:constr type="w" for="ch" forName="downArrowText" refType="w" fact="0.560000"/>
              <dgm:constr type="h" for="ch" forName="downArrowText" refType="h" fact="0.480000"/>
              <dgm:constr type="t" for="ch" forName="downArrowText" refType="h" fact="0.520000"/>
              <dgm:constr type="l" for="ch" forName="downArrowText" refType="w" refFor="ch" refForName="downArrow" fact="1.330000"/>
            </dgm:constrLst>
          </dgm:else>
        </dgm:choose>
      </dgm:if>
      <dgm:else name="Name5">
        <dgm:choose name="Name6">
          <dgm:if name="Name7" axis="ch" ptType="node" func="cnt" op="lte" val="1">
            <dgm:constrLst>
              <dgm:constr type="primFontSz" for="des" ptType="node" op="equ" val="65"/>
              <dgm:constr type="w" for="ch" forName="upArrow" refType="w" fact="0.330000"/>
              <dgm:constr type="h" for="ch" forName="upArrow" refType="h"/>
              <dgm:constr type="t" for="ch" forName="upArrow"/>
              <dgm:constr type="l" for="ch" forName="upArrow" refType="w" fact="0.670000"/>
              <dgm:constr type="h" for="ch" forName="upArrow" refType="w" refFor="ch" refForName="upArrow" op="gte" fact="0.750000"/>
              <dgm:constr type="w" for="ch" forName="upArrowText" refType="w" fact="0.560000"/>
              <dgm:constr type="h" for="ch" forName="upArrowText" refType="h"/>
              <dgm:constr type="t" for="ch" forName="upArrowText"/>
              <dgm:constr type="l" for="ch" forName="upArrowText" refType="w" fact="0.100000"/>
            </dgm:constrLst>
          </dgm:if>
          <dgm:else name="Name8">
            <dgm:constrLst>
              <dgm:constr type="primFontSz" for="des" ptType="node" op="equ" val="65"/>
              <dgm:constr type="w" for="ch" forName="upArrow" refType="w" fact="0.330000"/>
              <dgm:constr type="h" for="ch" forName="upArrow" refType="h" fact="0.480000"/>
              <dgm:constr type="t" for="ch" forName="upArrow"/>
              <dgm:constr type="l" for="ch" forName="upArrow" refType="w" fact="0.670000"/>
              <dgm:constr type="h" for="ch" forName="upArrow" refType="w" refFor="ch" refForName="upArrow" op="gte" fact="0.750000"/>
              <dgm:constr type="w" for="ch" forName="upArrowText" refType="w" fact="0.560000"/>
              <dgm:constr type="h" for="ch" forName="upArrowText" refType="h" fact="0.480000"/>
              <dgm:constr type="t" for="ch" forName="upArrowText"/>
              <dgm:constr type="l" for="ch" forName="upArrowText" refType="w" fact="0.100000"/>
              <dgm:constr type="w" for="ch" forName="downArrow" refType="w" fact="0.330000"/>
              <dgm:constr type="h" for="ch" forName="downArrow" refType="h" fact="0.480000"/>
              <dgm:constr type="t" for="ch" forName="downArrow" refType="h" fact="0.520000"/>
              <dgm:constr type="l" for="ch" forName="downArrow" refType="w" fact="0.570000"/>
              <dgm:constr type="h" for="ch" forName="downArrow" refType="w" refFor="ch" refForName="downArrow" op="gte" fact="0.750000"/>
              <dgm:constr type="w" for="ch" forName="downArrowText" refType="w" fact="0.560000"/>
              <dgm:constr type="h" for="ch" forName="downArrowText" refType="h" fact="0.480000"/>
              <dgm:constr type="t" for="ch" forName="downArrowText" refType="h" fact="0.520000"/>
              <dgm:constr type="l" for="ch" forName="downArrowText"/>
            </dgm:constrLst>
          </dgm:else>
        </dgm:choose>
      </dgm:else>
    </dgm:choose>
    <dgm:ruleLst/>
    <dgm:forEach name="Name9" axis="ch" ptType="node" cnt="1">
      <dgm:layoutNode name="upArrow" styleLbl="node1">
        <dgm:alg type="sp"/>
        <dgm:shape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xmlns:r="http://schemas.openxmlformats.org/officeDocument/2006/relationships"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val="norm"/>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r:blip="">
      <dgm:adjLst/>
    </dgm:shape>
    <dgm:presOf/>
    <dgm:choose name="Name9">
      <dgm:if name="Name10" axis="ch" ptType="node" func="cnt" op="lte" val="2">
        <dgm:constrLst>
          <dgm:constr type="primFontSz" for="ch" ptType="node" op="equ" val="65"/>
          <dgm:constr type="w" for="ch" ptType="node" refType="w"/>
          <dgm:constr type="h" for="ch" ptType="node" refPtType="node" refType="w" refFor="ch" op="equ"/>
          <dgm:constr type="sibSp" refPtType="node" refType="w" refFor="ch" fact="0.100000"/>
          <dgm:constr type="sibSp" refType="h" op="lte" fact="0.100000"/>
          <dgm:constr type="diam" refPtType="node" refType="w" refFor="ch" op="equ" fact="1.100000"/>
        </dgm:constrLst>
      </dgm:if>
      <dgm:if name="Name11" axis="ch" ptType="node" func="cnt" op="equ" val="5">
        <dgm:constrLst>
          <dgm:constr type="primFontSz" for="ch" ptType="node" op="equ" val="65"/>
          <dgm:constr type="w" for="ch" ptType="node" refType="w"/>
          <dgm:constr type="h" for="ch" ptType="node" refPtType="node" refType="w" refFor="ch" op="equ"/>
          <dgm:constr type="sibSp" refPtType="node" refType="w" refFor="ch" fact="-0.200000"/>
          <dgm:constr type="sibSp" refType="h" op="lte" fact="0.100000"/>
        </dgm:constrLst>
      </dgm:if>
      <dgm:if name="Name12" axis="ch" ptType="node" func="cnt" op="equ" val="6">
        <dgm:constrLst>
          <dgm:constr type="primFontSz" for="ch" ptType="node" op="equ" val="65"/>
          <dgm:constr type="w" for="ch" ptType="node" refType="w"/>
          <dgm:constr type="h" for="ch" ptType="node" refPtType="node" refType="w" refFor="ch" op="equ"/>
          <dgm:constr type="sibSp" refPtType="node" refType="w" refFor="ch" fact="-0.100000"/>
          <dgm:constr type="sibSp" refType="h" op="lte" fact="0.100000"/>
        </dgm:constrLst>
      </dgm:if>
      <dgm:if name="Name13" axis="ch" ptType="node" func="cnt" op="equ" val="7">
        <dgm:constrLst>
          <dgm:constr type="primFontSz" for="ch" ptType="node" op="equ" val="65"/>
          <dgm:constr type="w" for="ch" ptType="node" refType="w"/>
          <dgm:constr type="h" for="ch" ptType="node" refPtType="node" refType="w" refFor="ch" op="equ"/>
          <dgm:constr type="sibSp" refPtType="node" refType="w" refFor="ch" fact="-0.100000"/>
          <dgm:constr type="sibSp" refType="h" op="lte" fact="0.100000"/>
        </dgm:constrLst>
      </dgm:if>
      <dgm:if name="Name14" axis="ch" ptType="node" func="cnt" op="equ" val="8">
        <dgm:constrLst>
          <dgm:constr type="primFontSz" for="ch" ptType="node" op="equ" val="65"/>
          <dgm:constr type="w" for="ch" ptType="node" refType="w"/>
          <dgm:constr type="h" for="ch" ptType="node" refPtType="node" refType="w" refFor="ch" op="equ"/>
          <dgm:constr type="sibSp"/>
          <dgm:constr type="sibSp" refType="h" op="lte" fact="0.100000"/>
        </dgm:constrLst>
      </dgm:if>
      <dgm:if name="Name15" axis="ch" ptType="node" func="cnt" op="gte" val="9">
        <dgm:constrLst>
          <dgm:constr type="primFontSz" for="ch" ptType="node" op="equ" val="65"/>
          <dgm:constr type="w" for="ch" ptType="node" refType="w"/>
          <dgm:constr type="h" for="ch" ptType="node" refPtType="node" refType="w" refFor="ch" op="equ"/>
          <dgm:constr type="sibSp" refPtType="node" refType="w" refFor="ch" fact="-0.100000"/>
          <dgm:constr type="sibSp" refType="h" op="lte" fact="0.100000"/>
        </dgm:constrLst>
      </dgm:if>
      <dgm:else name="Name16">
        <dgm:constrLst>
          <dgm:constr type="primFontSz" for="ch" ptType="node" op="equ" val="65"/>
          <dgm:constr type="w" for="ch" ptType="node" refType="w"/>
          <dgm:constr type="h" for="ch" ptType="node" refPtType="node" refType="w" refFor="ch" op="equ"/>
          <dgm:constr type="sibSp" refPtType="node" refType="w" refFor="ch" fact="-0.350000"/>
        </dgm:constrLst>
      </dgm:else>
    </dgm:choose>
    <dgm:ruleLst/>
    <dgm:forEach name="Name17" axis="ch" ptType="node">
      <dgm:layoutNode name="arrow">
        <dgm:varLst>
          <dgm:bulletEnabled val="1"/>
        </dgm:varLst>
        <dgm:alg type="tx"/>
        <dgm:shape type="downArrow" r:blip="">
          <dgm:adjLst>
            <dgm:adj idx="2" val="0.350000"/>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lnNode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vennNode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a:schemeClr val="tx1"/>
      </a:fontRef>
    </dgm:style>
  </dgm:styleLbl>
  <dgm:styleLbl name="alignNode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2">
        <a:srgbClr val="000000"/>
      </a:effectRef>
      <a:fontRef idx="minor">
        <a:schemeClr val="lt1"/>
      </a:fontRef>
    </dgm:style>
  </dgm:styleLbl>
  <dgm:styleLbl name="node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2">
        <a:srgbClr val="000000"/>
      </a:effectRef>
      <a:fontRef idx="minor">
        <a:schemeClr val="lt1"/>
      </a:fontRef>
    </dgm:style>
  </dgm:styleLbl>
  <dgm:styleLbl name="node2">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node3">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node4">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fgImgPlace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dgm:style>
  </dgm:styleLbl>
  <dgm:styleLbl name="alignImgPlace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dgm:style>
  </dgm:styleLbl>
  <dgm:styleLbl name="bgImgPlace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dgm:style>
  </dgm:styleLbl>
  <dgm:styleLbl name="sibTrans2D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bgSibTrans2D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sibTrans1D1">
    <dgm:scene3d>
      <a:camera prst="orthographicFront">
        <a:rot lat="0" lon="0" rev="0"/>
      </a:camera>
      <a:lightRig rig="contrasting" dir="t">
        <a:rot lat="0" lon="0" rev="1200000"/>
      </a:lightRig>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rot lat="0" lon="0" rev="0"/>
      </a:camera>
      <a:lightRig rig="contrasting" dir="t">
        <a:rot lat="0" lon="0" rev="1200000"/>
      </a:lightRig>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asst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asst2">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asst3">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parChTrans2D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parChTrans2D2">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parChTrans2D3">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parChTrans2D4">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parChTrans1D1">
    <dgm:scene3d>
      <a:camera prst="orthographicFront">
        <a:rot lat="0" lon="0" rev="0"/>
      </a:camera>
      <a:lightRig rig="contrasting" dir="t">
        <a:rot lat="0" lon="0" rev="1200000"/>
      </a:lightRig>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rot lat="0" lon="0" rev="0"/>
      </a:camera>
      <a:lightRig rig="contrasting" dir="t">
        <a:rot lat="0" lon="0" rev="1200000"/>
      </a:lightRig>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rot lat="0" lon="0" rev="0"/>
      </a:camera>
      <a:lightRig rig="contrasting" dir="t">
        <a:rot lat="0" lon="0" rev="1200000"/>
      </a:lightRig>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rot lat="0" lon="0" rev="0"/>
      </a:camera>
      <a:lightRig rig="contrasting" dir="t">
        <a:rot lat="0" lon="0" rev="1200000"/>
      </a:lightRig>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conFgAcc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alignAcc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trAlignAcc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1">
        <a:srgbClr val="000000"/>
      </a:effectRef>
      <a:fontRef idx="minor"/>
    </dgm:style>
  </dgm:styleLbl>
  <dgm:styleLbl name="bgAcc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solidFgAcc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solidAlignAcc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solidBgAcc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fgAccFollowNode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alignAccFollowNode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bgAccFollowNode1">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fgAcc0">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fgAcc2">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fgAcc3">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fgAcc4">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bgShp">
    <dgm:scene3d>
      <a:camera prst="orthographicFront">
        <a:rot lat="0" lon="0" rev="0"/>
      </a:camera>
      <a:lightRig rig="contrasting" dir="t">
        <a:rot lat="0" lon="0" rev="1200000"/>
      </a:lightRig>
    </dgm:scene3d>
    <dgm:sp3d/>
    <dgm:txPr>
      <a:bodyPr/>
      <a:p>
        <a:pPr>
          <a:defRPr/>
        </a:pPr>
        <a:endParaRPr/>
      </a:p>
    </dgm:txPr>
    <dgm:style>
      <a:lnRef idx="1">
        <a:srgbClr val="000000"/>
      </a:lnRef>
      <a:fillRef idx="1">
        <a:srgbClr val="000000"/>
      </a:fillRef>
      <a:effectRef idx="0">
        <a:srgbClr val="000000"/>
      </a:effectRef>
      <a:fontRef idx="minor"/>
    </dgm:style>
  </dgm:styleLbl>
  <dgm:styleLbl name="dkBgShp">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rot lat="0" lon="0" rev="0"/>
      </a:camera>
      <a:lightRig rig="contrasting" dir="t">
        <a:rot lat="0" lon="0" rev="1200000"/>
      </a:lightRig>
    </dgm:scene3d>
    <dgm:sp3d/>
    <dgm:txPr>
      <a:bodyPr/>
      <a:p>
        <a:pPr>
          <a:defRPr/>
        </a:pPr>
        <a:endParaRPr/>
      </a:p>
    </dgm:txPr>
    <dgm:style>
      <a:lnRef idx="1">
        <a:srgbClr val="000000"/>
      </a:lnRef>
      <a:fillRef idx="1">
        <a:srgbClr val="000000"/>
      </a:fillRef>
      <a:effectRef idx="0">
        <a:srgbClr val="000000"/>
      </a:effectRef>
      <a:fontRef idx="minor"/>
    </dgm:style>
  </dgm:styleLbl>
  <dgm:styleLbl name="fgShp">
    <dgm:scene3d>
      <a:camera prst="orthographicFront">
        <a:rot lat="0" lon="0" rev="0"/>
      </a:camera>
      <a:lightRig rig="contrasting" dir="t">
        <a:rot lat="0" lon="0" rev="12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3">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1">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dgm:style>
  </dgm:styleLbl>
  <dgm:styleLbl name="alignImgPlace1">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dgm:style>
  </dgm:styleLbl>
  <dgm:styleLbl name="bgImgPlace1">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1">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1">
        <a:srgbClr val="000000"/>
      </a:effectRef>
      <a:fontRef idx="minor"/>
    </dgm:style>
  </dgm:styleLbl>
  <dgm:styleLbl name="asst0">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3">
        <a:srgbClr val="000000"/>
      </a:lnRef>
      <a:fillRef idx="1">
        <a:srgbClr val="000000"/>
      </a:fillRef>
      <a:effectRef idx="1">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dgm:txPr>
      <a:bodyPr/>
      <a:p>
        <a:pPr>
          <a:defRPr/>
        </a:pPr>
        <a:endParaRPr/>
      </a:p>
    </dgm:txPr>
    <dgm:style>
      <a:lnRef idx="1">
        <a:srgbClr val="000000"/>
      </a:lnRef>
      <a:fillRef idx="3">
        <a:srgbClr val="000000"/>
      </a:fillRef>
      <a:effectRef idx="2">
        <a:srgbClr val="000000"/>
      </a:effectRef>
      <a:fontRef idx="minor">
        <a:schemeClr val="lt1"/>
      </a:fontRef>
    </dgm:style>
  </dgm:styleLbl>
  <dgm:styleLbl name="vennNode1">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2">
        <a:srgbClr val="000000"/>
      </a:effectRef>
      <a:fontRef idx="minor">
        <a:schemeClr val="tx1"/>
      </a:fontRef>
    </dgm:style>
  </dgm:styleLbl>
  <dgm:styleLbl name="alingNode1">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fgImgPlace1">
    <dgm:scene3d>
      <a:camera prst="orthographicFront"/>
      <a:lightRig rig="threePt" dir="t">
        <a:rot lat="0" lon="0" rev="75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alignImgPlace1">
    <dgm:scene3d>
      <a:camera prst="orthographicFront"/>
      <a:lightRig rig="threePt" dir="t">
        <a:rot lat="0" lon="0" rev="75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bgImgPlace1">
    <dgm:scene3d>
      <a:camera prst="orthographicFront"/>
      <a:lightRig rig="threePt" dir="t">
        <a:rot lat="0" lon="0" rev="7500000"/>
      </a:lightRig>
    </dgm:scene3d>
    <dgm:sp3d/>
    <dgm:txPr>
      <a:bodyPr/>
      <a:p>
        <a:pPr>
          <a:defRPr/>
        </a:pPr>
        <a:endParaRPr/>
      </a:p>
    </dgm:txPr>
    <dgm:style>
      <a:lnRef idx="0">
        <a:srgbClr val="000000"/>
      </a:lnRef>
      <a:fillRef idx="1">
        <a:srgbClr val="000000"/>
      </a:fillRef>
      <a:effectRef idx="0">
        <a:srgbClr val="000000"/>
      </a:effectRef>
      <a:fontRef idx="minor"/>
    </dgm:style>
  </dgm:styleLbl>
  <dgm:styleLbl name="sibTrans2D1">
    <dgm:scene3d>
      <a:camera prst="orthographicFront"/>
      <a:lightRig rig="threePt" dir="t">
        <a:rot lat="0" lon="0" rev="7500000"/>
      </a:lightRig>
    </dgm:scene3d>
    <dgm:sp3d/>
    <dgm:txPr>
      <a:bodyPr/>
      <a:p>
        <a:pPr>
          <a:defRPr/>
        </a:pPr>
        <a:endParaRPr/>
      </a:p>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dgm:txPr>
      <a:bodyPr/>
      <a:p>
        <a:pPr>
          <a:defRPr/>
        </a:pPr>
        <a:endParaRPr/>
      </a:p>
    </dgm:txPr>
    <dgm:style>
      <a:lnRef idx="0">
        <a:srgbClr val="000000"/>
      </a:lnRef>
      <a:fillRef idx="1">
        <a:srgbClr val="000000"/>
      </a:fillRef>
      <a:effectRef idx="2">
        <a:srgbClr val="000000"/>
      </a:effectRef>
      <a:fontRef idx="minor">
        <a:schemeClr val="lt1"/>
      </a:fontRef>
    </dgm:style>
  </dgm:styleLbl>
  <dgm:styleLbl name="bgSibTrans2D1">
    <dgm:scene3d>
      <a:camera prst="orthographicFront"/>
      <a:lightRig rig="threePt" dir="t">
        <a:rot lat="0" lon="0" rev="7500000"/>
      </a:lightRig>
    </dgm:scene3d>
    <dgm:sp3d/>
    <dgm:txPr>
      <a:bodyPr/>
      <a:p>
        <a:pPr>
          <a:defRPr/>
        </a:pPr>
        <a:endParaRPr/>
      </a:p>
    </dgm:txPr>
    <dgm:style>
      <a:lnRef idx="0">
        <a:srgbClr val="000000"/>
      </a:lnRef>
      <a:fillRef idx="1">
        <a:srgbClr val="000000"/>
      </a:fillRef>
      <a:effectRef idx="2">
        <a:srgbClr val="000000"/>
      </a:effectRef>
      <a:fontRef idx="minor">
        <a:schemeClr val="lt1"/>
      </a:fontRef>
    </dgm:style>
  </dgm:styleLbl>
  <dgm:styleLbl name="sibTrans1D1">
    <dgm:scene3d>
      <a:camera prst="orthographicFront"/>
      <a:lightRig rig="threePt" dir="t">
        <a:rot lat="0" lon="0" rev="7500000"/>
      </a:lightRig>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a:rot lat="0" lon="0" rev="7500000"/>
      </a:lightRig>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parChTrans2D1">
    <dgm:scene3d>
      <a:camera prst="orthographicFront"/>
      <a:lightRig rig="threePt" dir="t">
        <a:rot lat="0" lon="0" rev="7500000"/>
      </a:lightRig>
    </dgm:scene3d>
    <dgm:sp3d/>
    <dgm:txPr>
      <a:bodyPr/>
      <a:p>
        <a:pPr>
          <a:defRPr/>
        </a:pPr>
        <a:endParaRPr/>
      </a:p>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parChTrans1D1">
    <dgm:scene3d>
      <a:camera prst="orthographicFront"/>
      <a:lightRig rig="threePt" dir="t">
        <a:rot lat="0" lon="0" rev="7500000"/>
      </a:lightRig>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2">
        <a:srgbClr val="000000"/>
      </a:effectRef>
      <a:fontRef idx="minor"/>
    </dgm:style>
  </dgm:styleLbl>
  <dgm:styleLbl name="conFgAcc1">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2">
        <a:srgbClr val="000000"/>
      </a:effectRef>
      <a:fontRef idx="minor"/>
    </dgm:style>
  </dgm:styleLbl>
  <dgm:styleLbl name="alignAcc1">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2">
        <a:srgbClr val="000000"/>
      </a:effectRef>
      <a:fontRef idx="minor"/>
    </dgm:style>
  </dgm:styleLbl>
  <dgm:styleLbl name="solidAlignAcc1">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0">
        <a:srgbClr val="000000"/>
      </a:effectRef>
      <a:fontRef idx="minor"/>
    </dgm:style>
  </dgm:styleLbl>
  <dgm:styleLbl name="fgAccFollowNode1">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0">
        <a:srgbClr val="000000"/>
      </a:effectRef>
      <a:fontRef idx="minor"/>
    </dgm:style>
  </dgm:styleLbl>
  <dgm:styleLbl name="alignAccFollowNode1">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2">
        <a:srgbClr val="000000"/>
      </a:effectRef>
      <a:fontRef idx="minor"/>
    </dgm:style>
  </dgm:styleLbl>
  <dgm:styleLbl name="bgAccFollowNode1">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2">
        <a:srgbClr val="000000"/>
      </a:effectRef>
      <a:fontRef idx="minor"/>
    </dgm:style>
  </dgm:styleLbl>
  <dgm:styleLbl name="fgAcc0">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dgm:txPr>
      <a:bodyPr/>
      <a:p>
        <a:pPr>
          <a:defRPr/>
        </a:pPr>
        <a:endParaRPr/>
      </a:p>
    </dgm:txPr>
    <dgm:style>
      <a:lnRef idx="1">
        <a:srgbClr val="000000"/>
      </a:lnRef>
      <a:fillRef idx="1">
        <a:srgbClr val="000000"/>
      </a:fillRef>
      <a:effectRef idx="2">
        <a:srgbClr val="000000"/>
      </a:effectRef>
      <a:fontRef idx="minor"/>
    </dgm:style>
  </dgm:styleLbl>
  <dgm:styleLbl name="bgShp">
    <dgm:scene3d>
      <a:camera prst="orthographicFront"/>
      <a:lightRig rig="threePt" dir="t">
        <a:rot lat="0" lon="0" rev="7500000"/>
      </a:lightRig>
    </dgm:scene3d>
    <dgm:sp3d/>
    <dgm:txPr>
      <a:bodyPr/>
      <a:p>
        <a:pPr>
          <a:defRPr/>
        </a:pPr>
        <a:endParaRPr/>
      </a:p>
    </dgm:txPr>
    <dgm:style>
      <a:lnRef idx="0">
        <a:srgbClr val="000000"/>
      </a:lnRef>
      <a:fillRef idx="3">
        <a:srgbClr val="000000"/>
      </a:fillRef>
      <a:effectRef idx="0">
        <a:srgbClr val="000000"/>
      </a:effectRef>
      <a:fontRef idx="minor"/>
    </dgm:style>
  </dgm:styleLbl>
  <dgm:styleLbl name="dkBgShp">
    <dgm:scene3d>
      <a:camera prst="orthographicFront"/>
      <a:lightRig rig="threePt" dir="t">
        <a:rot lat="0" lon="0" rev="7500000"/>
      </a:lightRig>
    </dgm:scene3d>
    <dgm:sp3d/>
    <dgm:txPr>
      <a:bodyPr/>
      <a:p>
        <a:pPr>
          <a:defRPr/>
        </a:pPr>
        <a:endParaRPr/>
      </a:p>
    </dgm:txPr>
    <dgm:style>
      <a:lnRef idx="0">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dgm:txPr>
      <a:bodyPr/>
      <a:p>
        <a:pPr>
          <a:defRPr/>
        </a:pPr>
        <a:endParaRPr/>
      </a:p>
    </dgm:txPr>
    <dgm:style>
      <a:lnRef idx="0">
        <a:srgbClr val="000000"/>
      </a:lnRef>
      <a:fillRef idx="1">
        <a:srgbClr val="000000"/>
      </a:fillRef>
      <a:effectRef idx="2">
        <a:srgbClr val="000000"/>
      </a:effectRef>
      <a:fontRef idx="minor">
        <a:schemeClr val="lt1"/>
      </a:fontRef>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lnNode1">
    <dgm:scene3d>
      <a:camera prst="orthographicFront"/>
      <a:lightRig rig="flat" dir="t"/>
    </dgm:scene3d>
    <dgm:sp3d/>
    <dgm:txPr>
      <a:bodyPr/>
      <a:p>
        <a:pPr>
          <a:defRPr/>
        </a:pPr>
        <a:endParaRPr/>
      </a:p>
    </dgm:txPr>
    <dgm:style>
      <a:lnRef idx="1">
        <a:srgbClr val="000000"/>
      </a:lnRef>
      <a:fillRef idx="2">
        <a:srgbClr val="000000"/>
      </a:fillRef>
      <a:effectRef idx="0">
        <a:srgbClr val="000000"/>
      </a:effectRef>
      <a:fontRef idx="minor">
        <a:schemeClr val="dk1"/>
      </a:fontRef>
    </dgm:style>
  </dgm:styleLbl>
  <dgm:styleLbl name="vennNode1">
    <dgm:scene3d>
      <a:camera prst="orthographicFront"/>
      <a:lightRig rig="flat" dir="t"/>
    </dgm:scene3d>
    <dgm:sp3d/>
    <dgm:txPr>
      <a:bodyPr/>
      <a:p>
        <a:pPr>
          <a:defRPr/>
        </a:pPr>
        <a:endParaRPr/>
      </a:p>
    </dgm:txPr>
    <dgm:style>
      <a:lnRef idx="0">
        <a:srgbClr val="000000"/>
      </a:lnRef>
      <a:fillRef idx="2">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1">
        <a:srgbClr val="000000"/>
      </a:lnRef>
      <a:fillRef idx="2">
        <a:srgbClr val="000000"/>
      </a:fillRef>
      <a:effectRef idx="1">
        <a:srgbClr val="000000"/>
      </a:effectRef>
      <a:fontRef idx="minor">
        <a:schemeClr val="dk1"/>
      </a:fontRef>
    </dgm:style>
  </dgm:styleLbl>
  <dgm:styleLbl name="node1">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node2">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node3">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node4">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fgImgPlace1">
    <dgm:scene3d>
      <a:camera prst="orthographicFront"/>
      <a:lightRig rig="threePt" dir="t"/>
    </dgm:scene3d>
    <dgm:sp3d/>
    <dgm:txPr>
      <a:bodyPr/>
      <a:p>
        <a:pPr>
          <a:defRPr/>
        </a:pPr>
        <a:endParaRPr/>
      </a:p>
    </dgm:txPr>
    <dgm:style>
      <a:lnRef idx="1">
        <a:srgbClr val="000000"/>
      </a:lnRef>
      <a:fillRef idx="1">
        <a:srgbClr val="000000"/>
      </a:fillRef>
      <a:effectRef idx="1">
        <a:srgbClr val="000000"/>
      </a:effectRef>
      <a:fontRef idx="minor"/>
    </dgm:style>
  </dgm:styleLbl>
  <dgm:styleLbl name="alignImgPlace1">
    <dgm:scene3d>
      <a:camera prst="orthographicFront"/>
      <a:lightRig rig="threePt" dir="t"/>
    </dgm:scene3d>
    <dgm:sp3d/>
    <dgm:txPr>
      <a:bodyPr/>
      <a:p>
        <a:pPr>
          <a:defRPr/>
        </a:pPr>
        <a:endParaRPr/>
      </a:p>
    </dgm:txPr>
    <dgm:style>
      <a:lnRef idx="1">
        <a:srgbClr val="000000"/>
      </a:lnRef>
      <a:fillRef idx="1">
        <a:srgbClr val="000000"/>
      </a:fillRef>
      <a:effectRef idx="1">
        <a:srgbClr val="000000"/>
      </a:effectRef>
      <a:fontRef idx="minor"/>
    </dgm:style>
  </dgm:styleLbl>
  <dgm:styleLbl name="bgImgPlace1">
    <dgm:scene3d>
      <a:camera prst="orthographicFront"/>
      <a:lightRig rig="threePt" dir="t"/>
    </dgm:scene3d>
    <dgm:sp3d/>
    <dgm:txPr>
      <a:bodyPr/>
      <a:p>
        <a:pPr>
          <a:defRPr/>
        </a:pPr>
        <a:endParaRPr/>
      </a:p>
    </dgm:txPr>
    <dgm:style>
      <a:lnRef idx="1">
        <a:srgbClr val="000000"/>
      </a:lnRef>
      <a:fillRef idx="1">
        <a:srgbClr val="000000"/>
      </a:fillRef>
      <a:effectRef idx="1">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fgSibTrans2D1">
    <dgm:scene3d>
      <a:camera prst="orthographicFront"/>
      <a:lightRig rig="threeP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bgSibTrans2D1">
    <dgm:scene3d>
      <a:camera prst="orthographicFront"/>
      <a:lightRig rig="threeP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1">
        <a:srgbClr val="000000"/>
      </a:lnRef>
      <a:fillRef idx="2">
        <a:srgbClr val="000000"/>
      </a:fillRef>
      <a:effectRef idx="1">
        <a:srgbClr val="000000"/>
      </a:effectRef>
      <a:fontRef idx="minor"/>
    </dgm:style>
  </dgm:styleLbl>
  <dgm:styleLbl name="asst0">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asst1">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asst2">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asst3">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asst4">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parChTrans2D1">
    <dgm:scene3d>
      <a:camera prst="orthographicFront"/>
      <a:lightRig rig="threePt" dir="t"/>
    </dgm:scene3d>
    <dgm:sp3d/>
    <dgm:txPr>
      <a:bodyPr/>
      <a:p>
        <a:pPr>
          <a:defRPr/>
        </a:pPr>
        <a:endParaRPr/>
      </a:p>
    </dgm:txPr>
    <dgm:style>
      <a:lnRef idx="1">
        <a:srgbClr val="000000"/>
      </a:lnRef>
      <a:fillRef idx="2">
        <a:srgbClr val="000000"/>
      </a:fillRef>
      <a:effectRef idx="1">
        <a:srgbClr val="000000"/>
      </a:effectRef>
      <a:fontRef idx="minor">
        <a:schemeClr val="dk1"/>
      </a:fontRef>
    </dgm:style>
  </dgm:styleLbl>
  <dgm:styleLbl name="parChTrans2D2">
    <dgm:scene3d>
      <a:camera prst="orthographicFront"/>
      <a:lightRig rig="threePt" dir="t"/>
    </dgm:scene3d>
    <dgm:sp3d/>
    <dgm:txPr>
      <a:bodyPr/>
      <a:p>
        <a:pPr>
          <a:defRPr/>
        </a:pPr>
        <a:endParaRPr/>
      </a:p>
    </dgm:txPr>
    <dgm:style>
      <a:lnRef idx="1">
        <a:srgbClr val="000000"/>
      </a:lnRef>
      <a:fillRef idx="2">
        <a:srgbClr val="000000"/>
      </a:fillRef>
      <a:effectRef idx="1">
        <a:srgbClr val="000000"/>
      </a:effectRef>
      <a:fontRef idx="minor">
        <a:schemeClr val="dk1"/>
      </a:fontRef>
    </dgm:style>
  </dgm:styleLbl>
  <dgm:styleLbl name="parChTrans2D3">
    <dgm:scene3d>
      <a:camera prst="orthographicFront"/>
      <a:lightRig rig="threePt" dir="t"/>
    </dgm:scene3d>
    <dgm:sp3d/>
    <dgm:txPr>
      <a:bodyPr/>
      <a:p>
        <a:pPr>
          <a:defRPr/>
        </a:pPr>
        <a:endParaRPr/>
      </a:p>
    </dgm:txPr>
    <dgm:style>
      <a:lnRef idx="1">
        <a:srgbClr val="000000"/>
      </a:lnRef>
      <a:fillRef idx="2">
        <a:srgbClr val="000000"/>
      </a:fillRef>
      <a:effectRef idx="1">
        <a:srgbClr val="000000"/>
      </a:effectRef>
      <a:fontRef idx="minor">
        <a:schemeClr val="dk1"/>
      </a:fontRef>
    </dgm:style>
  </dgm:styleLbl>
  <dgm:styleLbl name="parChTrans2D4">
    <dgm:scene3d>
      <a:camera prst="orthographicFront"/>
      <a:lightRig rig="threePt" dir="t"/>
    </dgm:scene3d>
    <dgm:sp3d/>
    <dgm:txPr>
      <a:bodyPr/>
      <a:p>
        <a:pPr>
          <a:defRPr/>
        </a:pPr>
        <a:endParaRPr/>
      </a:p>
    </dgm:txPr>
    <dgm:style>
      <a:lnRef idx="1">
        <a:srgbClr val="000000"/>
      </a:lnRef>
      <a:fillRef idx="2">
        <a:srgbClr val="000000"/>
      </a:fillRef>
      <a:effectRef idx="1">
        <a:srgbClr val="000000"/>
      </a:effectRef>
      <a:fontRef idx="minor">
        <a:schemeClr val="dk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1">
        <a:srgbClr val="000000"/>
      </a:lnRef>
      <a:fillRef idx="2">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1">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1">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flat" dir="t"/>
    </dgm:scene3d>
    <dgm:sp3d/>
    <dgm:txPr>
      <a:bodyPr/>
      <a:p>
        <a:pPr>
          <a:defRPr/>
        </a:pPr>
        <a:endParaRPr/>
      </a:p>
    </dgm:txPr>
    <dgm:style>
      <a:lnRef idx="1">
        <a:srgbClr val="000000"/>
      </a:lnRef>
      <a:fillRef idx="2">
        <a:srgbClr val="000000"/>
      </a:fillRef>
      <a:effectRef idx="1">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1">
        <a:srgbClr val="000000"/>
      </a:lnRef>
      <a:fillRef idx="1">
        <a:srgbClr val="000000"/>
      </a:fillRef>
      <a:effectRef idx="2">
        <a:srgbClr val="000000"/>
      </a:effectRef>
      <a:fontRef idx="minor"/>
    </dgm:style>
  </dgm:styleLbl>
  <dgm:styleLbl name="solidAlignAcc1">
    <dgm:scene3d>
      <a:camera prst="orthographicFront"/>
      <a:lightRig rig="threePt" dir="t"/>
    </dgm:scene3d>
    <dgm:sp3d/>
    <dgm:txPr>
      <a:bodyPr/>
      <a:p>
        <a:pPr>
          <a:defRPr/>
        </a:pPr>
        <a:endParaRPr/>
      </a:p>
    </dgm:txPr>
    <dgm:style>
      <a:lnRef idx="1">
        <a:srgbClr val="000000"/>
      </a:lnRef>
      <a:fillRef idx="1">
        <a:srgbClr val="000000"/>
      </a:fillRef>
      <a:effectRef idx="2">
        <a:srgbClr val="000000"/>
      </a:effectRef>
      <a:fontRef idx="minor"/>
    </dgm:style>
  </dgm:styleLbl>
  <dgm:styleLbl name="solidB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0">
        <a:srgbClr val="000000"/>
      </a:lnRef>
      <a:fillRef idx="1">
        <a:srgbClr val="000000"/>
      </a:fillRef>
      <a:effectRef idx="2">
        <a:srgbClr val="000000"/>
      </a:effectRef>
      <a:fontRef idx="minor"/>
    </dgm:style>
  </dgm:styleLbl>
  <dgm:styleLbl name="fgAcc0">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title" userDrawn="1">
  <p:cSld name="Титульный слайд">
    <p:spTree>
      <p:nvGrpSpPr>
        <p:cNvPr id="1" name=""/>
        <p:cNvGrpSpPr/>
        <p:nvPr/>
      </p:nvGrpSpPr>
      <p:grpSpPr bwMode="auto">
        <a:xfrm>
          <a:off x="0" y="0"/>
          <a:ext cx="0" cy="0"/>
          <a:chOff x="0" y="0"/>
          <a:chExt cx="0" cy="0"/>
        </a:xfrm>
      </p:grpSpPr>
      <p:sp>
        <p:nvSpPr>
          <p:cNvPr id="16" name="Rounded Rectangle 15"/>
          <p:cNvSpPr/>
          <p:nvPr/>
        </p:nvSpPr>
        <p:spPr bwMode="auto">
          <a:xfrm>
            <a:off x="228600" y="228600"/>
            <a:ext cx="8695944" cy="6035039"/>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fill="norm" stroke="1"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12"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fill="norm" stroke="1"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13"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fill="norm" stroke="1"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p:nvSpPr>
            <p:cNvPr id="14"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fill="norm" stroke="1"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useBgFill="1">
          <p:nvSpPr>
            <p:cNvPr id="15"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fill="norm" stroke="1"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pFill/>
            <a:ln w="9525">
              <a:noFill/>
              <a:round/>
              <a:headEnd/>
              <a:tailEnd/>
            </a:ln>
          </p:spPr>
          <p:txBody>
            <a:bodyPr vert="horz" wrap="square" lIns="91440" tIns="45720" rIns="91440" bIns="45720" numCol="1" anchor="t" anchorCtr="0" compatLnSpc="1">
              <a:prstTxWarp prst="textNoShape"/>
            </a:bodyPr>
            <a:lstStyle/>
            <a:p>
              <a:pPr>
                <a:defRPr/>
              </a:pPr>
              <a:endParaRPr lang="en-US"/>
            </a:p>
          </p:txBody>
        </p:sp>
      </p:grpSp>
      <p:sp>
        <p:nvSpPr>
          <p:cNvPr id="2" name="Title 1"/>
          <p:cNvSpPr>
            <a:spLocks noGrp="1"/>
          </p:cNvSpPr>
          <p:nvPr>
            <p:ph type="ctrTitle"/>
          </p:nvPr>
        </p:nvSpPr>
        <p:spPr bwMode="auto">
          <a:xfrm>
            <a:off x="685800" y="1600200"/>
            <a:ext cx="7772400" cy="1780108"/>
          </a:xfrm>
        </p:spPr>
        <p:txBody>
          <a:bodyPr anchor="b">
            <a:normAutofit/>
          </a:bodyPr>
          <a:lstStyle>
            <a:lvl1pPr>
              <a:defRPr sz="4400">
                <a:solidFill>
                  <a:srgbClr val="FFFFFF"/>
                </a:solidFill>
              </a:defRPr>
            </a:lvl1pPr>
          </a:lstStyle>
          <a:p>
            <a:pPr>
              <a:defRPr/>
            </a:pPr>
            <a:r>
              <a:rPr lang="ru-RU"/>
              <a:t>Образец заголовка</a:t>
            </a:r>
            <a:endParaRPr lang="en-US"/>
          </a:p>
        </p:txBody>
      </p:sp>
      <p:sp>
        <p:nvSpPr>
          <p:cNvPr id="3" name="Subtitle 2"/>
          <p:cNvSpPr>
            <a:spLocks noGrp="1"/>
          </p:cNvSpPr>
          <p:nvPr>
            <p:ph type="subTitle" idx="1"/>
          </p:nvPr>
        </p:nvSpPr>
        <p:spPr bwMode="auto">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endParaRPr lang="en-US"/>
          </a:p>
        </p:txBody>
      </p:sp>
      <p:sp>
        <p:nvSpPr>
          <p:cNvPr id="4" name="Date Placeholder 3"/>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Заголовок и вертикальный текст">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Vertical Text Placeholder 2"/>
          <p:cNvSpPr>
            <a:spLocks noGrp="1"/>
          </p:cNvSpPr>
          <p:nvPr>
            <p:ph type="body" orient="vert" idx="1"/>
          </p:nvPr>
        </p:nvSpPr>
        <p:spPr bwMode="auto"/>
        <p:txBody>
          <a:bodyPr vert="eaVert" anchor="ctr"/>
          <a:lstStyle>
            <a:lvl1pPr algn="l">
              <a:defRPr/>
            </a:lvl1pPr>
            <a:lvl2pPr algn="l">
              <a:defRPr/>
            </a:lvl2pPr>
            <a:lvl3pPr algn="l">
              <a:defRPr/>
            </a:lvl3pPr>
            <a:lvl4pPr algn="l">
              <a:defRPr/>
            </a:lvl4pPr>
            <a:lvl5pPr algn="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vertTitleAndTx" userDrawn="1">
  <p:cSld name="Вертикальный заголовок и текст">
    <p:spTree>
      <p:nvGrpSpPr>
        <p:cNvPr id="1" name=""/>
        <p:cNvGrpSpPr/>
        <p:nvPr/>
      </p:nvGrpSpPr>
      <p:grpSpPr bwMode="auto">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4" name="Date Placeholder 3"/>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B19B0651-EE4F-4900-A07F-96A6BFA9D0F0}" type="slidenum">
              <a:rPr lang="ru-RU"/>
              <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fill="norm" stroke="1"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17"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fill="norm" stroke="1"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18"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fill="norm" stroke="1"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p:nvSpPr>
            <p:cNvPr id="19"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fill="norm" stroke="1"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useBgFill="1">
          <p:nvSpPr>
            <p:cNvPr id="2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fill="norm" stroke="1"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pFill/>
            <a:ln w="9525">
              <a:noFill/>
              <a:round/>
              <a:headEnd/>
              <a:tailEnd/>
            </a:ln>
          </p:spPr>
          <p:txBody>
            <a:bodyPr vert="horz" wrap="square" lIns="91440" tIns="45720" rIns="91440" bIns="45720" numCol="1" anchor="t" anchorCtr="0" compatLnSpc="1">
              <a:prstTxWarp prst="textNoShape"/>
            </a:bodyPr>
            <a:lstStyle/>
            <a:p>
              <a:pPr>
                <a:defRPr/>
              </a:pPr>
              <a:endParaRPr lang="en-US"/>
            </a:p>
          </p:txBody>
        </p:sp>
      </p:grpSp>
      <p:sp>
        <p:nvSpPr>
          <p:cNvPr id="2" name="Vertical Title 1"/>
          <p:cNvSpPr>
            <a:spLocks noGrp="1"/>
          </p:cNvSpPr>
          <p:nvPr>
            <p:ph type="title" orient="vert"/>
          </p:nvPr>
        </p:nvSpPr>
        <p:spPr bwMode="auto">
          <a:xfrm>
            <a:off x="6629400" y="1447800"/>
            <a:ext cx="2057400" cy="4487333"/>
          </a:xfrm>
        </p:spPr>
        <p:txBody>
          <a:bodyPr vert="eaVert" anchor="ctr"/>
          <a:lstStyle>
            <a:lvl1pPr algn="l">
              <a:defRPr>
                <a:solidFill>
                  <a:schemeClr val="tx2"/>
                </a:solidFill>
              </a:defRPr>
            </a:lvl1pPr>
          </a:lstStyle>
          <a:p>
            <a:pPr>
              <a:defRPr/>
            </a:pPr>
            <a:r>
              <a:rPr lang="ru-RU"/>
              <a:t>Образец заголовка</a:t>
            </a:r>
            <a:endParaRPr lang="en-US"/>
          </a:p>
        </p:txBody>
      </p:sp>
      <p:sp>
        <p:nvSpPr>
          <p:cNvPr id="3" name="Vertical Text Placeholder 2"/>
          <p:cNvSpPr>
            <a:spLocks noGrp="1"/>
          </p:cNvSpPr>
          <p:nvPr>
            <p:ph type="body" orient="vert" idx="1"/>
          </p:nvPr>
        </p:nvSpPr>
        <p:spPr bwMode="auto">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Заголовок и объект">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B19B0651-EE4F-4900-A07F-96A6BFA9D0F0}" type="slidenum">
              <a:rPr lang="ru-RU"/>
              <a:t/>
            </a:fld>
            <a:endParaRPr lang="ru-RU"/>
          </a:p>
        </p:txBody>
      </p:sp>
      <p:sp>
        <p:nvSpPr>
          <p:cNvPr id="7" name="Title 6"/>
          <p:cNvSpPr>
            <a:spLocks noGrp="1"/>
          </p:cNvSpPr>
          <p:nvPr>
            <p:ph type="title"/>
          </p:nvPr>
        </p:nvSpPr>
        <p:spPr bwMode="auto"/>
        <p:txBody>
          <a:bodyPr/>
          <a:lstStyle/>
          <a:p>
            <a:pPr>
              <a:defRPr/>
            </a:pPr>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secHead" userDrawn="1">
  <p:cSld name="Заголовок раздела">
    <p:spTree>
      <p:nvGrpSpPr>
        <p:cNvPr id="1" name=""/>
        <p:cNvGrpSpPr/>
        <p:nvPr/>
      </p:nvGrpSpPr>
      <p:grpSpPr bwMode="auto">
        <a:xfrm>
          <a:off x="0" y="0"/>
          <a:ext cx="0" cy="0"/>
          <a:chOff x="0" y="0"/>
          <a:chExt cx="0" cy="0"/>
        </a:xfrm>
      </p:grpSpPr>
      <p:sp>
        <p:nvSpPr>
          <p:cNvPr id="14" name="Rounded Rectangle 13"/>
          <p:cNvSpPr/>
          <p:nvPr/>
        </p:nvSpPr>
        <p:spPr bwMode="auto">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9" name="Freeform 14"/>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fill="norm" stroke="1"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10" name="Freeform 18"/>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fill="norm" stroke="1"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11" name="Freeform 22"/>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fill="norm" stroke="1"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p:nvSpPr>
          <p:cNvPr id="12" name="Freeform 26"/>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fill="norm" stroke="1"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useBgFill="1">
        <p:nvSpPr>
          <p:cNvPr id="13" name="Freeform 10"/>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fill="norm" stroke="1"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2" name="Title 1"/>
          <p:cNvSpPr>
            <a:spLocks noGrp="1"/>
          </p:cNvSpPr>
          <p:nvPr>
            <p:ph type="title"/>
          </p:nvPr>
        </p:nvSpPr>
        <p:spPr bwMode="auto">
          <a:xfrm>
            <a:off x="690032" y="2463560"/>
            <a:ext cx="7772400" cy="1524000"/>
          </a:xfrm>
        </p:spPr>
        <p:txBody>
          <a:bodyPr anchor="t">
            <a:normAutofit/>
          </a:bodyPr>
          <a:lstStyle>
            <a:lvl1pPr algn="ctr">
              <a:defRPr sz="4400" b="0" cap="none"/>
            </a:lvl1pPr>
          </a:lstStyle>
          <a:p>
            <a:pPr>
              <a:defRPr/>
            </a:pPr>
            <a:r>
              <a:rPr lang="ru-RU"/>
              <a:t>Образец заголовка</a:t>
            </a:r>
            <a:endParaRPr lang="en-US"/>
          </a:p>
        </p:txBody>
      </p:sp>
      <p:sp>
        <p:nvSpPr>
          <p:cNvPr id="3" name="Text Placeholder 2"/>
          <p:cNvSpPr>
            <a:spLocks noGrp="1"/>
          </p:cNvSpPr>
          <p:nvPr>
            <p:ph type="body" idx="1"/>
          </p:nvPr>
        </p:nvSpPr>
        <p:spPr bwMode="auto">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4" name="Date Placeholder 3"/>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Два объекта">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5" name="Date Placeholder 4"/>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B19B0651-EE4F-4900-A07F-96A6BFA9D0F0}" type="slidenum">
              <a:rPr lang="ru-RU"/>
              <a:t/>
            </a:fld>
            <a:endParaRPr lang="ru-RU"/>
          </a:p>
        </p:txBody>
      </p:sp>
      <p:sp>
        <p:nvSpPr>
          <p:cNvPr id="9" name="Content Placeholder 8"/>
          <p:cNvSpPr>
            <a:spLocks noGrp="1"/>
          </p:cNvSpPr>
          <p:nvPr>
            <p:ph sz="quarter" idx="13"/>
          </p:nvPr>
        </p:nvSpPr>
        <p:spPr bwMode="auto">
          <a:xfrm>
            <a:off x="676655" y="2679192"/>
            <a:ext cx="3822192" cy="34472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11" name="Content Placeholder 10"/>
          <p:cNvSpPr>
            <a:spLocks noGrp="1"/>
          </p:cNvSpPr>
          <p:nvPr>
            <p:ph sz="quarter" idx="14"/>
          </p:nvPr>
        </p:nvSpPr>
        <p:spPr bwMode="auto">
          <a:xfrm>
            <a:off x="4645152" y="2679192"/>
            <a:ext cx="3822192" cy="34472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Сравнение">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ru-RU"/>
              <a:t>Образец заголовка</a:t>
            </a:r>
            <a:endParaRPr lang="en-US"/>
          </a:p>
        </p:txBody>
      </p:sp>
      <p:sp>
        <p:nvSpPr>
          <p:cNvPr id="3" name="Text Placeholder 2"/>
          <p:cNvSpPr>
            <a:spLocks noGrp="1"/>
          </p:cNvSpPr>
          <p:nvPr>
            <p:ph type="body" idx="1"/>
          </p:nvPr>
        </p:nvSpPr>
        <p:spPr bwMode="auto">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Content Placeholder 3"/>
          <p:cNvSpPr>
            <a:spLocks noGrp="1"/>
          </p:cNvSpPr>
          <p:nvPr>
            <p:ph sz="half" idx="2"/>
          </p:nvPr>
        </p:nvSpPr>
        <p:spPr bwMode="auto">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5" name="Text Placeholder 4"/>
          <p:cNvSpPr>
            <a:spLocks noGrp="1"/>
          </p:cNvSpPr>
          <p:nvPr>
            <p:ph type="body" sz="quarter" idx="3"/>
          </p:nvPr>
        </p:nvSpPr>
        <p:spPr bwMode="auto">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Content Placeholder 5"/>
          <p:cNvSpPr>
            <a:spLocks noGrp="1"/>
          </p:cNvSpPr>
          <p:nvPr>
            <p:ph sz="quarter" idx="4"/>
          </p:nvPr>
        </p:nvSpPr>
        <p:spPr bwMode="auto">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7" name="Date Placeholder 6"/>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8" name="Footer Placeholder 7"/>
          <p:cNvSpPr>
            <a:spLocks noGrp="1"/>
          </p:cNvSpPr>
          <p:nvPr>
            <p:ph type="ftr" sz="quarter" idx="11"/>
          </p:nvPr>
        </p:nvSpPr>
        <p:spPr bwMode="auto"/>
        <p:txBody>
          <a:bodyPr/>
          <a:lstStyle/>
          <a:p>
            <a:pPr>
              <a:defRPr/>
            </a:pPr>
            <a:endParaRPr lang="ru-RU"/>
          </a:p>
        </p:txBody>
      </p:sp>
      <p:sp>
        <p:nvSpPr>
          <p:cNvPr id="9" name="Slide Number Placeholder 8"/>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Только заголовок">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Date Placeholder 2"/>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4" name="Footer Placeholder 3"/>
          <p:cNvSpPr>
            <a:spLocks noGrp="1"/>
          </p:cNvSpPr>
          <p:nvPr>
            <p:ph type="ftr" sz="quarter" idx="11"/>
          </p:nvPr>
        </p:nvSpPr>
        <p:spPr bwMode="auto"/>
        <p:txBody>
          <a:bodyPr/>
          <a:lstStyle/>
          <a:p>
            <a:pPr>
              <a:defRPr/>
            </a:pPr>
            <a:endParaRPr lang="ru-RU"/>
          </a:p>
        </p:txBody>
      </p:sp>
      <p:sp>
        <p:nvSpPr>
          <p:cNvPr id="5" name="Slide Number Placeholder 4"/>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blank" userDrawn="1">
  <p:cSld name="Пустой слайд">
    <p:spTree>
      <p:nvGrpSpPr>
        <p:cNvPr id="1" name=""/>
        <p:cNvGrpSpPr/>
        <p:nvPr/>
      </p:nvGrpSpPr>
      <p:grpSpPr bwMode="auto">
        <a:xfrm>
          <a:off x="0" y="0"/>
          <a:ext cx="0" cy="0"/>
          <a:chOff x="0" y="0"/>
          <a:chExt cx="0" cy="0"/>
        </a:xfrm>
      </p:grpSpPr>
      <p:sp>
        <p:nvSpPr>
          <p:cNvPr id="12" name="Rounded Rectangle 11"/>
          <p:cNvSpPr/>
          <p:nvPr/>
        </p:nvSpPr>
        <p:spPr bwMode="auto">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fill="norm" stroke="1"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fill="norm" stroke="1"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fill="norm" stroke="1"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p:nvSpPr>
            <p:cNvPr id="1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fill="norm" stroke="1"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useBgFill="1">
          <p:nvSpPr>
            <p:cNvPr id="1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fill="norm" stroke="1"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pFill/>
            <a:ln w="9525">
              <a:noFill/>
              <a:round/>
              <a:headEnd/>
              <a:tailEnd/>
            </a:ln>
          </p:spPr>
          <p:txBody>
            <a:bodyPr vert="horz" wrap="square" lIns="91440" tIns="45720" rIns="91440" bIns="45720" numCol="1" anchor="t" anchorCtr="0" compatLnSpc="1">
              <a:prstTxWarp prst="textNoShape"/>
            </a:bodyPr>
            <a:lstStyle/>
            <a:p>
              <a:pPr>
                <a:defRPr/>
              </a:pPr>
              <a:endParaRPr lang="en-US"/>
            </a:p>
          </p:txBody>
        </p:sp>
      </p:grpSp>
      <p:sp>
        <p:nvSpPr>
          <p:cNvPr id="2" name="Date Placeholder 1"/>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3" name="Footer Placeholder 2"/>
          <p:cNvSpPr>
            <a:spLocks noGrp="1"/>
          </p:cNvSpPr>
          <p:nvPr>
            <p:ph type="ftr" sz="quarter" idx="11"/>
          </p:nvPr>
        </p:nvSpPr>
        <p:spPr bwMode="auto"/>
        <p:txBody>
          <a:bodyPr/>
          <a:lstStyle/>
          <a:p>
            <a:pPr>
              <a:defRPr/>
            </a:pPr>
            <a:endParaRPr lang="ru-RU"/>
          </a:p>
        </p:txBody>
      </p:sp>
      <p:sp>
        <p:nvSpPr>
          <p:cNvPr id="4" name="Slide Number Placeholder 3"/>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objTx" userDrawn="1">
  <p:cSld name="Объект с подписью">
    <p:spTree>
      <p:nvGrpSpPr>
        <p:cNvPr id="1" name=""/>
        <p:cNvGrpSpPr/>
        <p:nvPr/>
      </p:nvGrpSpPr>
      <p:grpSpPr bwMode="auto">
        <a:xfrm>
          <a:off x="0" y="0"/>
          <a:ext cx="0" cy="0"/>
          <a:chOff x="0" y="0"/>
          <a:chExt cx="0" cy="0"/>
        </a:xfrm>
      </p:grpSpPr>
      <p:sp>
        <p:nvSpPr>
          <p:cNvPr id="15" name="Rounded Rectangle 14"/>
          <p:cNvSpPr/>
          <p:nvPr/>
        </p:nvSpPr>
        <p:spPr bwMode="auto">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Date Placeholder 4"/>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B19B0651-EE4F-4900-A07F-96A6BFA9D0F0}" type="slidenum">
              <a:rPr lang="ru-RU"/>
              <a:t/>
            </a:fld>
            <a:endParaRPr lang="ru-RU"/>
          </a:p>
        </p:txBody>
      </p:sp>
      <p:sp>
        <p:nvSpPr>
          <p:cNvPr id="4" name="Text Placeholder 3"/>
          <p:cNvSpPr>
            <a:spLocks noGrp="1"/>
          </p:cNvSpPr>
          <p:nvPr>
            <p:ph type="body" sz="half" idx="2"/>
          </p:nvPr>
        </p:nvSpPr>
        <p:spPr bwMode="auto">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fill="norm" stroke="1"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26"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fill="norm" stroke="1"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27"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fill="norm" stroke="1"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p:nvSpPr>
            <p:cNvPr id="28"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fill="norm" stroke="1"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useBgFill="1">
          <p:nvSpPr>
            <p:cNvPr id="29"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fill="norm" stroke="1"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pFill/>
            <a:ln w="9525">
              <a:noFill/>
              <a:round/>
              <a:headEnd/>
              <a:tailEnd/>
            </a:ln>
          </p:spPr>
          <p:txBody>
            <a:bodyPr vert="horz" wrap="square" lIns="91440" tIns="45720" rIns="91440" bIns="45720" numCol="1" anchor="t" anchorCtr="0" compatLnSpc="1">
              <a:prstTxWarp prst="textNoShape"/>
            </a:bodyPr>
            <a:lstStyle/>
            <a:p>
              <a:pPr>
                <a:defRPr/>
              </a:pPr>
              <a:endParaRPr lang="en-US"/>
            </a:p>
          </p:txBody>
        </p:sp>
      </p:grpSp>
      <p:sp>
        <p:nvSpPr>
          <p:cNvPr id="22" name="Title 21"/>
          <p:cNvSpPr>
            <a:spLocks noGrp="1"/>
          </p:cNvSpPr>
          <p:nvPr>
            <p:ph type="title"/>
          </p:nvPr>
        </p:nvSpPr>
        <p:spPr bwMode="auto">
          <a:xfrm>
            <a:off x="914400" y="2286000"/>
            <a:ext cx="3352800" cy="1252728"/>
          </a:xfrm>
        </p:spPr>
        <p:txBody>
          <a:bodyPr anchor="b">
            <a:noAutofit/>
          </a:bodyPr>
          <a:lstStyle>
            <a:lvl1pPr algn="l">
              <a:defRPr sz="3200">
                <a:solidFill>
                  <a:schemeClr val="tx2"/>
                </a:solidFill>
              </a:defRPr>
            </a:lvl1pPr>
          </a:lstStyle>
          <a:p>
            <a:pPr>
              <a:defRPr/>
            </a:pPr>
            <a:r>
              <a:rPr lang="ru-RU"/>
              <a:t>Образец заголовка</a:t>
            </a:r>
            <a:endParaRPr lang="en-US"/>
          </a:p>
        </p:txBody>
      </p:sp>
      <p:sp>
        <p:nvSpPr>
          <p:cNvPr id="3" name="Content Placeholder 2"/>
          <p:cNvSpPr>
            <a:spLocks noGrp="1"/>
          </p:cNvSpPr>
          <p:nvPr>
            <p:ph idx="1"/>
          </p:nvPr>
        </p:nvSpPr>
        <p:spPr bwMode="auto">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picTx" userDrawn="1">
  <p:cSld name="Рисунок с подписью">
    <p:spTree>
      <p:nvGrpSpPr>
        <p:cNvPr id="1" name=""/>
        <p:cNvGrpSpPr/>
        <p:nvPr/>
      </p:nvGrpSpPr>
      <p:grpSpPr bwMode="auto">
        <a:xfrm>
          <a:off x="0" y="0"/>
          <a:ext cx="0" cy="0"/>
          <a:chOff x="0" y="0"/>
          <a:chExt cx="0" cy="0"/>
        </a:xfrm>
      </p:grpSpPr>
      <p:sp>
        <p:nvSpPr>
          <p:cNvPr id="15" name="Rounded Rectangle 14"/>
          <p:cNvSpPr/>
          <p:nvPr/>
        </p:nvSpPr>
        <p:spPr bwMode="auto">
          <a:xfrm>
            <a:off x="228600" y="228600"/>
            <a:ext cx="8695944" cy="6035039"/>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fill="norm" stroke="1"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11"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fill="norm" stroke="1"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12"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fill="norm" stroke="1"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p:nvSpPr>
            <p:cNvPr id="13"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fill="norm" stroke="1"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useBgFill="1">
          <p:nvSpPr>
            <p:cNvPr id="14"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fill="norm" stroke="1"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pFill/>
            <a:ln w="9525">
              <a:noFill/>
              <a:round/>
              <a:headEnd/>
              <a:tailEnd/>
            </a:ln>
          </p:spPr>
          <p:txBody>
            <a:bodyPr vert="horz" wrap="square" lIns="91440" tIns="45720" rIns="91440" bIns="45720" numCol="1" anchor="t" anchorCtr="0" compatLnSpc="1">
              <a:prstTxWarp prst="textNoShape"/>
            </a:bodyPr>
            <a:lstStyle/>
            <a:p>
              <a:pPr>
                <a:defRPr/>
              </a:pPr>
              <a:endParaRPr lang="en-US"/>
            </a:p>
          </p:txBody>
        </p:sp>
      </p:grpSp>
      <p:sp>
        <p:nvSpPr>
          <p:cNvPr id="2" name="Title 1"/>
          <p:cNvSpPr>
            <a:spLocks noGrp="1"/>
          </p:cNvSpPr>
          <p:nvPr>
            <p:ph type="title"/>
          </p:nvPr>
        </p:nvSpPr>
        <p:spPr bwMode="auto">
          <a:xfrm>
            <a:off x="4874155" y="338667"/>
            <a:ext cx="3812645" cy="2429934"/>
          </a:xfrm>
        </p:spPr>
        <p:txBody>
          <a:bodyPr anchor="b">
            <a:normAutofit/>
          </a:bodyPr>
          <a:lstStyle>
            <a:lvl1pPr algn="l">
              <a:defRPr sz="2800" b="0">
                <a:solidFill>
                  <a:srgbClr val="FFFFFF"/>
                </a:solidFill>
              </a:defRPr>
            </a:lvl1pPr>
          </a:lstStyle>
          <a:p>
            <a:pPr>
              <a:defRPr/>
            </a:pPr>
            <a:r>
              <a:rPr lang="ru-RU"/>
              <a:t>Образец заголовка</a:t>
            </a:r>
            <a:endParaRPr lang="en-US"/>
          </a:p>
        </p:txBody>
      </p:sp>
      <p:sp>
        <p:nvSpPr>
          <p:cNvPr id="4" name="Text Placeholder 3"/>
          <p:cNvSpPr>
            <a:spLocks noGrp="1"/>
          </p:cNvSpPr>
          <p:nvPr>
            <p:ph type="body" sz="half" idx="2"/>
          </p:nvPr>
        </p:nvSpPr>
        <p:spPr bwMode="auto">
          <a:xfrm>
            <a:off x="4868332"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5" name="Date Placeholder 4"/>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B19B0651-EE4F-4900-A07F-96A6BFA9D0F0}" type="slidenum">
              <a:rPr lang="ru-RU"/>
              <a:t/>
            </a:fld>
            <a:endParaRPr lang="ru-RU"/>
          </a:p>
        </p:txBody>
      </p:sp>
      <p:sp>
        <p:nvSpPr>
          <p:cNvPr id="3" name="Picture Placeholder 2"/>
          <p:cNvSpPr>
            <a:spLocks noGrp="1"/>
          </p:cNvSpPr>
          <p:nvPr>
            <p:ph type="pic" idx="1"/>
          </p:nvPr>
        </p:nvSpPr>
        <p:spPr bwMode="auto">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ru-RU"/>
              <a:t>Вставка рисунка</a:t>
            </a:r>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14" name="Rounded Rectangle 13"/>
          <p:cNvSpPr/>
          <p:nvPr/>
        </p:nvSpPr>
        <p:spPr bwMode="auto">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fill="norm" stroke="1"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1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fill="norm" stroke="1"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bodyPr>
            <a:lstStyle/>
            <a:p>
              <a:pPr>
                <a:defRPr/>
              </a:pPr>
              <a:endParaRPr lang="en-US"/>
            </a:p>
          </p:txBody>
        </p:sp>
        <p:sp>
          <p:nvSpPr>
            <p:cNvPr id="1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fill="norm" stroke="1"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p:nvSpPr>
            <p:cNvPr id="2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fill="norm" stroke="1"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bodyPr>
            <a:lstStyle/>
            <a:p>
              <a:pPr>
                <a:defRPr/>
              </a:pPr>
              <a:endParaRPr lang="en-US"/>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fill="norm" stroke="1"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pFill/>
            <a:ln w="9525">
              <a:noFill/>
              <a:round/>
              <a:headEnd/>
              <a:tailEnd/>
            </a:ln>
          </p:spPr>
          <p:txBody>
            <a:bodyPr vert="horz" wrap="square" lIns="91440" tIns="45720" rIns="91440" bIns="45720" numCol="1" anchor="t" anchorCtr="0" compatLnSpc="1">
              <a:prstTxWarp prst="textNoShape"/>
            </a:bodyPr>
            <a:lstStyle/>
            <a:p>
              <a:pPr>
                <a:defRPr/>
              </a:pPr>
              <a:endParaRPr lang="en-US"/>
            </a:p>
          </p:txBody>
        </p:sp>
      </p:grpSp>
      <p:sp>
        <p:nvSpPr>
          <p:cNvPr id="2" name="Title Placeholder 1"/>
          <p:cNvSpPr>
            <a:spLocks noGrp="1"/>
          </p:cNvSpPr>
          <p:nvPr>
            <p:ph type="title"/>
          </p:nvPr>
        </p:nvSpPr>
        <p:spPr bwMode="auto">
          <a:xfrm>
            <a:off x="457200" y="338328"/>
            <a:ext cx="8229600" cy="1252728"/>
          </a:xfrm>
          <a:prstGeom prst="rect">
            <a:avLst/>
          </a:prstGeom>
        </p:spPr>
        <p:txBody>
          <a:bodyPr vert="horz" lIns="91440" tIns="45720" rIns="91440" bIns="45720" rtlCol="0" anchor="ctr">
            <a:normAutofit/>
          </a:bodyPr>
          <a:lstStyle/>
          <a:p>
            <a:pPr>
              <a:defRPr/>
            </a:pPr>
            <a:r>
              <a:rPr lang="ru-RU"/>
              <a:t>Образец заголовка</a:t>
            </a:r>
            <a:endParaRPr lang="en-US"/>
          </a:p>
        </p:txBody>
      </p:sp>
      <p:sp>
        <p:nvSpPr>
          <p:cNvPr id="4" name="Date Placeholder 3"/>
          <p:cNvSpPr>
            <a:spLocks noGrp="1"/>
          </p:cNvSpPr>
          <p:nvPr>
            <p:ph type="dt" sz="half" idx="2"/>
          </p:nvPr>
        </p:nvSpPr>
        <p:spPr bwMode="auto">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B4C71EC6-210F-42DE-9C53-41977AD35B3D}" type="datetimeFigureOut">
              <a:rPr lang="ru-RU"/>
              <a:t/>
            </a:fld>
            <a:endParaRPr lang="ru-RU"/>
          </a:p>
        </p:txBody>
      </p:sp>
      <p:sp>
        <p:nvSpPr>
          <p:cNvPr id="5" name="Footer Placeholder 4"/>
          <p:cNvSpPr>
            <a:spLocks noGrp="1"/>
          </p:cNvSpPr>
          <p:nvPr>
            <p:ph type="ftr" sz="quarter" idx="3"/>
          </p:nvPr>
        </p:nvSpPr>
        <p:spPr bwMode="auto">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bwMode="auto">
          <a:xfrm>
            <a:off x="3991088" y="6250163"/>
            <a:ext cx="1161825" cy="365125"/>
          </a:xfrm>
          <a:prstGeom prst="rect">
            <a:avLst/>
          </a:prstGeom>
        </p:spPr>
        <p:txBody>
          <a:bodyPr vert="horz" lIns="91440" tIns="45720" rIns="91440" bIns="45720" rtlCol="0" anchor="ctr"/>
          <a:lstStyle>
            <a:lvl1pPr algn="ctr">
              <a:defRPr sz="1000">
                <a:solidFill>
                  <a:schemeClr val="tx2"/>
                </a:solidFill>
              </a:defRPr>
            </a:lvl1pPr>
          </a:lstStyle>
          <a:p>
            <a:pPr>
              <a:defRPr/>
            </a:pPr>
            <a:fld id="{B19B0651-EE4F-4900-A07F-96A6BFA9D0F0}" type="slidenum">
              <a:rPr lang="ru-RU"/>
              <a:t/>
            </a:fld>
            <a:endParaRPr lang="ru-RU"/>
          </a:p>
        </p:txBody>
      </p:sp>
      <p:sp>
        <p:nvSpPr>
          <p:cNvPr id="3" name="Text Placeholder 2"/>
          <p:cNvSpPr>
            <a:spLocks noGrp="1"/>
          </p:cNvSpPr>
          <p:nvPr>
            <p:ph type="body" idx="1"/>
          </p:nvPr>
        </p:nvSpPr>
        <p:spPr bwMode="auto">
          <a:xfrm>
            <a:off x="872067" y="2675467"/>
            <a:ext cx="7408333" cy="3450696"/>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a:solidFill>
            <a:srgbClr val="FFFFFF"/>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p:titleStyle>
    <p:bodyStyle>
      <a:lvl1pPr marL="274320" indent="-274320" algn="l" defTabSz="914400">
        <a:spcBef>
          <a:spcPts val="0"/>
        </a:spcBef>
        <a:buClr>
          <a:schemeClr val="accent1"/>
        </a:buClr>
        <a:buSzPct val="100000"/>
        <a:buFont typeface="Symbol"/>
        <a:buChar char=""/>
        <a:defRPr sz="2400">
          <a:solidFill>
            <a:schemeClr val="tx2"/>
          </a:solidFill>
          <a:latin typeface="+mn-lt"/>
          <a:ea typeface="+mn-ea"/>
          <a:cs typeface="+mn-cs"/>
        </a:defRPr>
      </a:lvl1pPr>
      <a:lvl2pPr marL="576263" indent="-274320" algn="l" defTabSz="914400">
        <a:spcBef>
          <a:spcPts val="0"/>
        </a:spcBef>
        <a:buClr>
          <a:schemeClr val="accent1"/>
        </a:buClr>
        <a:buSzPct val="100000"/>
        <a:buFont typeface="Symbol"/>
        <a:buChar char=""/>
        <a:defRPr sz="2200">
          <a:solidFill>
            <a:schemeClr val="tx2"/>
          </a:solidFill>
          <a:latin typeface="+mn-lt"/>
          <a:ea typeface="+mn-ea"/>
          <a:cs typeface="+mn-cs"/>
        </a:defRPr>
      </a:lvl2pPr>
      <a:lvl3pPr marL="855663" indent="-228600" algn="l" defTabSz="914400">
        <a:spcBef>
          <a:spcPts val="0"/>
        </a:spcBef>
        <a:buClr>
          <a:schemeClr val="accent1"/>
        </a:buClr>
        <a:buSzPct val="100000"/>
        <a:buFont typeface="Symbol"/>
        <a:buChar char=""/>
        <a:defRPr sz="2000">
          <a:solidFill>
            <a:schemeClr val="tx2"/>
          </a:solidFill>
          <a:latin typeface="+mn-lt"/>
          <a:ea typeface="+mn-ea"/>
          <a:cs typeface="+mn-cs"/>
        </a:defRPr>
      </a:lvl3pPr>
      <a:lvl4pPr marL="1143000" indent="-228600" algn="l" defTabSz="914400">
        <a:spcBef>
          <a:spcPts val="0"/>
        </a:spcBef>
        <a:buClr>
          <a:schemeClr val="accent1"/>
        </a:buClr>
        <a:buSzPct val="100000"/>
        <a:buFont typeface="Symbol"/>
        <a:buChar char=""/>
        <a:defRPr sz="1800">
          <a:solidFill>
            <a:schemeClr val="tx2"/>
          </a:solidFill>
          <a:latin typeface="+mn-lt"/>
          <a:ea typeface="+mn-ea"/>
          <a:cs typeface="+mn-cs"/>
        </a:defRPr>
      </a:lvl4pPr>
      <a:lvl5pPr marL="1463040" indent="-228600" algn="l" defTabSz="914400">
        <a:spcBef>
          <a:spcPts val="0"/>
        </a:spcBef>
        <a:buClr>
          <a:schemeClr val="accent1"/>
        </a:buClr>
        <a:buSzPct val="100000"/>
        <a:buFont typeface="Symbol"/>
        <a:buChar char=""/>
        <a:defRPr sz="1600">
          <a:solidFill>
            <a:schemeClr val="tx2"/>
          </a:solidFill>
          <a:latin typeface="+mn-lt"/>
          <a:ea typeface="+mn-ea"/>
          <a:cs typeface="+mn-cs"/>
        </a:defRPr>
      </a:lvl5pPr>
      <a:lvl6pPr marL="1783080" indent="-228600" algn="l" defTabSz="914400">
        <a:spcBef>
          <a:spcPts val="384"/>
        </a:spcBef>
        <a:buClr>
          <a:schemeClr val="accent1"/>
        </a:buClr>
        <a:buFont typeface="Symbol"/>
        <a:buChar char="*"/>
        <a:defRPr sz="1400">
          <a:solidFill>
            <a:schemeClr val="tx2"/>
          </a:solidFill>
          <a:latin typeface="+mn-lt"/>
          <a:ea typeface="+mn-ea"/>
          <a:cs typeface="+mn-cs"/>
        </a:defRPr>
      </a:lvl6pPr>
      <a:lvl7pPr marL="2103120" indent="-228600" algn="l" defTabSz="914400">
        <a:spcBef>
          <a:spcPts val="384"/>
        </a:spcBef>
        <a:buClr>
          <a:schemeClr val="accent1"/>
        </a:buClr>
        <a:buFont typeface="Symbol"/>
        <a:buChar char="*"/>
        <a:defRPr sz="1400">
          <a:solidFill>
            <a:schemeClr val="tx2"/>
          </a:solidFill>
          <a:latin typeface="+mn-lt"/>
          <a:ea typeface="+mn-ea"/>
          <a:cs typeface="+mn-cs"/>
        </a:defRPr>
      </a:lvl7pPr>
      <a:lvl8pPr marL="2423160" indent="-228600" algn="l" defTabSz="914400">
        <a:spcBef>
          <a:spcPts val="384"/>
        </a:spcBef>
        <a:buClr>
          <a:schemeClr val="accent1"/>
        </a:buClr>
        <a:buFont typeface="Symbol"/>
        <a:buChar char="*"/>
        <a:defRPr sz="1400">
          <a:solidFill>
            <a:schemeClr val="tx2"/>
          </a:solidFill>
          <a:latin typeface="+mn-lt"/>
          <a:ea typeface="+mn-ea"/>
          <a:cs typeface="+mn-cs"/>
        </a:defRPr>
      </a:lvl8pPr>
      <a:lvl9pPr marL="2743200" indent="-228600" algn="l" defTabSz="914400">
        <a:spcBef>
          <a:spcPts val="384"/>
        </a:spcBef>
        <a:buClr>
          <a:schemeClr val="accent1"/>
        </a:buClr>
        <a:buFont typeface="Symbol"/>
        <a:buChar char="*"/>
        <a:defRPr sz="1400">
          <a:solidFill>
            <a:schemeClr val="tx2"/>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3.xml" /><Relationship Id="rId3" Type="http://schemas.microsoft.com/office/2007/relationships/diagramDrawing" Target="../diagrams/drawing3.xml" /><Relationship Id="rId4" Type="http://schemas.openxmlformats.org/officeDocument/2006/relationships/diagramColors" Target="../diagrams/colors3.xml" /><Relationship Id="rId5" Type="http://schemas.openxmlformats.org/officeDocument/2006/relationships/diagramLayout" Target="../diagrams/layout3.xml" /><Relationship Id="rId6" Type="http://schemas.openxmlformats.org/officeDocument/2006/relationships/diagramQuickStyle" Target="../diagrams/quickStyle3.xml" /></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4.xml" /><Relationship Id="rId3" Type="http://schemas.microsoft.com/office/2007/relationships/diagramDrawing" Target="../diagrams/drawing4.xml" /><Relationship Id="rId4" Type="http://schemas.openxmlformats.org/officeDocument/2006/relationships/diagramColors" Target="../diagrams/colors4.xml" /><Relationship Id="rId5" Type="http://schemas.openxmlformats.org/officeDocument/2006/relationships/diagramLayout" Target="../diagrams/layout4.xml" /><Relationship Id="rId6" Type="http://schemas.openxmlformats.org/officeDocument/2006/relationships/diagramQuickStyle" Target="../diagrams/quickStyle4.xml" /></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5.xml" /><Relationship Id="rId3" Type="http://schemas.microsoft.com/office/2007/relationships/diagramDrawing" Target="../diagrams/drawing5.xml" /><Relationship Id="rId4" Type="http://schemas.openxmlformats.org/officeDocument/2006/relationships/diagramColors" Target="../diagrams/colors5.xml" /><Relationship Id="rId5" Type="http://schemas.openxmlformats.org/officeDocument/2006/relationships/diagramLayout" Target="../diagrams/layout5.xml" /><Relationship Id="rId6" Type="http://schemas.openxmlformats.org/officeDocument/2006/relationships/diagramQuickStyle" Target="../diagrams/quickStyle5.xml" /></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6.xml" /><Relationship Id="rId3" Type="http://schemas.microsoft.com/office/2007/relationships/diagramDrawing" Target="../diagrams/drawing6.xml" /><Relationship Id="rId4" Type="http://schemas.openxmlformats.org/officeDocument/2006/relationships/diagramColors" Target="../diagrams/colors6.xml" /><Relationship Id="rId5" Type="http://schemas.openxmlformats.org/officeDocument/2006/relationships/diagramLayout" Target="../diagrams/layout6.xml" /><Relationship Id="rId6" Type="http://schemas.openxmlformats.org/officeDocument/2006/relationships/diagramQuickStyle" Target="../diagrams/quickStyle6.xml" /><Relationship Id="rId7" Type="http://schemas.openxmlformats.org/officeDocument/2006/relationships/image" Target="../media/image5.png"/><Relationship Id="rId8"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7.xml" /><Relationship Id="rId3" Type="http://schemas.microsoft.com/office/2007/relationships/diagramDrawing" Target="../diagrams/drawing7.xml" /><Relationship Id="rId4" Type="http://schemas.openxmlformats.org/officeDocument/2006/relationships/diagramColors" Target="../diagrams/colors7.xml" /><Relationship Id="rId5" Type="http://schemas.openxmlformats.org/officeDocument/2006/relationships/diagramLayout" Target="../diagrams/layout7.xml" /><Relationship Id="rId6" Type="http://schemas.openxmlformats.org/officeDocument/2006/relationships/diagramQuickStyle" Target="../diagrams/quickStyle7.xml" /></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8.xml" /><Relationship Id="rId3" Type="http://schemas.microsoft.com/office/2007/relationships/diagramDrawing" Target="../diagrams/drawing8.xml" /><Relationship Id="rId4" Type="http://schemas.openxmlformats.org/officeDocument/2006/relationships/diagramColors" Target="../diagrams/colors8.xml" /><Relationship Id="rId5" Type="http://schemas.openxmlformats.org/officeDocument/2006/relationships/diagramLayout" Target="../diagrams/layout8.xml" /><Relationship Id="rId6" Type="http://schemas.openxmlformats.org/officeDocument/2006/relationships/diagramQuickStyle" Target="../diagrams/quickStyle8.xml" /></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9.xml" /><Relationship Id="rId3" Type="http://schemas.microsoft.com/office/2007/relationships/diagramDrawing" Target="../diagrams/drawing9.xml" /><Relationship Id="rId4" Type="http://schemas.openxmlformats.org/officeDocument/2006/relationships/diagramColors" Target="../diagrams/colors9.xml" /><Relationship Id="rId5" Type="http://schemas.openxmlformats.org/officeDocument/2006/relationships/diagramLayout" Target="../diagrams/layout9.xml" /><Relationship Id="rId6" Type="http://schemas.openxmlformats.org/officeDocument/2006/relationships/diagramQuickStyle" Target="../diagrams/quickStyle9.xml" /></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0.xml" /><Relationship Id="rId3" Type="http://schemas.microsoft.com/office/2007/relationships/diagramDrawing" Target="../diagrams/drawing10.xml" /><Relationship Id="rId4" Type="http://schemas.openxmlformats.org/officeDocument/2006/relationships/diagramColors" Target="../diagrams/colors10.xml" /><Relationship Id="rId5" Type="http://schemas.openxmlformats.org/officeDocument/2006/relationships/diagramLayout" Target="../diagrams/layout10.xml" /><Relationship Id="rId6" Type="http://schemas.openxmlformats.org/officeDocument/2006/relationships/diagramQuickStyle" Target="../diagrams/quickStyle10.xml" /></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consultantplus:/offline/ref=774572236305247F0E61895FDF3651BDF9E1763DAF89FE2842A2ADADA184804D09C34C1DF1CBE9B1029966F9D239C19BD8895654FAD01D6C4Bt5M" TargetMode="Externa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1.xml" /><Relationship Id="rId3" Type="http://schemas.microsoft.com/office/2007/relationships/diagramDrawing" Target="../diagrams/drawing11.xml" /><Relationship Id="rId4" Type="http://schemas.openxmlformats.org/officeDocument/2006/relationships/diagramColors" Target="../diagrams/colors11.xml" /><Relationship Id="rId5" Type="http://schemas.openxmlformats.org/officeDocument/2006/relationships/diagramLayout" Target="../diagrams/layout11.xml" /><Relationship Id="rId6" Type="http://schemas.openxmlformats.org/officeDocument/2006/relationships/diagramQuickStyle" Target="../diagrams/quickStyle11.xml" /></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2.xml" /><Relationship Id="rId3" Type="http://schemas.microsoft.com/office/2007/relationships/diagramDrawing" Target="../diagrams/drawing12.xml" /><Relationship Id="rId4" Type="http://schemas.openxmlformats.org/officeDocument/2006/relationships/diagramColors" Target="../diagrams/colors12.xml" /><Relationship Id="rId5" Type="http://schemas.openxmlformats.org/officeDocument/2006/relationships/diagramLayout" Target="../diagrams/layout12.xml" /><Relationship Id="rId6" Type="http://schemas.openxmlformats.org/officeDocument/2006/relationships/diagramQuickStyle" Target="../diagrams/quickStyle12.xml" /></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3.xml" /><Relationship Id="rId3" Type="http://schemas.microsoft.com/office/2007/relationships/diagramDrawing" Target="../diagrams/drawing13.xml" /><Relationship Id="rId4" Type="http://schemas.openxmlformats.org/officeDocument/2006/relationships/diagramColors" Target="../diagrams/colors13.xml" /><Relationship Id="rId5" Type="http://schemas.openxmlformats.org/officeDocument/2006/relationships/diagramLayout" Target="../diagrams/layout13.xml" /><Relationship Id="rId6" Type="http://schemas.openxmlformats.org/officeDocument/2006/relationships/diagramQuickStyle" Target="../diagrams/quickStyle13.xml" /></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4.xml" /><Relationship Id="rId3" Type="http://schemas.microsoft.com/office/2007/relationships/diagramDrawing" Target="../diagrams/drawing14.xml" /><Relationship Id="rId4" Type="http://schemas.openxmlformats.org/officeDocument/2006/relationships/diagramColors" Target="../diagrams/colors14.xml" /><Relationship Id="rId5" Type="http://schemas.openxmlformats.org/officeDocument/2006/relationships/diagramLayout" Target="../diagrams/layout14.xml" /><Relationship Id="rId6" Type="http://schemas.openxmlformats.org/officeDocument/2006/relationships/diagramQuickStyle" Target="../diagrams/quickStyle14.xml" /></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5.xml" /><Relationship Id="rId3" Type="http://schemas.microsoft.com/office/2007/relationships/diagramDrawing" Target="../diagrams/drawing15.xml" /><Relationship Id="rId4" Type="http://schemas.openxmlformats.org/officeDocument/2006/relationships/diagramColors" Target="../diagrams/colors15.xml" /><Relationship Id="rId5" Type="http://schemas.openxmlformats.org/officeDocument/2006/relationships/diagramLayout" Target="../diagrams/layout15.xml" /><Relationship Id="rId6" Type="http://schemas.openxmlformats.org/officeDocument/2006/relationships/diagramQuickStyle" Target="../diagrams/quickStyle15.xml" /></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6.xml" /><Relationship Id="rId3" Type="http://schemas.microsoft.com/office/2007/relationships/diagramDrawing" Target="../diagrams/drawing16.xml" /><Relationship Id="rId4" Type="http://schemas.openxmlformats.org/officeDocument/2006/relationships/diagramColors" Target="../diagrams/colors16.xml" /><Relationship Id="rId5" Type="http://schemas.openxmlformats.org/officeDocument/2006/relationships/diagramLayout" Target="../diagrams/layout16.xml" /><Relationship Id="rId6" Type="http://schemas.openxmlformats.org/officeDocument/2006/relationships/diagramQuickStyle" Target="../diagrams/quickStyle16.xml" /></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7.xml" /><Relationship Id="rId3" Type="http://schemas.microsoft.com/office/2007/relationships/diagramDrawing" Target="../diagrams/drawing17.xml" /><Relationship Id="rId4" Type="http://schemas.openxmlformats.org/officeDocument/2006/relationships/diagramColors" Target="../diagrams/colors17.xml" /><Relationship Id="rId5" Type="http://schemas.openxmlformats.org/officeDocument/2006/relationships/diagramLayout" Target="../diagrams/layout17.xml" /><Relationship Id="rId6" Type="http://schemas.openxmlformats.org/officeDocument/2006/relationships/diagramQuickStyle" Target="../diagrams/quickStyle17.xml" /></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8.xml" /><Relationship Id="rId3" Type="http://schemas.microsoft.com/office/2007/relationships/diagramDrawing" Target="../diagrams/drawing18.xml" /><Relationship Id="rId4" Type="http://schemas.openxmlformats.org/officeDocument/2006/relationships/diagramColors" Target="../diagrams/colors18.xml" /><Relationship Id="rId5" Type="http://schemas.openxmlformats.org/officeDocument/2006/relationships/diagramLayout" Target="../diagrams/layout18.xml" /><Relationship Id="rId6" Type="http://schemas.openxmlformats.org/officeDocument/2006/relationships/diagramQuickStyle" Target="../diagrams/quickStyle18.xml" /></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9.xml" /><Relationship Id="rId3" Type="http://schemas.microsoft.com/office/2007/relationships/diagramDrawing" Target="../diagrams/drawing19.xml" /><Relationship Id="rId4" Type="http://schemas.openxmlformats.org/officeDocument/2006/relationships/diagramColors" Target="../diagrams/colors19.xml" /><Relationship Id="rId5" Type="http://schemas.openxmlformats.org/officeDocument/2006/relationships/diagramLayout" Target="../diagrams/layout19.xml" /><Relationship Id="rId6" Type="http://schemas.openxmlformats.org/officeDocument/2006/relationships/diagramQuickStyle" Target="../diagrams/quickStyle19.xml" /></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20.xml" /><Relationship Id="rId3" Type="http://schemas.microsoft.com/office/2007/relationships/diagramDrawing" Target="../diagrams/drawing20.xml" /><Relationship Id="rId4" Type="http://schemas.openxmlformats.org/officeDocument/2006/relationships/diagramColors" Target="../diagrams/colors20.xml" /><Relationship Id="rId5" Type="http://schemas.openxmlformats.org/officeDocument/2006/relationships/diagramLayout" Target="../diagrams/layout20.xml" /><Relationship Id="rId6" Type="http://schemas.openxmlformats.org/officeDocument/2006/relationships/diagramQuickStyle" Target="../diagrams/quickStyle20.xml" /></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21.xml" /><Relationship Id="rId3" Type="http://schemas.microsoft.com/office/2007/relationships/diagramDrawing" Target="../diagrams/drawing21.xml" /><Relationship Id="rId4" Type="http://schemas.openxmlformats.org/officeDocument/2006/relationships/diagramColors" Target="../diagrams/colors21.xml" /><Relationship Id="rId5" Type="http://schemas.openxmlformats.org/officeDocument/2006/relationships/diagramLayout" Target="../diagrams/layout21.xml" /><Relationship Id="rId6" Type="http://schemas.openxmlformats.org/officeDocument/2006/relationships/diagramQuickStyle" Target="../diagrams/quickStyle21.xml" /></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22.xml" /><Relationship Id="rId3" Type="http://schemas.microsoft.com/office/2007/relationships/diagramDrawing" Target="../diagrams/drawing22.xml" /><Relationship Id="rId4" Type="http://schemas.openxmlformats.org/officeDocument/2006/relationships/diagramColors" Target="../diagrams/colors22.xml" /><Relationship Id="rId5" Type="http://schemas.openxmlformats.org/officeDocument/2006/relationships/diagramLayout" Target="../diagrams/layout22.xml" /><Relationship Id="rId6" Type="http://schemas.openxmlformats.org/officeDocument/2006/relationships/diagramQuickStyle" Target="../diagrams/quickStyle22.xml" /></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23.xml" /><Relationship Id="rId3" Type="http://schemas.microsoft.com/office/2007/relationships/diagramDrawing" Target="../diagrams/drawing23.xml" /><Relationship Id="rId4" Type="http://schemas.openxmlformats.org/officeDocument/2006/relationships/diagramColors" Target="../diagrams/colors23.xml" /><Relationship Id="rId5" Type="http://schemas.openxmlformats.org/officeDocument/2006/relationships/diagramLayout" Target="../diagrams/layout23.xml" /><Relationship Id="rId6" Type="http://schemas.openxmlformats.org/officeDocument/2006/relationships/diagramQuickStyle" Target="../diagrams/quickStyle23.xml" /></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24.xml" /><Relationship Id="rId3" Type="http://schemas.microsoft.com/office/2007/relationships/diagramDrawing" Target="../diagrams/drawing24.xml" /><Relationship Id="rId4" Type="http://schemas.openxmlformats.org/officeDocument/2006/relationships/diagramColors" Target="../diagrams/colors24.xml" /><Relationship Id="rId5" Type="http://schemas.openxmlformats.org/officeDocument/2006/relationships/diagramLayout" Target="../diagrams/layout24.xml" /><Relationship Id="rId6" Type="http://schemas.openxmlformats.org/officeDocument/2006/relationships/diagramQuickStyle" Target="../diagrams/quickStyle24.xml" /></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25.xml" /><Relationship Id="rId3" Type="http://schemas.microsoft.com/office/2007/relationships/diagramDrawing" Target="../diagrams/drawing25.xml" /><Relationship Id="rId4" Type="http://schemas.openxmlformats.org/officeDocument/2006/relationships/diagramColors" Target="../diagrams/colors25.xml" /><Relationship Id="rId5" Type="http://schemas.openxmlformats.org/officeDocument/2006/relationships/diagramLayout" Target="../diagrams/layout25.xml" /><Relationship Id="rId6" Type="http://schemas.openxmlformats.org/officeDocument/2006/relationships/diagramQuickStyle" Target="../diagrams/quickStyle25.xml" /></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26.xml" /><Relationship Id="rId3" Type="http://schemas.microsoft.com/office/2007/relationships/diagramDrawing" Target="../diagrams/drawing26.xml" /><Relationship Id="rId4" Type="http://schemas.openxmlformats.org/officeDocument/2006/relationships/diagramColors" Target="../diagrams/colors26.xml" /><Relationship Id="rId5" Type="http://schemas.openxmlformats.org/officeDocument/2006/relationships/diagramLayout" Target="../diagrams/layout26.xml" /><Relationship Id="rId6" Type="http://schemas.openxmlformats.org/officeDocument/2006/relationships/diagramQuickStyle" Target="../diagrams/quickStyle26.xml" /></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27.xml" /><Relationship Id="rId3" Type="http://schemas.microsoft.com/office/2007/relationships/diagramDrawing" Target="../diagrams/drawing27.xml" /><Relationship Id="rId4" Type="http://schemas.openxmlformats.org/officeDocument/2006/relationships/diagramColors" Target="../diagrams/colors27.xml" /><Relationship Id="rId5" Type="http://schemas.openxmlformats.org/officeDocument/2006/relationships/diagramLayout" Target="../diagrams/layout27.xml" /><Relationship Id="rId6" Type="http://schemas.openxmlformats.org/officeDocument/2006/relationships/diagramQuickStyle" Target="../diagrams/quickStyle27.xml" /></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28.xml" /><Relationship Id="rId3" Type="http://schemas.microsoft.com/office/2007/relationships/diagramDrawing" Target="../diagrams/drawing28.xml" /><Relationship Id="rId4" Type="http://schemas.openxmlformats.org/officeDocument/2006/relationships/diagramColors" Target="../diagrams/colors28.xml" /><Relationship Id="rId5" Type="http://schemas.openxmlformats.org/officeDocument/2006/relationships/diagramLayout" Target="../diagrams/layout28.xml" /><Relationship Id="rId6" Type="http://schemas.openxmlformats.org/officeDocument/2006/relationships/diagramQuickStyle" Target="../diagrams/quickStyle28.xml" /></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29.xml" /><Relationship Id="rId3" Type="http://schemas.microsoft.com/office/2007/relationships/diagramDrawing" Target="../diagrams/drawing29.xml" /><Relationship Id="rId4" Type="http://schemas.openxmlformats.org/officeDocument/2006/relationships/diagramColors" Target="../diagrams/colors29.xml" /><Relationship Id="rId5" Type="http://schemas.openxmlformats.org/officeDocument/2006/relationships/diagramLayout" Target="../diagrams/layout29.xml" /><Relationship Id="rId6" Type="http://schemas.openxmlformats.org/officeDocument/2006/relationships/diagramQuickStyle" Target="../diagrams/quickStyle29.xml" /></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30.xml" /><Relationship Id="rId3" Type="http://schemas.microsoft.com/office/2007/relationships/diagramDrawing" Target="../diagrams/drawing30.xml" /><Relationship Id="rId4" Type="http://schemas.openxmlformats.org/officeDocument/2006/relationships/diagramColors" Target="../diagrams/colors30.xml" /><Relationship Id="rId5" Type="http://schemas.openxmlformats.org/officeDocument/2006/relationships/diagramLayout" Target="../diagrams/layout30.xml" /><Relationship Id="rId6" Type="http://schemas.openxmlformats.org/officeDocument/2006/relationships/diagramQuickStyle" Target="../diagrams/quickStyle30.xml" /></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31.xml" /><Relationship Id="rId3" Type="http://schemas.microsoft.com/office/2007/relationships/diagramDrawing" Target="../diagrams/drawing31.xml" /><Relationship Id="rId4" Type="http://schemas.openxmlformats.org/officeDocument/2006/relationships/diagramColors" Target="../diagrams/colors31.xml" /><Relationship Id="rId5" Type="http://schemas.openxmlformats.org/officeDocument/2006/relationships/diagramLayout" Target="../diagrams/layout31.xml" /><Relationship Id="rId6" Type="http://schemas.openxmlformats.org/officeDocument/2006/relationships/diagramQuickStyle" Target="../diagrams/quickStyle31.xml" /></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32.xml" /><Relationship Id="rId3" Type="http://schemas.microsoft.com/office/2007/relationships/diagramDrawing" Target="../diagrams/drawing32.xml" /><Relationship Id="rId4" Type="http://schemas.openxmlformats.org/officeDocument/2006/relationships/diagramColors" Target="../diagrams/colors32.xml" /><Relationship Id="rId5" Type="http://schemas.openxmlformats.org/officeDocument/2006/relationships/diagramLayout" Target="../diagrams/layout32.xml" /><Relationship Id="rId6" Type="http://schemas.openxmlformats.org/officeDocument/2006/relationships/diagramQuickStyle" Target="../diagrams/quickStyle32.xml" /></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33.xml" /><Relationship Id="rId3" Type="http://schemas.microsoft.com/office/2007/relationships/diagramDrawing" Target="../diagrams/drawing33.xml" /><Relationship Id="rId4" Type="http://schemas.openxmlformats.org/officeDocument/2006/relationships/diagramColors" Target="../diagrams/colors33.xml" /><Relationship Id="rId5" Type="http://schemas.openxmlformats.org/officeDocument/2006/relationships/diagramLayout" Target="../diagrams/layout33.xml" /><Relationship Id="rId6" Type="http://schemas.openxmlformats.org/officeDocument/2006/relationships/diagramQuickStyle" Target="../diagrams/quickStyle33.xml" /></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34.xml" /><Relationship Id="rId3" Type="http://schemas.microsoft.com/office/2007/relationships/diagramDrawing" Target="../diagrams/drawing34.xml" /><Relationship Id="rId4" Type="http://schemas.openxmlformats.org/officeDocument/2006/relationships/diagramColors" Target="../diagrams/colors34.xml" /><Relationship Id="rId5" Type="http://schemas.openxmlformats.org/officeDocument/2006/relationships/diagramLayout" Target="../diagrams/layout34.xml" /><Relationship Id="rId6" Type="http://schemas.openxmlformats.org/officeDocument/2006/relationships/diagramQuickStyle" Target="../diagrams/quickStyle34.xml" /></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35.xml" /><Relationship Id="rId3" Type="http://schemas.microsoft.com/office/2007/relationships/diagramDrawing" Target="../diagrams/drawing35.xml" /><Relationship Id="rId4" Type="http://schemas.openxmlformats.org/officeDocument/2006/relationships/diagramColors" Target="../diagrams/colors35.xml" /><Relationship Id="rId5" Type="http://schemas.openxmlformats.org/officeDocument/2006/relationships/diagramLayout" Target="../diagrams/layout35.xml" /><Relationship Id="rId6" Type="http://schemas.openxmlformats.org/officeDocument/2006/relationships/diagramQuickStyle" Target="../diagrams/quickStyle35.xml" /></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36.xml" /><Relationship Id="rId3" Type="http://schemas.microsoft.com/office/2007/relationships/diagramDrawing" Target="../diagrams/drawing36.xml" /><Relationship Id="rId4" Type="http://schemas.openxmlformats.org/officeDocument/2006/relationships/diagramColors" Target="../diagrams/colors36.xml" /><Relationship Id="rId5" Type="http://schemas.openxmlformats.org/officeDocument/2006/relationships/diagramLayout" Target="../diagrams/layout36.xml" /><Relationship Id="rId6" Type="http://schemas.openxmlformats.org/officeDocument/2006/relationships/diagramQuickStyle" Target="../diagrams/quickStyle36.xml" /></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37.xml" /><Relationship Id="rId3" Type="http://schemas.microsoft.com/office/2007/relationships/diagramDrawing" Target="../diagrams/drawing37.xml" /><Relationship Id="rId4" Type="http://schemas.openxmlformats.org/officeDocument/2006/relationships/diagramColors" Target="../diagrams/colors37.xml" /><Relationship Id="rId5" Type="http://schemas.openxmlformats.org/officeDocument/2006/relationships/diagramLayout" Target="../diagrams/layout37.xml" /><Relationship Id="rId6" Type="http://schemas.openxmlformats.org/officeDocument/2006/relationships/diagramQuickStyle" Target="../diagrams/quickStyle37.xml" /></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38.xml" /><Relationship Id="rId3" Type="http://schemas.microsoft.com/office/2007/relationships/diagramDrawing" Target="../diagrams/drawing38.xml" /><Relationship Id="rId4" Type="http://schemas.openxmlformats.org/officeDocument/2006/relationships/diagramColors" Target="../diagrams/colors38.xml" /><Relationship Id="rId5" Type="http://schemas.openxmlformats.org/officeDocument/2006/relationships/diagramLayout" Target="../diagrams/layout38.xml" /><Relationship Id="rId6" Type="http://schemas.openxmlformats.org/officeDocument/2006/relationships/diagramQuickStyle" Target="../diagrams/quickStyle38.xml" /></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39.xml" /><Relationship Id="rId3" Type="http://schemas.microsoft.com/office/2007/relationships/diagramDrawing" Target="../diagrams/drawing39.xml" /><Relationship Id="rId4" Type="http://schemas.openxmlformats.org/officeDocument/2006/relationships/diagramColors" Target="../diagrams/colors39.xml" /><Relationship Id="rId5" Type="http://schemas.openxmlformats.org/officeDocument/2006/relationships/diagramLayout" Target="../diagrams/layout39.xml" /><Relationship Id="rId6" Type="http://schemas.openxmlformats.org/officeDocument/2006/relationships/diagramQuickStyle" Target="../diagrams/quickStyle39.xml" /></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40.xml" /><Relationship Id="rId3" Type="http://schemas.microsoft.com/office/2007/relationships/diagramDrawing" Target="../diagrams/drawing40.xml" /><Relationship Id="rId4" Type="http://schemas.openxmlformats.org/officeDocument/2006/relationships/diagramColors" Target="../diagrams/colors40.xml" /><Relationship Id="rId5" Type="http://schemas.openxmlformats.org/officeDocument/2006/relationships/diagramLayout" Target="../diagrams/layout40.xml" /><Relationship Id="rId6" Type="http://schemas.openxmlformats.org/officeDocument/2006/relationships/diagramQuickStyle" Target="../diagrams/quickStyle40.xml" /></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41.xml" /><Relationship Id="rId3" Type="http://schemas.microsoft.com/office/2007/relationships/diagramDrawing" Target="../diagrams/drawing41.xml" /><Relationship Id="rId4" Type="http://schemas.openxmlformats.org/officeDocument/2006/relationships/diagramColors" Target="../diagrams/colors41.xml" /><Relationship Id="rId5" Type="http://schemas.openxmlformats.org/officeDocument/2006/relationships/diagramLayout" Target="../diagrams/layout41.xml" /><Relationship Id="rId6" Type="http://schemas.openxmlformats.org/officeDocument/2006/relationships/diagramQuickStyle" Target="../diagrams/quickStyle41.xml" /></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42.xml" /><Relationship Id="rId3" Type="http://schemas.microsoft.com/office/2007/relationships/diagramDrawing" Target="../diagrams/drawing42.xml" /><Relationship Id="rId4" Type="http://schemas.openxmlformats.org/officeDocument/2006/relationships/diagramColors" Target="../diagrams/colors42.xml" /><Relationship Id="rId5" Type="http://schemas.openxmlformats.org/officeDocument/2006/relationships/diagramLayout" Target="../diagrams/layout42.xml" /><Relationship Id="rId6" Type="http://schemas.openxmlformats.org/officeDocument/2006/relationships/diagramQuickStyle" Target="../diagrams/quickStyle42.xml" /></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xml" /><Relationship Id="rId3" Type="http://schemas.microsoft.com/office/2007/relationships/diagramDrawing" Target="../diagrams/drawing1.xml" /><Relationship Id="rId4" Type="http://schemas.openxmlformats.org/officeDocument/2006/relationships/diagramColors" Target="../diagrams/colors1.xml" /><Relationship Id="rId5" Type="http://schemas.openxmlformats.org/officeDocument/2006/relationships/diagramLayout" Target="../diagrams/layout1.xml" /><Relationship Id="rId6" Type="http://schemas.openxmlformats.org/officeDocument/2006/relationships/diagramQuickStyle" Target="../diagrams/quickStyle1.xml" /></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43.xml" /><Relationship Id="rId3" Type="http://schemas.microsoft.com/office/2007/relationships/diagramDrawing" Target="../diagrams/drawing43.xml" /><Relationship Id="rId4" Type="http://schemas.openxmlformats.org/officeDocument/2006/relationships/diagramColors" Target="../diagrams/colors43.xml" /><Relationship Id="rId5" Type="http://schemas.openxmlformats.org/officeDocument/2006/relationships/diagramLayout" Target="../diagrams/layout43.xml" /><Relationship Id="rId6" Type="http://schemas.openxmlformats.org/officeDocument/2006/relationships/diagramQuickStyle" Target="../diagrams/quickStyle43.xml" /></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44.xml" /><Relationship Id="rId3" Type="http://schemas.microsoft.com/office/2007/relationships/diagramDrawing" Target="../diagrams/drawing44.xml" /><Relationship Id="rId4" Type="http://schemas.openxmlformats.org/officeDocument/2006/relationships/diagramColors" Target="../diagrams/colors44.xml" /><Relationship Id="rId5" Type="http://schemas.openxmlformats.org/officeDocument/2006/relationships/diagramLayout" Target="../diagrams/layout44.xml" /><Relationship Id="rId6" Type="http://schemas.openxmlformats.org/officeDocument/2006/relationships/diagramQuickStyle" Target="../diagrams/quickStyle44.xml" /></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45.xml" /><Relationship Id="rId3" Type="http://schemas.microsoft.com/office/2007/relationships/diagramDrawing" Target="../diagrams/drawing45.xml" /><Relationship Id="rId4" Type="http://schemas.openxmlformats.org/officeDocument/2006/relationships/diagramColors" Target="../diagrams/colors45.xml" /><Relationship Id="rId5" Type="http://schemas.openxmlformats.org/officeDocument/2006/relationships/diagramLayout" Target="../diagrams/layout45.xml" /><Relationship Id="rId6" Type="http://schemas.openxmlformats.org/officeDocument/2006/relationships/diagramQuickStyle" Target="../diagrams/quickStyle45.xml" /></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46.xml" /><Relationship Id="rId3" Type="http://schemas.microsoft.com/office/2007/relationships/diagramDrawing" Target="../diagrams/drawing46.xml" /><Relationship Id="rId4" Type="http://schemas.openxmlformats.org/officeDocument/2006/relationships/diagramColors" Target="../diagrams/colors46.xml" /><Relationship Id="rId5" Type="http://schemas.openxmlformats.org/officeDocument/2006/relationships/diagramLayout" Target="../diagrams/layout46.xml" /><Relationship Id="rId6" Type="http://schemas.openxmlformats.org/officeDocument/2006/relationships/diagramQuickStyle" Target="../diagrams/quickStyle46.xml" /></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47.xml" /><Relationship Id="rId3" Type="http://schemas.microsoft.com/office/2007/relationships/diagramDrawing" Target="../diagrams/drawing47.xml" /><Relationship Id="rId4" Type="http://schemas.openxmlformats.org/officeDocument/2006/relationships/diagramColors" Target="../diagrams/colors47.xml" /><Relationship Id="rId5" Type="http://schemas.openxmlformats.org/officeDocument/2006/relationships/diagramLayout" Target="../diagrams/layout47.xml" /><Relationship Id="rId6" Type="http://schemas.openxmlformats.org/officeDocument/2006/relationships/diagramQuickStyle" Target="../diagrams/quickStyle47.xml" /></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2.xml" /><Relationship Id="rId3" Type="http://schemas.microsoft.com/office/2007/relationships/diagramDrawing" Target="../diagrams/drawing2.xml" /><Relationship Id="rId4" Type="http://schemas.openxmlformats.org/officeDocument/2006/relationships/diagramColors" Target="../diagrams/colors2.xml" /><Relationship Id="rId5" Type="http://schemas.openxmlformats.org/officeDocument/2006/relationships/diagramLayout" Target="../diagrams/layout2.xml" /><Relationship Id="rId6" Type="http://schemas.openxmlformats.org/officeDocument/2006/relationships/diagramQuickStyle" Target="../diagrams/quickStyle2.xml" /></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685800" y="1648892"/>
            <a:ext cx="7772400" cy="1780108"/>
          </a:xfrm>
        </p:spPr>
        <p:txBody>
          <a:bodyPr/>
          <a:lstStyle/>
          <a:p>
            <a:pPr>
              <a:defRPr/>
            </a:pPr>
            <a:r>
              <a:rPr lang="ru-RU"/>
              <a:t>Тема 12 «Специальные налоговые режимы»</a:t>
            </a:r>
            <a:endParaRPr lang="ru-RU"/>
          </a:p>
        </p:txBody>
      </p:sp>
      <p:sp>
        <p:nvSpPr>
          <p:cNvPr id="3" name="Подзаголовок 2"/>
          <p:cNvSpPr>
            <a:spLocks noGrp="1"/>
          </p:cNvSpPr>
          <p:nvPr>
            <p:ph type="subTitle" idx="1"/>
          </p:nvPr>
        </p:nvSpPr>
        <p:spPr bwMode="auto"/>
        <p:txBody>
          <a:bodyPr/>
          <a:lstStyle/>
          <a:p>
            <a:pPr>
              <a:defRPr/>
            </a:pPr>
            <a:r>
              <a:rPr lang="ru-RU"/>
              <a:t>Лекционное занятие</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467544" y="620688"/>
            <a:ext cx="5184576" cy="3456384"/>
          </a:xfrm>
          <a:prstGeom prst="rect">
            <a:avLst/>
          </a:prstGeom>
          <a:blipFill>
            <a:blip r:embed="rId2">
              <a:duotone>
                <a:schemeClr val="phClr">
                  <a:shade val="63000"/>
                  <a:tint val="82000"/>
                </a:schemeClr>
                <a:schemeClr val="phClr">
                  <a:tint val="10000"/>
                  <a:satMod val="400000"/>
                </a:schemeClr>
              </a:duotone>
            </a:blip>
            <a:stretch/>
          </a:blipFill>
          <a:ln w="12700" cap="flat" cmpd="sng" algn="ctr">
            <a:solidFill>
              <a:schemeClr val="bg1"/>
            </a:solidFill>
            <a:prstDash val="solid"/>
          </a:ln>
        </p:spPr>
        <p:style>
          <a:lnRef idx="1">
            <a:schemeClr val="accent5"/>
          </a:lnRef>
          <a:fillRef idx="2">
            <a:schemeClr val="accent5"/>
          </a:fillRef>
          <a:effectRef idx="1">
            <a:schemeClr val="accent5"/>
          </a:effectRef>
          <a:fontRef idx="minor">
            <a:schemeClr val="dk1"/>
          </a:fontRef>
        </p:style>
        <p:txBody>
          <a:bodyPr>
            <a:normAutofit lnSpcReduction="10000"/>
          </a:bodyPr>
          <a:lstStyle/>
          <a:p>
            <a:pPr>
              <a:defRPr/>
            </a:pPr>
            <a:r>
              <a:rPr lang="ru-RU" sz="3200" b="1"/>
              <a:t>Режим соглашений о разделе продукции (СРП) применяется в очень ограниченном </a:t>
            </a:r>
            <a:r>
              <a:rPr lang="ru-RU" sz="3200" b="1"/>
              <a:t>объеме, для особых видов хозяйственной деятельности</a:t>
            </a:r>
            <a:endParaRPr lang="ru-RU" sz="3200" b="1"/>
          </a:p>
        </p:txBody>
      </p:sp>
      <p:pic>
        <p:nvPicPr>
          <p:cNvPr id="4099" name="Picture 3"/>
          <p:cNvPicPr>
            <a:picLocks noChangeAspect="1" noChangeArrowheads="1"/>
          </p:cNvPicPr>
          <p:nvPr/>
        </p:nvPicPr>
        <p:blipFill>
          <a:blip r:embed="rId3"/>
          <a:stretch/>
        </p:blipFill>
        <p:spPr bwMode="auto">
          <a:xfrm>
            <a:off x="4067944" y="3429000"/>
            <a:ext cx="4860032" cy="3019425"/>
          </a:xfrm>
          <a:prstGeom prst="rect">
            <a:avLst/>
          </a:prstGeom>
          <a:ln/>
        </p:spPr>
        <p:style>
          <a:lnRef idx="3">
            <a:schemeClr val="lt1"/>
          </a:lnRef>
          <a:fillRef idx="1">
            <a:schemeClr val="accent4"/>
          </a:fillRef>
          <a:effectRef idx="1">
            <a:schemeClr val="accent4"/>
          </a:effectRef>
          <a:fontRef idx="minor">
            <a:schemeClr val="lt1"/>
          </a:fontRef>
        </p:style>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251520" y="1700808"/>
          <a:ext cx="8640959" cy="4680520"/>
          <a:chOff x="0" y="0"/>
          <a:chExt cx="8640959" cy="4680520"/>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a:t>Функции специальных налоговых режимов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251520" y="1196752"/>
          <a:ext cx="8640959" cy="5400600"/>
          <a:chOff x="0" y="0"/>
          <a:chExt cx="8640959" cy="5400600"/>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u="sng"/>
              <a:t>Цели введения специальных налоговых режимов</a:t>
            </a:r>
            <a:r>
              <a:rPr lang="ru-RU"/>
              <a:t>:</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251520" y="404664"/>
            <a:ext cx="7772400" cy="1780108"/>
          </a:xfrm>
        </p:spPr>
        <p:txBody>
          <a:bodyPr/>
          <a:lstStyle/>
          <a:p>
            <a:pPr algn="l">
              <a:defRPr/>
            </a:pPr>
            <a:r>
              <a:rPr lang="ru-RU"/>
              <a:t>Вопрос 1.</a:t>
            </a:r>
            <a:endParaRPr lang="ru-RU"/>
          </a:p>
        </p:txBody>
      </p:sp>
      <p:sp>
        <p:nvSpPr>
          <p:cNvPr id="3" name="Подзаголовок 2"/>
          <p:cNvSpPr>
            <a:spLocks noGrp="1"/>
          </p:cNvSpPr>
          <p:nvPr>
            <p:ph type="subTitle" idx="1"/>
          </p:nvPr>
        </p:nvSpPr>
        <p:spPr bwMode="auto">
          <a:xfrm>
            <a:off x="1043608" y="2852936"/>
            <a:ext cx="7696944" cy="1473200"/>
          </a:xfrm>
        </p:spPr>
        <p:style>
          <a:lnRef idx="3">
            <a:schemeClr val="lt1"/>
          </a:lnRef>
          <a:fillRef idx="1">
            <a:schemeClr val="accent5"/>
          </a:fillRef>
          <a:effectRef idx="1">
            <a:schemeClr val="accent5"/>
          </a:effectRef>
          <a:fontRef idx="minor">
            <a:schemeClr val="lt1"/>
          </a:fontRef>
        </p:style>
        <p:txBody>
          <a:bodyPr>
            <a:normAutofit/>
          </a:bodyPr>
          <a:lstStyle/>
          <a:p>
            <a:pPr algn="r">
              <a:defRPr/>
            </a:pPr>
            <a:r>
              <a:rPr lang="ru-RU" sz="3200" b="1">
                <a:solidFill>
                  <a:schemeClr val="tx2"/>
                </a:solidFill>
              </a:rPr>
              <a:t>Упрощенная система </a:t>
            </a:r>
            <a:r>
              <a:rPr lang="ru-RU" sz="3200" b="1">
                <a:solidFill>
                  <a:schemeClr val="tx2"/>
                </a:solidFill>
              </a:rPr>
              <a:t>налогообложения</a:t>
            </a:r>
            <a:endParaRPr lang="ru-RU" sz="3200" b="1">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539552" y="1916832"/>
          <a:ext cx="8352928" cy="4392488"/>
          <a:chOff x="0" y="0"/>
          <a:chExt cx="8352928" cy="4392488"/>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u="sng"/>
              <a:t>Налог, взимаемый в связи с применением упрощенной системы налогообложения</a:t>
            </a:r>
            <a:endParaRPr lang="ru-RU" u="sng"/>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Заголовок 2"/>
          <p:cNvSpPr>
            <a:spLocks noGrp="1"/>
          </p:cNvSpPr>
          <p:nvPr>
            <p:ph type="title"/>
          </p:nvPr>
        </p:nvSpPr>
        <p:spPr bwMode="auto"/>
        <p:txBody>
          <a:bodyPr/>
          <a:lstStyle/>
          <a:p>
            <a:pPr>
              <a:defRPr/>
            </a:pPr>
            <a:r>
              <a:rPr lang="ru-RU" u="sng"/>
              <a:t>Условия применения</a:t>
            </a:r>
            <a:endParaRPr lang="ru-RU" u="sng"/>
          </a:p>
        </p:txBody>
      </p:sp>
      <p:pic>
        <p:nvPicPr>
          <p:cNvPr id="1026" name="Picture 2"/>
          <p:cNvPicPr>
            <a:picLocks noChangeAspect="1" noChangeArrowheads="1"/>
          </p:cNvPicPr>
          <p:nvPr/>
        </p:nvPicPr>
        <p:blipFill>
          <a:blip r:embed="rId2"/>
          <a:srcRect l="1564" t="31250" r="31561" b="22265"/>
          <a:stretch/>
        </p:blipFill>
        <p:spPr bwMode="auto">
          <a:xfrm>
            <a:off x="323528" y="1628800"/>
            <a:ext cx="8496944" cy="4724936"/>
          </a:xfrm>
          <a:prstGeom prst="rect">
            <a:avLst/>
          </a:prstGeom>
          <a:noFill/>
          <a:ln w="76200">
            <a:solidFill>
              <a:schemeClr val="bg2">
                <a:lumMod val="75000"/>
              </a:schemeClr>
            </a:solid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p:style>
          <a:lnRef idx="3">
            <a:schemeClr val="lt1"/>
          </a:lnRef>
          <a:fillRef idx="1">
            <a:schemeClr val="accent4"/>
          </a:fillRef>
          <a:effectRef idx="1">
            <a:schemeClr val="accent4"/>
          </a:effectRef>
          <a:fontRef idx="minor">
            <a:schemeClr val="lt1"/>
          </a:fontRef>
        </p:style>
        <p:txBody>
          <a:bodyPr/>
          <a:lstStyle/>
          <a:p>
            <a:pPr>
              <a:defRPr/>
            </a:pPr>
            <a:r>
              <a:rPr lang="ru-RU" b="1">
                <a:solidFill>
                  <a:schemeClr val="tx1"/>
                </a:solidFill>
              </a:rPr>
              <a:t>организации </a:t>
            </a:r>
            <a:r>
              <a:rPr lang="ru-RU" b="1">
                <a:solidFill>
                  <a:schemeClr val="tx1"/>
                </a:solidFill>
              </a:rPr>
              <a:t>и индивидуальные предприниматели, перешедшие на УСН и применяющие ее в порядке, установленном гл. 26.2 НК РФ.</a:t>
            </a:r>
            <a:endParaRPr/>
          </a:p>
          <a:p>
            <a:pPr>
              <a:defRPr/>
            </a:pPr>
            <a:endParaRPr lang="ru-RU" b="1">
              <a:solidFill>
                <a:schemeClr val="tx1"/>
              </a:solidFill>
            </a:endParaRPr>
          </a:p>
        </p:txBody>
      </p:sp>
      <p:sp>
        <p:nvSpPr>
          <p:cNvPr id="3" name="Заголовок 2"/>
          <p:cNvSpPr>
            <a:spLocks noGrp="1"/>
          </p:cNvSpPr>
          <p:nvPr>
            <p:ph type="title"/>
          </p:nvPr>
        </p:nvSpPr>
        <p:spPr bwMode="auto"/>
        <p:txBody>
          <a:bodyPr>
            <a:normAutofit fontScale="90000"/>
          </a:bodyPr>
          <a:lstStyle/>
          <a:p>
            <a:pPr>
              <a:defRPr/>
            </a:pPr>
            <a:r>
              <a:rPr lang="ru-RU" i="1" u="sng"/>
              <a:t>Налогоплательщиками</a:t>
            </a:r>
            <a:r>
              <a:rPr lang="ru-RU" u="sng"/>
              <a:t> </a:t>
            </a:r>
            <a:r>
              <a:rPr lang="ru-RU" u="sng"/>
              <a:t>признаются </a:t>
            </a:r>
            <a:r>
              <a:rPr lang="ru-RU" u="sng"/>
              <a:t>(п. 1 ст. 346.12 НК РФ)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539552" y="4581128"/>
          <a:ext cx="2808312" cy="1837473"/>
          <a:chOff x="0" y="0"/>
          <a:chExt cx="2808312" cy="1837473"/>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lstStyle/>
          <a:p>
            <a:pPr>
              <a:defRPr/>
            </a:pPr>
            <a:r>
              <a:rPr lang="ru-RU"/>
              <a:t>Порядок перехода</a:t>
            </a:r>
            <a:endParaRPr lang="ru-RU"/>
          </a:p>
        </p:txBody>
      </p:sp>
      <p:pic>
        <p:nvPicPr>
          <p:cNvPr id="6147" name="Picture 3"/>
          <p:cNvPicPr>
            <a:picLocks noChangeAspect="1" noChangeArrowheads="1"/>
          </p:cNvPicPr>
          <p:nvPr/>
        </p:nvPicPr>
        <p:blipFill>
          <a:blip r:embed="rId7"/>
          <a:stretch/>
        </p:blipFill>
        <p:spPr bwMode="auto">
          <a:xfrm>
            <a:off x="6012159" y="4581128"/>
            <a:ext cx="2582690" cy="1549614"/>
          </a:xfrm>
          <a:prstGeom prst="rect">
            <a:avLst/>
          </a:prstGeom>
          <a:noFill/>
          <a:ln>
            <a:noFill/>
          </a:ln>
          <a:effectLst/>
        </p:spPr>
      </p:pic>
      <p:pic>
        <p:nvPicPr>
          <p:cNvPr id="2050" name="Picture 2"/>
          <p:cNvPicPr>
            <a:picLocks noChangeAspect="1" noChangeArrowheads="1"/>
          </p:cNvPicPr>
          <p:nvPr/>
        </p:nvPicPr>
        <p:blipFill>
          <a:blip r:embed="rId8"/>
          <a:srcRect l="1250" t="50479" r="32186" b="17968"/>
          <a:stretch/>
        </p:blipFill>
        <p:spPr bwMode="auto">
          <a:xfrm>
            <a:off x="251521" y="1752599"/>
            <a:ext cx="8568952" cy="2612504"/>
          </a:xfrm>
          <a:prstGeom prst="rect">
            <a:avLst/>
          </a:prstGeom>
          <a:noFill/>
          <a:ln w="76200">
            <a:solidFill>
              <a:srgbClr val="00B0F0"/>
            </a:solid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72067" y="1556792"/>
          <a:ext cx="7876397" cy="4569371"/>
          <a:chOff x="0" y="0"/>
          <a:chExt cx="7876397" cy="4569371"/>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a:bodyPr>
          <a:lstStyle/>
          <a:p>
            <a:pPr>
              <a:defRPr/>
            </a:pPr>
            <a:r>
              <a:rPr lang="ru-RU" sz="3200" b="1"/>
              <a:t>При переходе на УСН не уплачиваются </a:t>
            </a:r>
            <a:r>
              <a:rPr lang="ru-RU" sz="3200" b="1"/>
              <a:t>:</a:t>
            </a:r>
            <a:endParaRPr lang="ru-RU" sz="3200" b="1"/>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755577" y="2276872"/>
          <a:ext cx="7524824" cy="3849291"/>
          <a:chOff x="0" y="0"/>
          <a:chExt cx="7524824" cy="3849291"/>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i="1" u="sng"/>
              <a:t>Объект </a:t>
            </a:r>
            <a:r>
              <a:rPr lang="ru-RU" i="1" u="sng"/>
              <a:t>налогообложения </a:t>
            </a:r>
            <a:r>
              <a:rPr lang="ru-RU" i="1"/>
              <a:t>(</a:t>
            </a:r>
            <a:r>
              <a:rPr lang="ru-RU"/>
              <a:t>п</a:t>
            </a:r>
            <a:r>
              <a:rPr lang="ru-RU"/>
              <a:t>. 1 ст. 346.14 НК </a:t>
            </a:r>
            <a:r>
              <a:rPr lang="ru-RU"/>
              <a:t>РФ):</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p:txBody>
          <a:bodyPr/>
          <a:lstStyle/>
          <a:p>
            <a:pPr>
              <a:defRPr/>
            </a:pPr>
            <a:r>
              <a:rPr lang="ru-RU" b="1"/>
              <a:t>формирование комплексного представления о сущности </a:t>
            </a:r>
            <a:r>
              <a:rPr lang="ru-RU" b="1"/>
              <a:t>специальных налогов и </a:t>
            </a:r>
            <a:r>
              <a:rPr lang="ru-RU" b="1"/>
              <a:t>системе элементов, обеспечивающих </a:t>
            </a:r>
            <a:r>
              <a:rPr lang="ru-RU" b="1"/>
              <a:t>их </a:t>
            </a:r>
            <a:r>
              <a:rPr lang="ru-RU" b="1"/>
              <a:t>исчисление и уплату.</a:t>
            </a:r>
            <a:endParaRPr/>
          </a:p>
        </p:txBody>
      </p:sp>
      <p:sp>
        <p:nvSpPr>
          <p:cNvPr id="3" name="Заголовок 2"/>
          <p:cNvSpPr>
            <a:spLocks noGrp="1"/>
          </p:cNvSpPr>
          <p:nvPr>
            <p:ph type="title"/>
          </p:nvPr>
        </p:nvSpPr>
        <p:spPr bwMode="auto"/>
        <p:txBody>
          <a:bodyPr/>
          <a:lstStyle/>
          <a:p>
            <a:pPr>
              <a:defRPr/>
            </a:pPr>
            <a:r>
              <a:rPr lang="ru-RU"/>
              <a:t>Цель занятия</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1115616" y="3428999"/>
          <a:ext cx="7164784" cy="2697163"/>
          <a:chOff x="0" y="0"/>
          <a:chExt cx="7164784" cy="2697163"/>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i="1" u="sng"/>
              <a:t>Налоговая база</a:t>
            </a:r>
            <a:r>
              <a:rPr lang="ru-RU" u="sng"/>
              <a:t> по УСН </a:t>
            </a:r>
            <a:r>
              <a:rPr lang="ru-RU"/>
              <a:t>(ст. 346.18 НК РФ) </a:t>
            </a:r>
            <a:endParaRPr/>
          </a:p>
        </p:txBody>
      </p:sp>
      <p:sp>
        <p:nvSpPr>
          <p:cNvPr id="5" name="Прямоугольник 4"/>
          <p:cNvSpPr/>
          <p:nvPr/>
        </p:nvSpPr>
        <p:spPr bwMode="auto">
          <a:xfrm>
            <a:off x="463638" y="2348880"/>
            <a:ext cx="8428841" cy="83099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defRPr/>
            </a:pPr>
            <a:r>
              <a:rPr lang="ru-RU" sz="2400" b="1">
                <a:solidFill>
                  <a:schemeClr val="tx1"/>
                </a:solidFill>
              </a:rPr>
              <a:t>зависит от выбранного налогоплательщиком объекта и соответственно устанавливается как денежное выражение:</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683568" y="2420888"/>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lstStyle/>
          <a:p>
            <a:pPr>
              <a:defRPr/>
            </a:pPr>
            <a:r>
              <a:rPr lang="ru-RU" i="1" u="sng"/>
              <a:t>Ставка </a:t>
            </a:r>
            <a:r>
              <a:rPr lang="ru-RU" i="1" u="sng"/>
              <a:t>налога </a:t>
            </a:r>
            <a:r>
              <a:rPr lang="ru-RU" u="sng"/>
              <a:t>ст</a:t>
            </a:r>
            <a:r>
              <a:rPr lang="ru-RU" u="sng"/>
              <a:t>. 346.20 НК РФ</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683568" y="2348880"/>
            <a:ext cx="7920879" cy="3777283"/>
          </a:xfrm>
        </p:spPr>
        <p:txBody>
          <a:bodyPr>
            <a:normAutofit fontScale="85000" lnSpcReduction="20000"/>
          </a:bodyPr>
          <a:lstStyle/>
          <a:p>
            <a:pPr algn="just">
              <a:defRPr/>
            </a:pPr>
            <a:r>
              <a:rPr lang="ru-RU"/>
              <a:t>С 1 января 2021 года налогоплательщики, чьи доходы превысили 150 млн руб., но не превысили 200 млн руб., и (или) численность работников превысила 100 человек, но не превысила 130 работников, не утрачивают право на применение УСН, а уплачивают налог по повышенным </a:t>
            </a:r>
            <a:r>
              <a:rPr lang="ru-RU"/>
              <a:t>ставкам:</a:t>
            </a:r>
            <a:endParaRPr lang="ru-RU"/>
          </a:p>
          <a:p>
            <a:pPr algn="just">
              <a:defRPr/>
            </a:pPr>
            <a:r>
              <a:rPr lang="ru-RU" b="1" u="sng"/>
              <a:t>8%</a:t>
            </a:r>
            <a:r>
              <a:rPr lang="ru-RU" u="sng"/>
              <a:t> для объекта «доходы»;</a:t>
            </a:r>
            <a:endParaRPr/>
          </a:p>
          <a:p>
            <a:pPr algn="just">
              <a:defRPr/>
            </a:pPr>
            <a:r>
              <a:rPr lang="ru-RU" b="1" u="sng"/>
              <a:t>20%</a:t>
            </a:r>
            <a:r>
              <a:rPr lang="ru-RU" u="sng"/>
              <a:t> для объекта «доходы, уменьшенные на величину расходов</a:t>
            </a:r>
            <a:r>
              <a:rPr lang="ru-RU" u="sng"/>
              <a:t>».</a:t>
            </a:r>
            <a:endParaRPr/>
          </a:p>
          <a:p>
            <a:pPr algn="just">
              <a:defRPr/>
            </a:pPr>
            <a:r>
              <a:rPr lang="ru-RU"/>
              <a:t>Величина доходов рассчитывается с учетом коэффициента дефлятора. Его величина в 2024 г. - </a:t>
            </a:r>
            <a:r>
              <a:rPr lang="ru-RU" u="sng">
                <a:hlinkClick r:id="rId2" tooltip="consultantplus:/offline/ref=774572236305247F0E61895FDF3651BDF9E1763DAF89FE2842A2ADADA184804D09C34C1DF1CBE9B1029966F9D239C19BD8895654FAD01D6C4Bt5M"/>
              </a:rPr>
              <a:t>1,329.</a:t>
            </a:r>
            <a:endParaRPr/>
          </a:p>
          <a:p>
            <a:pPr algn="just">
              <a:defRPr/>
            </a:pPr>
            <a:r>
              <a:rPr lang="ru-RU"/>
              <a:t>То есть повышенные ставки применяются в случае, если </a:t>
            </a:r>
            <a:r>
              <a:rPr lang="ru-RU"/>
              <a:t>доходы превысят 6% - ставка с объектом "доходы"; а с квартала, когда доходы </a:t>
            </a:r>
            <a:r>
              <a:rPr lang="ru-RU"/>
              <a:t>превысят:</a:t>
            </a:r>
            <a:endParaRPr/>
          </a:p>
          <a:p>
            <a:pPr algn="ctr">
              <a:defRPr/>
            </a:pPr>
            <a:r>
              <a:rPr lang="ru-RU" b="1"/>
              <a:t>150 </a:t>
            </a:r>
            <a:r>
              <a:rPr lang="ru-RU" b="1"/>
              <a:t>млн руб. x </a:t>
            </a:r>
            <a:r>
              <a:rPr lang="ru-RU" b="1"/>
              <a:t>1,329  = 199,35 </a:t>
            </a:r>
            <a:r>
              <a:rPr lang="ru-RU" b="1"/>
              <a:t>млн руб. </a:t>
            </a:r>
            <a:endParaRPr lang="ru-RU" b="1"/>
          </a:p>
          <a:p>
            <a:pPr>
              <a:defRPr/>
            </a:pPr>
            <a:endParaRPr lang="ru-RU"/>
          </a:p>
          <a:p>
            <a:pPr>
              <a:defRPr/>
            </a:pPr>
            <a:endParaRPr lang="ru-RU"/>
          </a:p>
          <a:p>
            <a:pPr>
              <a:defRPr/>
            </a:pPr>
            <a:endParaRPr lang="ru-RU"/>
          </a:p>
        </p:txBody>
      </p:sp>
      <p:sp>
        <p:nvSpPr>
          <p:cNvPr id="3" name="Заголовок 2"/>
          <p:cNvSpPr>
            <a:spLocks noGrp="1"/>
          </p:cNvSpPr>
          <p:nvPr>
            <p:ph type="title"/>
          </p:nvPr>
        </p:nvSpPr>
        <p:spPr bwMode="auto"/>
        <p:txBody>
          <a:bodyPr/>
          <a:lstStyle/>
          <a:p>
            <a:pPr>
              <a:defRPr/>
            </a:pPr>
            <a:r>
              <a:rPr lang="ru-RU" u="sng"/>
              <a:t>Повышенные ставки налогов</a:t>
            </a:r>
            <a:endParaRPr lang="ru-RU" u="sng"/>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872067" y="2675467"/>
            <a:ext cx="7408333" cy="753533"/>
          </a:xfrm>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ru-RU" b="1">
                <a:solidFill>
                  <a:schemeClr val="tx1"/>
                </a:solidFill>
              </a:rPr>
              <a:t>Сумма налога=Ставка налога*Налоговая база </a:t>
            </a:r>
            <a:endParaRPr lang="ru-RU" b="1">
              <a:solidFill>
                <a:schemeClr val="tx1"/>
              </a:solidFill>
            </a:endParaRPr>
          </a:p>
        </p:txBody>
      </p:sp>
      <p:sp>
        <p:nvSpPr>
          <p:cNvPr id="3" name="Заголовок 2"/>
          <p:cNvSpPr>
            <a:spLocks noGrp="1"/>
          </p:cNvSpPr>
          <p:nvPr>
            <p:ph type="title"/>
          </p:nvPr>
        </p:nvSpPr>
        <p:spPr bwMode="auto"/>
        <p:txBody>
          <a:bodyPr/>
          <a:lstStyle/>
          <a:p>
            <a:pPr>
              <a:defRPr/>
            </a:pPr>
            <a:r>
              <a:rPr lang="ru-RU" u="sng"/>
              <a:t>Порядок расчета</a:t>
            </a:r>
            <a:endParaRPr lang="ru-RU" u="sng"/>
          </a:p>
        </p:txBody>
      </p:sp>
      <p:sp>
        <p:nvSpPr>
          <p:cNvPr id="4" name="Прямоугольник 3"/>
          <p:cNvSpPr/>
          <p:nvPr/>
        </p:nvSpPr>
        <p:spPr bwMode="auto">
          <a:xfrm>
            <a:off x="4589886" y="4581128"/>
            <a:ext cx="3982180" cy="369332"/>
          </a:xfrm>
          <a:prstGeom prst="rect">
            <a:avLst/>
          </a:prstGeom>
          <a:ln>
            <a:solidFill>
              <a:srgbClr val="FFC000"/>
            </a:solidFill>
          </a:ln>
        </p:spPr>
        <p:txBody>
          <a:bodyPr wrap="none">
            <a:spAutoFit/>
          </a:bodyPr>
          <a:lstStyle/>
          <a:p>
            <a:pPr>
              <a:defRPr/>
            </a:pPr>
            <a:r>
              <a:rPr lang="ru-RU" b="1">
                <a:solidFill>
                  <a:srgbClr val="C00000"/>
                </a:solidFill>
              </a:rPr>
              <a:t>Льготы по налогу не предусмотрены!</a:t>
            </a:r>
            <a:endParaRPr/>
          </a:p>
        </p:txBody>
      </p:sp>
      <p:pic>
        <p:nvPicPr>
          <p:cNvPr id="7170" name="Picture 2"/>
          <p:cNvPicPr>
            <a:picLocks noChangeAspect="1" noChangeArrowheads="1"/>
          </p:cNvPicPr>
          <p:nvPr/>
        </p:nvPicPr>
        <p:blipFill>
          <a:blip r:embed="rId2"/>
          <a:stretch/>
        </p:blipFill>
        <p:spPr bwMode="auto">
          <a:xfrm>
            <a:off x="21428" y="3677446"/>
            <a:ext cx="4437520" cy="2546027"/>
          </a:xfrm>
          <a:prstGeom prst="rect">
            <a:avLst/>
          </a:prstGeom>
          <a:noFill/>
          <a:ln>
            <a:noFill/>
          </a:ln>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251520" y="1412776"/>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lstStyle/>
          <a:p>
            <a:pPr>
              <a:defRPr/>
            </a:pPr>
            <a:r>
              <a:rPr lang="ru-RU"/>
              <a:t>Право </a:t>
            </a:r>
            <a:r>
              <a:rPr lang="ru-RU"/>
              <a:t>налогоплательщиков</a:t>
            </a:r>
            <a:endParaRPr/>
          </a:p>
        </p:txBody>
      </p:sp>
      <p:sp>
        <p:nvSpPr>
          <p:cNvPr id="5" name="Прямоугольник 4"/>
          <p:cNvSpPr/>
          <p:nvPr/>
        </p:nvSpPr>
        <p:spPr bwMode="auto">
          <a:xfrm>
            <a:off x="1403648" y="4440984"/>
            <a:ext cx="7596336"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defRPr/>
            </a:pPr>
            <a:r>
              <a:rPr lang="ru-RU" sz="2800">
                <a:solidFill>
                  <a:srgbClr val="C00000"/>
                </a:solidFill>
              </a:rPr>
              <a:t>! Только для налогоплательщиков  избравших </a:t>
            </a:r>
            <a:r>
              <a:rPr lang="ru-RU" sz="2800">
                <a:solidFill>
                  <a:srgbClr val="C00000"/>
                </a:solidFill>
              </a:rPr>
              <a:t>УСН с объектом </a:t>
            </a:r>
            <a:r>
              <a:rPr lang="ru-RU" sz="2800">
                <a:solidFill>
                  <a:srgbClr val="C00000"/>
                </a:solidFill>
              </a:rPr>
              <a:t>«доходы»!</a:t>
            </a:r>
            <a:endParaRPr lang="ru-RU" sz="280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27585" y="2132856"/>
          <a:ext cx="7452816" cy="3993307"/>
          <a:chOff x="0" y="0"/>
          <a:chExt cx="7452816" cy="3993307"/>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lstStyle/>
          <a:p>
            <a:pPr>
              <a:defRPr/>
            </a:pPr>
            <a:r>
              <a:rPr lang="ru-RU" u="sng"/>
              <a:t>Периоды</a:t>
            </a:r>
            <a:r>
              <a:rPr lang="ru-RU"/>
              <a:t> </a:t>
            </a:r>
            <a:r>
              <a:rPr lang="ru-RU"/>
              <a:t>(ст. 346.19 НК РФ)</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72067" y="1556792"/>
          <a:ext cx="7660373" cy="4569371"/>
          <a:chOff x="0" y="0"/>
          <a:chExt cx="7660373" cy="4569371"/>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a:bodyPr>
          <a:lstStyle/>
          <a:p>
            <a:pPr>
              <a:defRPr/>
            </a:pPr>
            <a:r>
              <a:rPr lang="ru-RU"/>
              <a:t>Сроки </a:t>
            </a:r>
            <a:r>
              <a:rPr lang="ru-RU"/>
              <a:t>уплаты </a:t>
            </a:r>
            <a:r>
              <a:rPr lang="ru-RU"/>
              <a:t>налога</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611560" y="1052736"/>
          <a:ext cx="8136903" cy="5073427"/>
          <a:chOff x="0" y="0"/>
          <a:chExt cx="8136903" cy="5073427"/>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323528" y="1700808"/>
            <a:ext cx="8496943" cy="4536504"/>
          </a:xfrm>
          <a:prstGeom prst="rect">
            <a:avLst/>
          </a:prstGeom>
          <a:blipFill>
            <a:blip r:embed="rId2">
              <a:duotone>
                <a:schemeClr val="phClr">
                  <a:shade val="63000"/>
                  <a:tint val="82000"/>
                </a:schemeClr>
                <a:schemeClr val="phClr">
                  <a:tint val="10000"/>
                  <a:satMod val="400000"/>
                </a:schemeClr>
              </a:duotone>
              <a:alphaModFix amt="0"/>
            </a:blip>
            <a:tile algn="tl" flip="none" sx="40000" sy="40000" tx="0" ty="0"/>
          </a:blipFill>
          <a:ln w="12700" cap="flat" cmpd="sng" algn="ctr">
            <a:solidFill>
              <a:schemeClr val="bg1"/>
            </a:solidFill>
            <a:prstDash val="solid"/>
          </a:ln>
          <a:effectLst>
            <a:glow rad="228600">
              <a:schemeClr val="accent6">
                <a:satMod val="175000"/>
                <a:alpha val="40000"/>
              </a:schemeClr>
            </a:glow>
            <a:outerShdw blurRad="95000" rotWithShape="0">
              <a:srgbClr val="000000">
                <a:alpha val="50000"/>
              </a:srgbClr>
            </a:outerShdw>
            <a:softEdge rad="12700"/>
          </a:effectLst>
        </p:spPr>
        <p:style>
          <a:lnRef idx="1">
            <a:schemeClr val="accent4"/>
          </a:lnRef>
          <a:fillRef idx="2">
            <a:schemeClr val="accent4"/>
          </a:fillRef>
          <a:effectRef idx="1">
            <a:schemeClr val="accent4"/>
          </a:effectRef>
          <a:fontRef idx="minor">
            <a:schemeClr val="dk1"/>
          </a:fontRef>
        </p:style>
        <p:txBody>
          <a:bodyPr>
            <a:normAutofit/>
          </a:bodyPr>
          <a:lstStyle/>
          <a:p>
            <a:pPr>
              <a:defRPr/>
            </a:pPr>
            <a:r>
              <a:rPr lang="ru-RU" b="1">
                <a:solidFill>
                  <a:schemeClr val="tx1"/>
                </a:solidFill>
              </a:rPr>
              <a:t>Гл</a:t>
            </a:r>
            <a:r>
              <a:rPr lang="ru-RU" b="1">
                <a:solidFill>
                  <a:schemeClr val="tx1"/>
                </a:solidFill>
              </a:rPr>
              <a:t>. 26.2 НК РФ предусматривает особый случай, когда налогоплательщик, который применяет объект налогообложения "доходы минус расходы", уплачивает так называемый минимальный налог, взимаемый в связи с применением УСН (п. 2 ст. 56 БК РФ) в размере 1% доходов (т.е. без учета расходов). В силу п. 6 ст. 346.18 НК РФ минимальный налог уплачивается в случае, если за налоговый период сумма исчисленного в общем порядке налога меньше суммы исчисленного </a:t>
            </a:r>
            <a:endParaRPr/>
          </a:p>
        </p:txBody>
      </p:sp>
      <p:sp>
        <p:nvSpPr>
          <p:cNvPr id="3" name="Заголовок 2"/>
          <p:cNvSpPr>
            <a:spLocks noGrp="1"/>
          </p:cNvSpPr>
          <p:nvPr>
            <p:ph type="title"/>
          </p:nvPr>
        </p:nvSpPr>
        <p:spPr bwMode="auto"/>
        <p:txBody>
          <a:bodyPr/>
          <a:lstStyle/>
          <a:p>
            <a:pPr>
              <a:defRPr/>
            </a:pPr>
            <a:r>
              <a:rPr lang="ru-RU" u="sng"/>
              <a:t>Минимальный </a:t>
            </a:r>
            <a:r>
              <a:rPr lang="ru-RU" u="sng"/>
              <a:t>налог</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251520" y="404664"/>
            <a:ext cx="7772400" cy="1780108"/>
          </a:xfrm>
        </p:spPr>
        <p:txBody>
          <a:bodyPr/>
          <a:lstStyle/>
          <a:p>
            <a:pPr algn="l">
              <a:defRPr/>
            </a:pPr>
            <a:r>
              <a:rPr lang="ru-RU"/>
              <a:t>Вопрос </a:t>
            </a:r>
            <a:r>
              <a:rPr lang="ru-RU"/>
              <a:t>3.</a:t>
            </a:r>
            <a:endParaRPr lang="ru-RU"/>
          </a:p>
        </p:txBody>
      </p:sp>
      <p:sp>
        <p:nvSpPr>
          <p:cNvPr id="3" name="Подзаголовок 2"/>
          <p:cNvSpPr>
            <a:spLocks noGrp="1"/>
          </p:cNvSpPr>
          <p:nvPr>
            <p:ph type="subTitle" idx="1"/>
          </p:nvPr>
        </p:nvSpPr>
        <p:spPr bwMode="auto">
          <a:xfrm>
            <a:off x="1043608" y="2852936"/>
            <a:ext cx="7696944" cy="1473200"/>
          </a:xfrm>
        </p:spPr>
        <p:style>
          <a:lnRef idx="3">
            <a:schemeClr val="lt1"/>
          </a:lnRef>
          <a:fillRef idx="1">
            <a:schemeClr val="accent5"/>
          </a:fillRef>
          <a:effectRef idx="1">
            <a:schemeClr val="accent5"/>
          </a:effectRef>
          <a:fontRef idx="minor">
            <a:schemeClr val="lt1"/>
          </a:fontRef>
        </p:style>
        <p:txBody>
          <a:bodyPr>
            <a:normAutofit lnSpcReduction="10000"/>
          </a:bodyPr>
          <a:lstStyle/>
          <a:p>
            <a:pPr algn="r">
              <a:defRPr/>
            </a:pPr>
            <a:r>
              <a:rPr lang="ru-RU" sz="3200" b="1">
                <a:solidFill>
                  <a:schemeClr val="tx2"/>
                </a:solidFill>
              </a:rPr>
              <a:t>Система налогообложения для сельскохозяйственных товаропроизводителей</a:t>
            </a:r>
            <a:endParaRPr lang="ru-RU" sz="3200" b="1">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395536" y="2132856"/>
            <a:ext cx="7560840" cy="4104456"/>
          </a:xfrm>
        </p:spPr>
        <p:txBody>
          <a:bodyPr>
            <a:normAutofit fontScale="70000" lnSpcReduction="20000"/>
          </a:bodyPr>
          <a:lstStyle/>
          <a:p>
            <a:pPr>
              <a:defRPr/>
            </a:pPr>
            <a:r>
              <a:rPr lang="ru-RU" sz="3200" b="1"/>
              <a:t>1.	Экономическая сущность и история развития специальных режимов налогообложения.</a:t>
            </a:r>
            <a:endParaRPr/>
          </a:p>
          <a:p>
            <a:pPr>
              <a:defRPr/>
            </a:pPr>
            <a:r>
              <a:rPr lang="ru-RU" sz="3200" b="1"/>
              <a:t>2.	Упрощенная система </a:t>
            </a:r>
            <a:r>
              <a:rPr lang="ru-RU" sz="3200" b="1"/>
              <a:t>налогообложения (УСН).</a:t>
            </a:r>
            <a:endParaRPr lang="ru-RU" sz="3200" b="1"/>
          </a:p>
          <a:p>
            <a:pPr>
              <a:defRPr/>
            </a:pPr>
            <a:r>
              <a:rPr lang="ru-RU" sz="3200" b="1"/>
              <a:t>3.</a:t>
            </a:r>
            <a:r>
              <a:rPr lang="ru-RU" sz="3200" b="1"/>
              <a:t>	Система налогообложения для сельскохозяйственных товаропроизводителей (ЕСХН). </a:t>
            </a:r>
            <a:endParaRPr/>
          </a:p>
          <a:p>
            <a:pPr>
              <a:defRPr/>
            </a:pPr>
            <a:r>
              <a:rPr lang="ru-RU" sz="3200" b="1"/>
              <a:t>4.</a:t>
            </a:r>
            <a:r>
              <a:rPr lang="ru-RU" sz="3200" b="1"/>
              <a:t>	Патентная система налогообложения (ПСН) и ее особенности.</a:t>
            </a:r>
            <a:endParaRPr/>
          </a:p>
          <a:p>
            <a:pPr>
              <a:defRPr/>
            </a:pPr>
            <a:r>
              <a:rPr lang="ru-RU" sz="3200" b="1"/>
              <a:t>5.</a:t>
            </a:r>
            <a:r>
              <a:rPr lang="ru-RU" sz="3200" b="1"/>
              <a:t>	Система налогообложения при выполнении соглашений о разделе продукции (СРП), ее особенности.</a:t>
            </a:r>
            <a:endParaRPr/>
          </a:p>
          <a:p>
            <a:pPr>
              <a:defRPr/>
            </a:pPr>
            <a:r>
              <a:rPr lang="ru-RU" sz="3200" b="1"/>
              <a:t>6</a:t>
            </a:r>
            <a:r>
              <a:rPr lang="ru-RU" sz="3200" b="1"/>
              <a:t>. </a:t>
            </a:r>
            <a:r>
              <a:rPr lang="ru-RU" sz="3200" b="1"/>
              <a:t>Правонарушения, совершаемые при применении специальных налоговых режимов, и борьба ФНС и ОВД с ними.</a:t>
            </a:r>
            <a:endParaRPr/>
          </a:p>
          <a:p>
            <a:pPr>
              <a:defRPr/>
            </a:pPr>
            <a:endParaRPr lang="ru-RU" sz="3200" b="1"/>
          </a:p>
        </p:txBody>
      </p:sp>
      <p:sp>
        <p:nvSpPr>
          <p:cNvPr id="3" name="Заголовок 2"/>
          <p:cNvSpPr>
            <a:spLocks noGrp="1"/>
          </p:cNvSpPr>
          <p:nvPr>
            <p:ph type="title"/>
          </p:nvPr>
        </p:nvSpPr>
        <p:spPr bwMode="auto"/>
        <p:txBody>
          <a:bodyPr/>
          <a:lstStyle/>
          <a:p>
            <a:pPr>
              <a:defRPr/>
            </a:pPr>
            <a:r>
              <a:rPr lang="ru-RU"/>
              <a:t>Учебные вопросы:</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323528" y="1916832"/>
          <a:ext cx="8568951" cy="4320480"/>
          <a:chOff x="0" y="0"/>
          <a:chExt cx="8568951" cy="4320480"/>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u="sng">
                <a:latin typeface="Times New Roman"/>
                <a:ea typeface="Times New Roman"/>
              </a:rPr>
              <a:t>Единый сельскохозяйственный налог (ЕСХН)</a:t>
            </a:r>
            <a:endParaRPr lang="ru-RU" u="sng"/>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p:style>
          <a:lnRef idx="2">
            <a:schemeClr val="accent2"/>
          </a:lnRef>
          <a:fillRef idx="1">
            <a:schemeClr val="lt1"/>
          </a:fillRef>
          <a:effectRef idx="0">
            <a:schemeClr val="accent2"/>
          </a:effectRef>
          <a:fontRef idx="minor">
            <a:schemeClr val="dk1"/>
          </a:fontRef>
        </p:style>
        <p:txBody>
          <a:bodyPr/>
          <a:lstStyle/>
          <a:p>
            <a:pPr>
              <a:defRPr/>
            </a:pPr>
            <a:r>
              <a:rPr lang="ru-RU"/>
              <a:t>организации </a:t>
            </a:r>
            <a:r>
              <a:rPr lang="ru-RU"/>
              <a:t>и индивидуальные предприниматели, являющиеся сельскохозяйственными товаропроизводителями и перешедшие на уплату ЕСХН в порядке, установленном гл. 26.1 НК РФ.</a:t>
            </a:r>
            <a:endParaRPr/>
          </a:p>
          <a:p>
            <a:pPr>
              <a:defRPr/>
            </a:pPr>
            <a:endParaRPr lang="ru-RU"/>
          </a:p>
        </p:txBody>
      </p:sp>
      <p:sp>
        <p:nvSpPr>
          <p:cNvPr id="3" name="Заголовок 2"/>
          <p:cNvSpPr>
            <a:spLocks noGrp="1"/>
          </p:cNvSpPr>
          <p:nvPr>
            <p:ph type="title"/>
          </p:nvPr>
        </p:nvSpPr>
        <p:spPr bwMode="auto"/>
        <p:txBody>
          <a:bodyPr>
            <a:normAutofit/>
          </a:bodyPr>
          <a:lstStyle/>
          <a:p>
            <a:pPr>
              <a:defRPr/>
            </a:pPr>
            <a:r>
              <a:rPr lang="ru-RU" sz="3600" b="1" i="1" u="sng"/>
              <a:t>Налогоплательщики </a:t>
            </a:r>
            <a:r>
              <a:rPr lang="ru-RU" sz="3600" b="1" i="1" u="sng"/>
              <a:t>ЕСХН</a:t>
            </a:r>
            <a:r>
              <a:rPr lang="ru-RU" sz="3600" b="1" u="sng"/>
              <a:t> </a:t>
            </a:r>
            <a:br>
              <a:rPr lang="ru-RU" sz="3600" b="1" u="sng"/>
            </a:br>
            <a:r>
              <a:rPr lang="ru-RU" sz="3600" b="1"/>
              <a:t>( </a:t>
            </a:r>
            <a:r>
              <a:rPr lang="ru-RU" sz="3600" b="1"/>
              <a:t>п. 1 ст. 346.2 НК РФ </a:t>
            </a:r>
            <a:r>
              <a:rPr lang="ru-RU" sz="3600" b="1"/>
              <a:t>)</a:t>
            </a:r>
            <a:endParaRPr lang="ru-RU" sz="3600" b="1"/>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27585" y="2204864"/>
          <a:ext cx="7452816" cy="3921299"/>
          <a:chOff x="0" y="0"/>
          <a:chExt cx="7452816" cy="3921299"/>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Autofit/>
          </a:bodyPr>
          <a:lstStyle/>
          <a:p>
            <a:pPr>
              <a:defRPr/>
            </a:pPr>
            <a:r>
              <a:rPr lang="ru-RU" sz="3200" u="sng"/>
              <a:t>Сельскохозяйственными </a:t>
            </a:r>
            <a:r>
              <a:rPr lang="ru-RU" sz="3200" u="sng"/>
              <a:t>товаропроизводителями признаются </a:t>
            </a:r>
            <a:r>
              <a:rPr lang="ru-RU" sz="3200"/>
              <a:t>(</a:t>
            </a:r>
            <a:r>
              <a:rPr lang="ru-RU" sz="3200"/>
              <a:t>ст. 346.2 НК </a:t>
            </a:r>
            <a:r>
              <a:rPr lang="ru-RU" sz="3200"/>
              <a:t>РФ)</a:t>
            </a:r>
            <a:endParaRPr lang="ru-RU" sz="3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72067" y="2675467"/>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a:t>К </a:t>
            </a:r>
            <a:r>
              <a:rPr lang="ru-RU"/>
              <a:t>сельскохозяйственной продукции относятся </a:t>
            </a:r>
            <a:r>
              <a:rPr lang="ru-RU"/>
              <a:t>(п</a:t>
            </a:r>
            <a:r>
              <a:rPr lang="ru-RU"/>
              <a:t>. 3 ст. 346.2 НК </a:t>
            </a:r>
            <a:r>
              <a:rPr lang="ru-RU"/>
              <a:t>РФ)</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99593" y="1700808"/>
          <a:ext cx="7409684" cy="4415730"/>
          <a:chOff x="0" y="0"/>
          <a:chExt cx="7409684" cy="4415730"/>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755577" y="1916832"/>
          <a:ext cx="7524824" cy="4209331"/>
          <a:chOff x="0" y="0"/>
          <a:chExt cx="7524824" cy="4209331"/>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a:xfrm>
            <a:off x="539552" y="404664"/>
            <a:ext cx="8229600" cy="1252728"/>
          </a:xfrm>
        </p:spPr>
        <p:txBody>
          <a:bodyPr>
            <a:noAutofit/>
          </a:bodyPr>
          <a:lstStyle/>
          <a:p>
            <a:pPr>
              <a:defRPr/>
            </a:pPr>
            <a:r>
              <a:rPr lang="ru-RU" sz="3200"/>
              <a:t>Организация </a:t>
            </a:r>
            <a:r>
              <a:rPr lang="ru-RU" sz="3200"/>
              <a:t>(индивидуальный предприниматель</a:t>
            </a:r>
            <a:r>
              <a:rPr lang="ru-RU" sz="3200" i="1"/>
              <a:t>) не вправе перейти на </a:t>
            </a:r>
            <a:r>
              <a:rPr lang="ru-RU" sz="3200" i="1"/>
              <a:t>ЕСХН:</a:t>
            </a:r>
            <a:endParaRPr lang="ru-RU" sz="3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5" name="Объект 4"/>
          <p:cNvGraphicFramePr>
            <a:graphicFrameLocks xmlns:a="http://schemas.openxmlformats.org/drawingml/2006/main" noGrp="1"/>
          </p:cNvGraphicFramePr>
          <p:nvPr>
            <p:ph idx="1"/>
          </p:nvPr>
        </p:nvGraphicFramePr>
        <p:xfrm>
          <a:off x="251520" y="1772816"/>
          <a:ext cx="8640960" cy="4752528"/>
          <a:chOff x="0" y="0"/>
          <a:chExt cx="8640960" cy="4752528"/>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611558" y="980728"/>
          <a:ext cx="7668841" cy="5145435"/>
          <a:chOff x="0" y="0"/>
          <a:chExt cx="7668841" cy="5145435"/>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72067" y="2675467"/>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i="1" u="sng"/>
              <a:t>Объектом налогообложения</a:t>
            </a:r>
            <a:r>
              <a:rPr lang="ru-RU" u="sng"/>
              <a:t> по ЕСХН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72067" y="2675467"/>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lstStyle/>
          <a:p>
            <a:pPr>
              <a:defRPr/>
            </a:pPr>
            <a:r>
              <a:rPr lang="ru-RU" i="1" u="sng"/>
              <a:t>Налоговой базой</a:t>
            </a:r>
            <a:r>
              <a:rPr lang="ru-RU" u="sng"/>
              <a:t> по ЕСХН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p:txBody>
          <a:bodyPr>
            <a:normAutofit fontScale="92500" lnSpcReduction="20000"/>
          </a:bodyPr>
          <a:lstStyle/>
          <a:p>
            <a:pPr>
              <a:defRPr/>
            </a:pPr>
            <a:r>
              <a:rPr lang="ru-RU"/>
              <a:t>1. История применения специальных режимов налогообложения в России.</a:t>
            </a:r>
            <a:endParaRPr/>
          </a:p>
          <a:p>
            <a:pPr>
              <a:defRPr/>
            </a:pPr>
            <a:r>
              <a:rPr lang="ru-RU"/>
              <a:t>2. Роль специальных режимов налогообложения в развитии малого бизнеса в России</a:t>
            </a:r>
            <a:r>
              <a:rPr lang="ru-RU"/>
              <a:t>.</a:t>
            </a:r>
            <a:endParaRPr/>
          </a:p>
          <a:p>
            <a:pPr>
              <a:defRPr/>
            </a:pPr>
            <a:r>
              <a:rPr lang="ru-RU"/>
              <a:t>3</a:t>
            </a:r>
            <a:r>
              <a:rPr lang="ru-RU"/>
              <a:t>. </a:t>
            </a:r>
            <a:r>
              <a:rPr lang="ru-RU"/>
              <a:t>Опыт налогообложения малых предприятий за рубежом.</a:t>
            </a:r>
            <a:endParaRPr/>
          </a:p>
          <a:p>
            <a:pPr>
              <a:defRPr/>
            </a:pPr>
            <a:r>
              <a:rPr lang="ru-RU"/>
              <a:t>4. </a:t>
            </a:r>
            <a:r>
              <a:rPr lang="ru-RU"/>
              <a:t>Основные изменения в применении упрощенной  и автоматизированной упрощенной системы налогообложения в 2025 году</a:t>
            </a:r>
            <a:r>
              <a:rPr lang="ru-RU"/>
              <a:t>.</a:t>
            </a:r>
            <a:endParaRPr/>
          </a:p>
          <a:p>
            <a:pPr>
              <a:defRPr/>
            </a:pPr>
            <a:r>
              <a:rPr lang="ru-RU"/>
              <a:t>5. Особенности налога на профессиональный доход («</a:t>
            </a:r>
            <a:r>
              <a:rPr lang="ru-RU"/>
              <a:t>самозанятость</a:t>
            </a:r>
            <a:r>
              <a:rPr lang="ru-RU"/>
              <a:t>»).</a:t>
            </a:r>
            <a:endParaRPr lang="ru-RU"/>
          </a:p>
          <a:p>
            <a:pPr>
              <a:defRPr/>
            </a:pPr>
            <a:endParaRPr lang="ru-RU"/>
          </a:p>
          <a:p>
            <a:pPr>
              <a:defRPr/>
            </a:pPr>
            <a:endParaRPr lang="ru-RU"/>
          </a:p>
        </p:txBody>
      </p:sp>
      <p:sp>
        <p:nvSpPr>
          <p:cNvPr id="3" name="Заголовок 2"/>
          <p:cNvSpPr>
            <a:spLocks noGrp="1"/>
          </p:cNvSpPr>
          <p:nvPr>
            <p:ph type="title"/>
          </p:nvPr>
        </p:nvSpPr>
        <p:spPr bwMode="auto"/>
        <p:txBody>
          <a:bodyPr>
            <a:normAutofit fontScale="90000"/>
          </a:bodyPr>
          <a:lstStyle/>
          <a:p>
            <a:pPr>
              <a:defRPr/>
            </a:pPr>
            <a:r>
              <a:rPr lang="ru-RU"/>
              <a:t>Рекомендуемая тематика докладов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72067" y="2675467"/>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lstStyle/>
          <a:p>
            <a:pPr>
              <a:defRPr/>
            </a:pPr>
            <a:r>
              <a:rPr lang="ru-RU" i="1" u="sng"/>
              <a:t>Ставка ЕСХН</a:t>
            </a:r>
            <a:r>
              <a:rPr lang="ru-RU" u="sng"/>
              <a:t>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611561" y="1988840"/>
          <a:ext cx="7668840" cy="4137323"/>
          <a:chOff x="0" y="0"/>
          <a:chExt cx="7668840" cy="4137323"/>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72067" y="2675467"/>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72067" y="2675467"/>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lstStyle/>
          <a:p>
            <a:pPr>
              <a:defRPr/>
            </a:pPr>
            <a:r>
              <a:rPr lang="ru-RU" i="1"/>
              <a:t>Налоговая декларация</a:t>
            </a:r>
            <a:r>
              <a:rPr lang="ru-RU"/>
              <a:t> по ЕСХН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251520" y="404664"/>
            <a:ext cx="7772400" cy="1780108"/>
          </a:xfrm>
        </p:spPr>
        <p:txBody>
          <a:bodyPr/>
          <a:lstStyle/>
          <a:p>
            <a:pPr algn="l">
              <a:defRPr/>
            </a:pPr>
            <a:r>
              <a:rPr lang="ru-RU"/>
              <a:t>Вопрос </a:t>
            </a:r>
            <a:r>
              <a:rPr lang="ru-RU"/>
              <a:t>4.</a:t>
            </a:r>
            <a:endParaRPr lang="ru-RU"/>
          </a:p>
        </p:txBody>
      </p:sp>
      <p:sp>
        <p:nvSpPr>
          <p:cNvPr id="3" name="Подзаголовок 2"/>
          <p:cNvSpPr>
            <a:spLocks noGrp="1"/>
          </p:cNvSpPr>
          <p:nvPr>
            <p:ph type="subTitle" idx="1"/>
          </p:nvPr>
        </p:nvSpPr>
        <p:spPr bwMode="auto">
          <a:xfrm>
            <a:off x="1043608" y="2852936"/>
            <a:ext cx="7696944" cy="1473200"/>
          </a:xfrm>
        </p:spPr>
        <p:style>
          <a:lnRef idx="3">
            <a:schemeClr val="lt1"/>
          </a:lnRef>
          <a:fillRef idx="1">
            <a:schemeClr val="accent5"/>
          </a:fillRef>
          <a:effectRef idx="1">
            <a:schemeClr val="accent5"/>
          </a:effectRef>
          <a:fontRef idx="minor">
            <a:schemeClr val="lt1"/>
          </a:fontRef>
        </p:style>
        <p:txBody>
          <a:bodyPr>
            <a:normAutofit/>
          </a:bodyPr>
          <a:lstStyle/>
          <a:p>
            <a:pPr algn="r">
              <a:defRPr/>
            </a:pPr>
            <a:r>
              <a:rPr lang="ru-RU" sz="2800" b="1">
                <a:solidFill>
                  <a:schemeClr val="tx2"/>
                </a:solidFill>
              </a:rPr>
              <a:t>Патентная система налогообложения и ее особенности </a:t>
            </a:r>
            <a:endParaRPr lang="ru-RU" sz="2800" b="1">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539552" y="1772816"/>
          <a:ext cx="8352927" cy="4536504"/>
          <a:chOff x="0" y="0"/>
          <a:chExt cx="8352927" cy="4536504"/>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i="1" u="sng"/>
              <a:t>Патентная система налогообложения</a:t>
            </a:r>
            <a:r>
              <a:rPr lang="ru-RU" u="sng"/>
              <a:t>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395536" y="1772816"/>
          <a:ext cx="8164429" cy="4392488"/>
          <a:chOff x="0" y="0"/>
          <a:chExt cx="8164429" cy="4392488"/>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a:t>Основные отличия патентной системы </a:t>
            </a:r>
            <a:r>
              <a:rPr lang="ru-RU"/>
              <a:t>налогообложения</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872067" y="1988840"/>
            <a:ext cx="7588365" cy="4137323"/>
          </a:xfrm>
          <a:prstGeom prst="rect">
            <a:avLst/>
          </a:prstGeom>
          <a:solidFill>
            <a:srgbClr val="FFFF00"/>
          </a:solidFill>
        </p:spPr>
        <p:txBody>
          <a:bodyPr/>
          <a:lstStyle/>
          <a:p>
            <a:pPr>
              <a:defRPr/>
            </a:pPr>
            <a:r>
              <a:rPr lang="ru-RU" b="1" u="sng">
                <a:solidFill>
                  <a:schemeClr val="tx1"/>
                </a:solidFill>
              </a:rPr>
              <a:t>на </a:t>
            </a:r>
            <a:r>
              <a:rPr lang="ru-RU" b="1" u="sng">
                <a:solidFill>
                  <a:schemeClr val="tx1"/>
                </a:solidFill>
              </a:rPr>
              <a:t>территории соответствующего субъекта Федерации принадлежит региональным законодательным органам власти </a:t>
            </a:r>
            <a:r>
              <a:rPr lang="ru-RU" b="1">
                <a:solidFill>
                  <a:schemeClr val="tx1"/>
                </a:solidFill>
              </a:rPr>
              <a:t>- п. п. 1, 7 ст. 346.43 НК РФ</a:t>
            </a:r>
            <a:r>
              <a:rPr lang="ru-RU" b="1">
                <a:solidFill>
                  <a:schemeClr val="tx1"/>
                </a:solidFill>
              </a:rPr>
              <a:t>.</a:t>
            </a:r>
            <a:endParaRPr/>
          </a:p>
          <a:p>
            <a:pPr algn="just">
              <a:defRPr/>
            </a:pPr>
            <a:r>
              <a:rPr lang="ru-RU" b="1" u="sng">
                <a:solidFill>
                  <a:schemeClr val="tx1"/>
                </a:solidFill>
              </a:rPr>
              <a:t>принят закон Рязанской области от 08.11.2012 № 82-ОЗ </a:t>
            </a:r>
            <a:r>
              <a:rPr lang="ru-RU" b="1" u="sng">
                <a:solidFill>
                  <a:schemeClr val="tx1"/>
                </a:solidFill>
              </a:rPr>
              <a:t>(ред. от </a:t>
            </a:r>
            <a:r>
              <a:rPr lang="ru-RU" b="1" u="sng">
                <a:solidFill>
                  <a:schemeClr val="tx1"/>
                </a:solidFill>
              </a:rPr>
              <a:t>24.11.2023</a:t>
            </a:r>
            <a:r>
              <a:rPr lang="ru-RU" b="1" u="sng">
                <a:solidFill>
                  <a:schemeClr val="tx1"/>
                </a:solidFill>
              </a:rPr>
              <a:t>) </a:t>
            </a:r>
            <a:r>
              <a:rPr lang="ru-RU" b="1" u="sng">
                <a:solidFill>
                  <a:schemeClr val="tx1"/>
                </a:solidFill>
              </a:rPr>
              <a:t>«О патентной системе налогообложения на территории Рязанской области».</a:t>
            </a:r>
            <a:endParaRPr/>
          </a:p>
          <a:p>
            <a:pPr>
              <a:defRPr/>
            </a:pPr>
            <a:endParaRPr lang="ru-RU" b="1">
              <a:solidFill>
                <a:schemeClr val="tx1"/>
              </a:solidFill>
            </a:endParaRPr>
          </a:p>
        </p:txBody>
      </p:sp>
      <p:sp>
        <p:nvSpPr>
          <p:cNvPr id="3" name="Заголовок 2"/>
          <p:cNvSpPr>
            <a:spLocks noGrp="1"/>
          </p:cNvSpPr>
          <p:nvPr>
            <p:ph type="title"/>
          </p:nvPr>
        </p:nvSpPr>
        <p:spPr bwMode="auto"/>
        <p:txBody>
          <a:bodyPr>
            <a:normAutofit fontScale="90000"/>
          </a:bodyPr>
          <a:lstStyle/>
          <a:p>
            <a:pPr>
              <a:defRPr/>
            </a:pPr>
            <a:r>
              <a:rPr lang="ru-RU" u="sng"/>
              <a:t>Право на введение патентной системы налогообложения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611560" y="1772816"/>
          <a:ext cx="7992889" cy="5040560"/>
          <a:chOff x="0" y="0"/>
          <a:chExt cx="7992889" cy="5040560"/>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Autofit/>
          </a:bodyPr>
          <a:lstStyle/>
          <a:p>
            <a:pPr>
              <a:defRPr/>
            </a:pPr>
            <a:r>
              <a:rPr lang="ru-RU" sz="3200"/>
              <a:t>Нормативные </a:t>
            </a:r>
            <a:r>
              <a:rPr lang="ru-RU" sz="3200"/>
              <a:t>определения, используемые для целей патентной системы </a:t>
            </a:r>
            <a:r>
              <a:rPr lang="ru-RU" sz="3200"/>
              <a:t>налогообложения (пункт </a:t>
            </a:r>
            <a:r>
              <a:rPr lang="ru-RU" sz="3200"/>
              <a:t>3 ст. 346.43 НК </a:t>
            </a:r>
            <a:r>
              <a:rPr lang="ru-RU" sz="3200"/>
              <a:t>РФ)</a:t>
            </a:r>
            <a:endParaRPr lang="ru-RU" sz="3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971599" y="2636912"/>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u="sng"/>
              <a:t>Налогоплательщики</a:t>
            </a:r>
            <a:br>
              <a:rPr lang="ru-RU" u="sng"/>
            </a:br>
            <a:r>
              <a:rPr lang="ru-RU"/>
              <a:t> </a:t>
            </a:r>
            <a:r>
              <a:rPr lang="ru-RU"/>
              <a:t>(п. 1 ст. 346.44 НК РФ)</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251520" y="404664"/>
            <a:ext cx="7772400" cy="1780108"/>
          </a:xfrm>
        </p:spPr>
        <p:txBody>
          <a:bodyPr/>
          <a:lstStyle/>
          <a:p>
            <a:pPr algn="l">
              <a:defRPr/>
            </a:pPr>
            <a:r>
              <a:rPr lang="ru-RU"/>
              <a:t>Вопрос 1.</a:t>
            </a:r>
            <a:endParaRPr lang="ru-RU"/>
          </a:p>
        </p:txBody>
      </p:sp>
      <p:sp>
        <p:nvSpPr>
          <p:cNvPr id="3" name="Подзаголовок 2"/>
          <p:cNvSpPr>
            <a:spLocks noGrp="1"/>
          </p:cNvSpPr>
          <p:nvPr>
            <p:ph type="subTitle" idx="1"/>
          </p:nvPr>
        </p:nvSpPr>
        <p:spPr bwMode="auto">
          <a:xfrm>
            <a:off x="1043608" y="2852936"/>
            <a:ext cx="7696944" cy="1473200"/>
          </a:xfrm>
        </p:spPr>
        <p:style>
          <a:lnRef idx="3">
            <a:schemeClr val="lt1"/>
          </a:lnRef>
          <a:fillRef idx="1">
            <a:schemeClr val="accent5"/>
          </a:fillRef>
          <a:effectRef idx="1">
            <a:schemeClr val="accent5"/>
          </a:effectRef>
          <a:fontRef idx="minor">
            <a:schemeClr val="lt1"/>
          </a:fontRef>
        </p:style>
        <p:txBody>
          <a:bodyPr>
            <a:normAutofit/>
          </a:bodyPr>
          <a:lstStyle/>
          <a:p>
            <a:pPr algn="r">
              <a:defRPr/>
            </a:pPr>
            <a:r>
              <a:rPr lang="ru-RU" sz="2800" b="1">
                <a:solidFill>
                  <a:schemeClr val="tx2"/>
                </a:solidFill>
              </a:rPr>
              <a:t>Экономическая сущность и история развития специальных режимов налогообложения</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539552" y="1844824"/>
          <a:ext cx="7668840" cy="4353347"/>
          <a:chOff x="0" y="0"/>
          <a:chExt cx="7668840" cy="4353347"/>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a:bodyPr>
          <a:lstStyle/>
          <a:p>
            <a:pPr>
              <a:defRPr/>
            </a:pPr>
            <a:r>
              <a:rPr lang="ru-RU" sz="3200"/>
              <a:t>Не </a:t>
            </a:r>
            <a:r>
              <a:rPr lang="ru-RU" sz="3200"/>
              <a:t>могут применять патентную систему налогообложения (п. п. 5, 6 ст. 346.43 НК РФ)</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323528" y="1700808"/>
          <a:ext cx="8712967" cy="4968552"/>
          <a:chOff x="0" y="0"/>
          <a:chExt cx="8712967" cy="4968552"/>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u="sng"/>
              <a:t>Патент:</a:t>
            </a:r>
            <a:br>
              <a:rPr lang="ru-RU" u="sng"/>
            </a:br>
            <a:endParaRPr lang="ru-RU" u="sng"/>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467544" y="1988840"/>
          <a:ext cx="7740848" cy="4536504"/>
          <a:chOff x="0" y="0"/>
          <a:chExt cx="7740848" cy="4536504"/>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sz="3600"/>
              <a:t>Виды </a:t>
            </a:r>
            <a:r>
              <a:rPr lang="ru-RU" sz="3600"/>
              <a:t>предпринимательской деятельности, которые </a:t>
            </a:r>
            <a:r>
              <a:rPr lang="ru-RU" sz="3600"/>
              <a:t> </a:t>
            </a:r>
            <a:r>
              <a:rPr lang="ru-RU" sz="3600"/>
              <a:t>могут облагаться по патентной системе </a:t>
            </a:r>
            <a:r>
              <a:rPr lang="ru-RU" sz="3600"/>
              <a:t>(п</a:t>
            </a:r>
            <a:r>
              <a:rPr lang="ru-RU" sz="3600"/>
              <a:t>. 2 ст. 346.43 НК </a:t>
            </a:r>
            <a:r>
              <a:rPr lang="ru-RU"/>
              <a:t>РФ)</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Заголовок 2"/>
          <p:cNvSpPr>
            <a:spLocks noGrp="1"/>
          </p:cNvSpPr>
          <p:nvPr>
            <p:ph type="title"/>
          </p:nvPr>
        </p:nvSpPr>
        <p:spPr bwMode="auto"/>
        <p:txBody>
          <a:bodyPr>
            <a:noAutofit/>
          </a:bodyPr>
          <a:lstStyle/>
          <a:p>
            <a:pPr>
              <a:defRPr/>
            </a:pPr>
            <a:r>
              <a:rPr lang="ru-RU" sz="3600" b="1"/>
              <a:t>При использовании патентной системы предприниматели освобождаются:</a:t>
            </a:r>
            <a:endParaRPr lang="ru-RU" sz="3600" b="1"/>
          </a:p>
        </p:txBody>
      </p:sp>
      <p:sp>
        <p:nvSpPr>
          <p:cNvPr id="2" name="Объект 1"/>
          <p:cNvSpPr>
            <a:spLocks noGrp="1"/>
          </p:cNvSpPr>
          <p:nvPr>
            <p:ph idx="1"/>
          </p:nvPr>
        </p:nvSpPr>
        <p:spPr bwMode="auto"/>
        <p:txBody>
          <a:bodyPr/>
          <a:lstStyle/>
          <a:p>
            <a:pPr>
              <a:defRPr/>
            </a:pPr>
            <a:endParaRPr lang="ru-RU"/>
          </a:p>
        </p:txBody>
      </p:sp>
      <p:pic>
        <p:nvPicPr>
          <p:cNvPr id="3074" name="Picture 2"/>
          <p:cNvPicPr>
            <a:picLocks noChangeAspect="1" noChangeArrowheads="1"/>
          </p:cNvPicPr>
          <p:nvPr/>
        </p:nvPicPr>
        <p:blipFill>
          <a:blip r:embed="rId2"/>
          <a:srcRect l="1776" t="30839" r="29342" b="22286"/>
          <a:stretch/>
        </p:blipFill>
        <p:spPr bwMode="auto">
          <a:xfrm>
            <a:off x="287525" y="1933277"/>
            <a:ext cx="8568950" cy="4733634"/>
          </a:xfrm>
          <a:prstGeom prst="rect">
            <a:avLst/>
          </a:prstGeom>
          <a:noFill/>
          <a:ln w="76200">
            <a:solidFill>
              <a:srgbClr val="00B0F0"/>
            </a:solid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72067" y="2675467"/>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u="sng"/>
              <a:t>Объект налогообложения </a:t>
            </a:r>
            <a:r>
              <a:rPr lang="ru-RU"/>
              <a:t>(ст</a:t>
            </a:r>
            <a:r>
              <a:rPr lang="ru-RU"/>
              <a:t>. 346.47 НК </a:t>
            </a:r>
            <a:r>
              <a:rPr lang="ru-RU"/>
              <a:t>РФ)</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72067" y="2675467"/>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u="sng"/>
              <a:t>Налоговая база </a:t>
            </a:r>
            <a:r>
              <a:rPr lang="ru-RU"/>
              <a:t>(</a:t>
            </a:r>
            <a:r>
              <a:rPr lang="ru-RU"/>
              <a:t>п</a:t>
            </a:r>
            <a:r>
              <a:rPr lang="ru-RU"/>
              <a:t>. 1 ст. 346.48 НК </a:t>
            </a:r>
            <a:r>
              <a:rPr lang="ru-RU"/>
              <a:t>РФ)</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Заголовок 2"/>
          <p:cNvSpPr>
            <a:spLocks noGrp="1"/>
          </p:cNvSpPr>
          <p:nvPr>
            <p:ph type="title"/>
          </p:nvPr>
        </p:nvSpPr>
        <p:spPr bwMode="auto"/>
        <p:txBody>
          <a:bodyPr>
            <a:normAutofit/>
          </a:bodyPr>
          <a:lstStyle/>
          <a:p>
            <a:pPr>
              <a:defRPr/>
            </a:pPr>
            <a:endParaRPr lang="ru-RU" sz="2800"/>
          </a:p>
        </p:txBody>
      </p:sp>
      <p:graphicFrame>
        <p:nvGraphicFramePr>
          <p:cNvPr id="5" name="Объект 4"/>
          <p:cNvGraphicFramePr>
            <a:graphicFrameLocks xmlns:a="http://schemas.openxmlformats.org/drawingml/2006/main" noGrp="1"/>
          </p:cNvGraphicFramePr>
          <p:nvPr>
            <p:ph idx="1"/>
          </p:nvPr>
        </p:nvGraphicFramePr>
        <p:xfrm>
          <a:off x="467545" y="1844824"/>
          <a:ext cx="7812856" cy="4281339"/>
          <a:chOff x="0" y="0"/>
          <a:chExt cx="7812856" cy="4281339"/>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p:txBody>
          <a:bodyPr/>
          <a:lstStyle/>
          <a:p>
            <a:pPr>
              <a:defRPr/>
            </a:pPr>
            <a:endParaRPr lang="ru-RU"/>
          </a:p>
        </p:txBody>
      </p:sp>
      <p:sp>
        <p:nvSpPr>
          <p:cNvPr id="3" name="Заголовок 2"/>
          <p:cNvSpPr>
            <a:spLocks noGrp="1"/>
          </p:cNvSpPr>
          <p:nvPr>
            <p:ph type="title"/>
          </p:nvPr>
        </p:nvSpPr>
        <p:spPr bwMode="auto">
          <a:xfrm>
            <a:off x="457200" y="338328"/>
            <a:ext cx="6995120" cy="1002440"/>
          </a:xfrm>
        </p:spPr>
        <p:txBody>
          <a:bodyPr/>
          <a:lstStyle/>
          <a:p>
            <a:pPr algn="l">
              <a:defRPr/>
            </a:pPr>
            <a:r>
              <a:rPr lang="ru-RU"/>
              <a:t>Пример:</a:t>
            </a:r>
            <a:endParaRPr lang="ru-RU"/>
          </a:p>
        </p:txBody>
      </p:sp>
      <p:pic>
        <p:nvPicPr>
          <p:cNvPr id="4098" name="Picture 2"/>
          <p:cNvPicPr>
            <a:picLocks noChangeAspect="1" noChangeArrowheads="1"/>
          </p:cNvPicPr>
          <p:nvPr/>
        </p:nvPicPr>
        <p:blipFill>
          <a:blip r:embed="rId2"/>
          <a:srcRect l="12385" t="28125" r="33430" b="10141"/>
          <a:stretch/>
        </p:blipFill>
        <p:spPr bwMode="auto">
          <a:xfrm>
            <a:off x="1691680" y="1268760"/>
            <a:ext cx="6606073" cy="5373217"/>
          </a:xfrm>
          <a:prstGeom prst="rect">
            <a:avLst/>
          </a:prstGeom>
          <a:noFill/>
          <a:ln w="76200">
            <a:solidFill>
              <a:srgbClr val="FFC000"/>
            </a:solid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5" name="Объект 4"/>
          <p:cNvGraphicFramePr>
            <a:graphicFrameLocks xmlns:a="http://schemas.openxmlformats.org/drawingml/2006/main" noGrp="1"/>
          </p:cNvGraphicFramePr>
          <p:nvPr>
            <p:ph idx="1"/>
          </p:nvPr>
        </p:nvGraphicFramePr>
        <p:xfrm>
          <a:off x="872067" y="2675467"/>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lstStyle/>
          <a:p>
            <a:pPr>
              <a:defRPr/>
            </a:pPr>
            <a:r>
              <a:rPr lang="ru-RU" u="sng"/>
              <a:t>Ставка налога </a:t>
            </a:r>
            <a:r>
              <a:rPr lang="ru-RU"/>
              <a:t>(ст</a:t>
            </a:r>
            <a:r>
              <a:rPr lang="ru-RU"/>
              <a:t>. 346.50 НК </a:t>
            </a:r>
            <a:r>
              <a:rPr lang="ru-RU"/>
              <a:t>РФ)</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5" name="Объект 4"/>
          <p:cNvGraphicFramePr>
            <a:graphicFrameLocks xmlns:a="http://schemas.openxmlformats.org/drawingml/2006/main" noGrp="1"/>
          </p:cNvGraphicFramePr>
          <p:nvPr>
            <p:ph idx="1"/>
          </p:nvPr>
        </p:nvGraphicFramePr>
        <p:xfrm>
          <a:off x="107504" y="1916832"/>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a:t>Налоговый период </a:t>
            </a:r>
            <a:r>
              <a:rPr lang="ru-RU"/>
              <a:t>(п. 1 ст. 346.49 НК РФ)</a:t>
            </a:r>
            <a:endParaRPr/>
          </a:p>
        </p:txBody>
      </p:sp>
      <p:sp>
        <p:nvSpPr>
          <p:cNvPr id="6" name="Прямоугольник 5"/>
          <p:cNvSpPr/>
          <p:nvPr/>
        </p:nvSpPr>
        <p:spPr bwMode="auto">
          <a:xfrm>
            <a:off x="4139952" y="1993623"/>
            <a:ext cx="4572000" cy="2862322"/>
          </a:xfrm>
          <a:prstGeom prst="rect">
            <a:avLst/>
          </a:prstGeom>
          <a:solidFill>
            <a:schemeClr val="accent6">
              <a:lumMod val="60000"/>
              <a:lumOff val="40000"/>
            </a:schemeClr>
          </a:solidFill>
        </p:spPr>
        <p:txBody>
          <a:bodyPr>
            <a:spAutoFit/>
          </a:bodyPr>
          <a:lstStyle/>
          <a:p>
            <a:pPr>
              <a:defRPr/>
            </a:pPr>
            <a:r>
              <a:rPr lang="ru-RU" b="1"/>
              <a:t>в силу п. 5 ст. 346.45 НК РФ патент выдается по выбору индивидуального предпринимателя на период от одного до двенадцати месяцев включительно в пределах календарного года. Соответственно, на основании п. 2 ст. 346.49 НК РФ, если патент выдан на срок менее календарного года, налоговым периодом признается срок, на который выдан патент.</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p:style>
          <a:lnRef idx="2">
            <a:schemeClr val="accent1"/>
          </a:lnRef>
          <a:fillRef idx="1">
            <a:schemeClr val="lt1"/>
          </a:fillRef>
          <a:effectRef idx="0">
            <a:schemeClr val="accent1"/>
          </a:effectRef>
          <a:fontRef idx="minor">
            <a:schemeClr val="dk1"/>
          </a:fontRef>
        </p:style>
        <p:txBody>
          <a:bodyPr/>
          <a:lstStyle/>
          <a:p>
            <a:pPr>
              <a:defRPr/>
            </a:pPr>
            <a:r>
              <a:rPr lang="ru-RU" b="1"/>
              <a:t>одна </a:t>
            </a:r>
            <a:r>
              <a:rPr lang="ru-RU" b="1"/>
              <a:t>из форм поддержки субъектов малого предпринимательства или субъектов, действующих в особых сферах деятельности.</a:t>
            </a:r>
            <a:endParaRPr/>
          </a:p>
        </p:txBody>
      </p:sp>
      <p:sp>
        <p:nvSpPr>
          <p:cNvPr id="3" name="Заголовок 2"/>
          <p:cNvSpPr>
            <a:spLocks noGrp="1"/>
          </p:cNvSpPr>
          <p:nvPr>
            <p:ph type="title"/>
          </p:nvPr>
        </p:nvSpPr>
        <p:spPr bwMode="auto"/>
        <p:txBody>
          <a:bodyPr>
            <a:normAutofit fontScale="90000"/>
          </a:bodyPr>
          <a:lstStyle/>
          <a:p>
            <a:pPr>
              <a:defRPr/>
            </a:pPr>
            <a:r>
              <a:rPr lang="ru-RU"/>
              <a:t>Установление  специальных налоговых режимов –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611561" y="1844824"/>
            <a:ext cx="7668840" cy="4281339"/>
          </a:xfrm>
        </p:spPr>
        <p:style>
          <a:lnRef idx="2">
            <a:schemeClr val="accent2"/>
          </a:lnRef>
          <a:fillRef idx="1">
            <a:schemeClr val="lt1"/>
          </a:fillRef>
          <a:effectRef idx="0">
            <a:schemeClr val="accent2"/>
          </a:effectRef>
          <a:fontRef idx="minor">
            <a:schemeClr val="dk1"/>
          </a:fontRef>
        </p:style>
        <p:txBody>
          <a:bodyPr>
            <a:normAutofit/>
          </a:bodyPr>
          <a:lstStyle/>
          <a:p>
            <a:pPr>
              <a:defRPr/>
            </a:pPr>
            <a:r>
              <a:rPr lang="ru-RU" b="1"/>
              <a:t>1</a:t>
            </a:r>
            <a:r>
              <a:rPr lang="ru-RU" b="1"/>
              <a:t>) если патент получен на срок до шести месяцев, - в размере полной суммы налога в срок не позднее срока окончания действия патента;</a:t>
            </a:r>
            <a:endParaRPr/>
          </a:p>
          <a:p>
            <a:pPr>
              <a:defRPr/>
            </a:pPr>
            <a:r>
              <a:rPr lang="ru-RU" b="1"/>
              <a:t>2) если патент получен на срок от шести месяцев до календарного года:</a:t>
            </a:r>
            <a:endParaRPr/>
          </a:p>
          <a:p>
            <a:pPr>
              <a:defRPr/>
            </a:pPr>
            <a:r>
              <a:rPr lang="ru-RU" b="1"/>
              <a:t>- в размере одной трети суммы налога в срок не позднее девяноста календарных дней после начала действия патента;</a:t>
            </a:r>
            <a:endParaRPr/>
          </a:p>
          <a:p>
            <a:pPr>
              <a:defRPr/>
            </a:pPr>
            <a:r>
              <a:rPr lang="ru-RU" b="1"/>
              <a:t>- в размере двух третей суммы налога в срок не позднее срока окончания действия патента.</a:t>
            </a:r>
            <a:endParaRPr/>
          </a:p>
          <a:p>
            <a:pPr>
              <a:defRPr/>
            </a:pPr>
            <a:endParaRPr lang="ru-RU" b="1"/>
          </a:p>
        </p:txBody>
      </p:sp>
      <p:sp>
        <p:nvSpPr>
          <p:cNvPr id="3" name="Заголовок 2"/>
          <p:cNvSpPr>
            <a:spLocks noGrp="1"/>
          </p:cNvSpPr>
          <p:nvPr>
            <p:ph type="title"/>
          </p:nvPr>
        </p:nvSpPr>
        <p:spPr bwMode="auto"/>
        <p:txBody>
          <a:bodyPr>
            <a:normAutofit fontScale="90000"/>
          </a:bodyPr>
          <a:lstStyle/>
          <a:p>
            <a:pPr>
              <a:defRPr/>
            </a:pPr>
            <a:r>
              <a:rPr lang="ru-RU" u="sng"/>
              <a:t>Срок уплаты </a:t>
            </a:r>
            <a:r>
              <a:rPr lang="ru-RU" u="sng"/>
              <a:t>налога </a:t>
            </a:r>
            <a:r>
              <a:rPr lang="ru-RU"/>
              <a:t>(п</a:t>
            </a:r>
            <a:r>
              <a:rPr lang="ru-RU"/>
              <a:t>. 2 ст. 346.51 НК </a:t>
            </a:r>
            <a:r>
              <a:rPr lang="ru-RU"/>
              <a:t>РФ)</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p:style>
          <a:lnRef idx="2">
            <a:schemeClr val="accent5"/>
          </a:lnRef>
          <a:fillRef idx="1">
            <a:schemeClr val="lt1"/>
          </a:fillRef>
          <a:effectRef idx="0">
            <a:schemeClr val="accent5"/>
          </a:effectRef>
          <a:fontRef idx="minor">
            <a:schemeClr val="dk1"/>
          </a:fontRef>
        </p:style>
        <p:txBody>
          <a:bodyPr/>
          <a:lstStyle/>
          <a:p>
            <a:pPr>
              <a:defRPr/>
            </a:pPr>
            <a:r>
              <a:rPr lang="ru-RU" b="1"/>
              <a:t>не </a:t>
            </a:r>
            <a:r>
              <a:rPr lang="ru-RU" b="1"/>
              <a:t>предусмотрена (ст. 346.52 НК РФ</a:t>
            </a:r>
            <a:r>
              <a:rPr lang="ru-RU" b="1"/>
              <a:t>)</a:t>
            </a:r>
            <a:endParaRPr lang="ru-RU" b="1"/>
          </a:p>
        </p:txBody>
      </p:sp>
      <p:sp>
        <p:nvSpPr>
          <p:cNvPr id="3" name="Заголовок 2"/>
          <p:cNvSpPr>
            <a:spLocks noGrp="1"/>
          </p:cNvSpPr>
          <p:nvPr>
            <p:ph type="title"/>
          </p:nvPr>
        </p:nvSpPr>
        <p:spPr bwMode="auto"/>
        <p:txBody>
          <a:bodyPr/>
          <a:lstStyle/>
          <a:p>
            <a:pPr>
              <a:defRPr/>
            </a:pPr>
            <a:r>
              <a:rPr lang="ru-RU"/>
              <a:t>Налоговая декларация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251520" y="404664"/>
            <a:ext cx="7772400" cy="1780108"/>
          </a:xfrm>
        </p:spPr>
        <p:txBody>
          <a:bodyPr/>
          <a:lstStyle/>
          <a:p>
            <a:pPr algn="l">
              <a:defRPr/>
            </a:pPr>
            <a:r>
              <a:rPr lang="ru-RU"/>
              <a:t>Вопрос </a:t>
            </a:r>
            <a:r>
              <a:rPr lang="ru-RU"/>
              <a:t>5.</a:t>
            </a:r>
            <a:endParaRPr lang="ru-RU"/>
          </a:p>
        </p:txBody>
      </p:sp>
      <p:sp>
        <p:nvSpPr>
          <p:cNvPr id="3" name="Подзаголовок 2"/>
          <p:cNvSpPr>
            <a:spLocks noGrp="1"/>
          </p:cNvSpPr>
          <p:nvPr>
            <p:ph type="subTitle" idx="1"/>
          </p:nvPr>
        </p:nvSpPr>
        <p:spPr bwMode="auto">
          <a:xfrm>
            <a:off x="1043608" y="2852936"/>
            <a:ext cx="7696944" cy="1473200"/>
          </a:xfrm>
        </p:spPr>
        <p:style>
          <a:lnRef idx="3">
            <a:schemeClr val="lt1"/>
          </a:lnRef>
          <a:fillRef idx="1">
            <a:schemeClr val="accent5"/>
          </a:fillRef>
          <a:effectRef idx="1">
            <a:schemeClr val="accent5"/>
          </a:effectRef>
          <a:fontRef idx="minor">
            <a:schemeClr val="lt1"/>
          </a:fontRef>
        </p:style>
        <p:txBody>
          <a:bodyPr>
            <a:normAutofit/>
          </a:bodyPr>
          <a:lstStyle/>
          <a:p>
            <a:pPr algn="r">
              <a:defRPr/>
            </a:pPr>
            <a:r>
              <a:rPr lang="ru-RU" sz="2800" b="1">
                <a:solidFill>
                  <a:schemeClr val="tx2"/>
                </a:solidFill>
              </a:rPr>
              <a:t>Система налогообложения при выполнении соглашений о разделе продукции (СРП), ее особенности</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755576" y="2204864"/>
          <a:ext cx="8064895" cy="4104456"/>
          <a:chOff x="0" y="0"/>
          <a:chExt cx="8064895" cy="410445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u="sng"/>
              <a:t>Система налогообложения при выполнении соглашений о разделе продукции (СРП)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p:style>
          <a:lnRef idx="2">
            <a:schemeClr val="accent5">
              <a:shade val="50000"/>
            </a:schemeClr>
          </a:lnRef>
          <a:fillRef idx="1">
            <a:schemeClr val="accent5"/>
          </a:fillRef>
          <a:effectRef idx="0">
            <a:schemeClr val="accent5"/>
          </a:effectRef>
          <a:fontRef idx="minor">
            <a:schemeClr val="lt1"/>
          </a:fontRef>
        </p:style>
        <p:txBody>
          <a:bodyPr>
            <a:normAutofit/>
          </a:bodyPr>
          <a:lstStyle/>
          <a:p>
            <a:pPr>
              <a:defRPr/>
            </a:pPr>
            <a:r>
              <a:rPr lang="ru-RU" b="1">
                <a:solidFill>
                  <a:schemeClr val="tx1"/>
                </a:solidFill>
              </a:rPr>
              <a:t>устанавливает </a:t>
            </a:r>
            <a:r>
              <a:rPr lang="ru-RU" b="1">
                <a:solidFill>
                  <a:schemeClr val="tx1"/>
                </a:solidFill>
              </a:rPr>
              <a:t>особые правила налогообложения при добыче полезных ископаемых лицами, заключившими СРП. </a:t>
            </a:r>
            <a:endParaRPr lang="ru-RU" b="1">
              <a:solidFill>
                <a:schemeClr val="tx1"/>
              </a:solidFill>
            </a:endParaRPr>
          </a:p>
          <a:p>
            <a:pPr>
              <a:defRPr/>
            </a:pPr>
            <a:r>
              <a:rPr lang="ru-RU" b="1">
                <a:solidFill>
                  <a:schemeClr val="tx1"/>
                </a:solidFill>
              </a:rPr>
              <a:t>подлежащие уплате налоги прямо предусмотрены в гл. 26.4 НК РФ (перечень федеральных налогов сокращен по сравнению со ст. 13 НК РФ), а сами налоги исчисляются с существенными особенностями.</a:t>
            </a:r>
            <a:endParaRPr/>
          </a:p>
          <a:p>
            <a:pPr>
              <a:defRPr/>
            </a:pPr>
            <a:endParaRPr lang="ru-RU" b="1">
              <a:solidFill>
                <a:schemeClr val="tx1"/>
              </a:solidFill>
            </a:endParaRPr>
          </a:p>
        </p:txBody>
      </p:sp>
      <p:sp>
        <p:nvSpPr>
          <p:cNvPr id="3" name="Заголовок 2"/>
          <p:cNvSpPr>
            <a:spLocks noGrp="1"/>
          </p:cNvSpPr>
          <p:nvPr>
            <p:ph type="title"/>
          </p:nvPr>
        </p:nvSpPr>
        <p:spPr bwMode="auto"/>
        <p:txBody>
          <a:bodyPr/>
          <a:lstStyle/>
          <a:p>
            <a:pPr>
              <a:defRPr/>
            </a:pPr>
            <a:r>
              <a:rPr lang="ru-RU" u="sng"/>
              <a:t>Налоговый режим в виде СРП </a:t>
            </a:r>
            <a:endParaRPr lang="ru-RU" u="sng"/>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p:style>
          <a:lnRef idx="2">
            <a:schemeClr val="accent3">
              <a:shade val="50000"/>
            </a:schemeClr>
          </a:lnRef>
          <a:fillRef idx="1">
            <a:schemeClr val="accent3"/>
          </a:fillRef>
          <a:effectRef idx="0">
            <a:schemeClr val="accent3"/>
          </a:effectRef>
          <a:fontRef idx="minor">
            <a:schemeClr val="lt1"/>
          </a:fontRef>
        </p:style>
        <p:txBody>
          <a:bodyPr>
            <a:normAutofit/>
          </a:bodyPr>
          <a:lstStyle/>
          <a:p>
            <a:pPr>
              <a:defRPr/>
            </a:pPr>
            <a:r>
              <a:rPr lang="ru-RU" b="1"/>
              <a:t>Налогоплательщик </a:t>
            </a:r>
            <a:r>
              <a:rPr lang="ru-RU" b="1"/>
              <a:t>может возместить расходы на уплату им некоторых налогов за счет увеличения своей доли в подлежащей разделу продукции. </a:t>
            </a:r>
            <a:endParaRPr/>
          </a:p>
        </p:txBody>
      </p:sp>
      <p:sp>
        <p:nvSpPr>
          <p:cNvPr id="3" name="Заголовок 2"/>
          <p:cNvSpPr>
            <a:spLocks noGrp="1"/>
          </p:cNvSpPr>
          <p:nvPr>
            <p:ph type="title"/>
          </p:nvPr>
        </p:nvSpPr>
        <p:spPr bwMode="auto"/>
        <p:txBody>
          <a:bodyPr>
            <a:normAutofit fontScale="90000"/>
          </a:bodyPr>
          <a:lstStyle/>
          <a:p>
            <a:pPr>
              <a:defRPr/>
            </a:pPr>
            <a:r>
              <a:rPr lang="ru-RU"/>
              <a:t>Возмездность</a:t>
            </a:r>
            <a:r>
              <a:rPr lang="ru-RU"/>
              <a:t> </a:t>
            </a:r>
            <a:r>
              <a:rPr lang="ru-RU"/>
              <a:t>налогов, </a:t>
            </a:r>
            <a:r>
              <a:rPr lang="ru-RU"/>
              <a:t>уплачивваемых</a:t>
            </a:r>
            <a:r>
              <a:rPr lang="ru-RU"/>
              <a:t> в рамках СРП</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7" name="Объект 6"/>
          <p:cNvGraphicFramePr>
            <a:graphicFrameLocks xmlns:a="http://schemas.openxmlformats.org/drawingml/2006/main" noGrp="1"/>
          </p:cNvGraphicFramePr>
          <p:nvPr>
            <p:ph idx="1"/>
          </p:nvPr>
        </p:nvGraphicFramePr>
        <p:xfrm>
          <a:off x="611561" y="2060848"/>
          <a:ext cx="7668840" cy="4065315"/>
          <a:chOff x="0" y="0"/>
          <a:chExt cx="7668840" cy="4065315"/>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6" name="Прямоугольник 5"/>
          <p:cNvSpPr/>
          <p:nvPr/>
        </p:nvSpPr>
        <p:spPr bwMode="auto">
          <a:xfrm>
            <a:off x="1187625" y="770880"/>
            <a:ext cx="7600136" cy="584775"/>
          </a:xfrm>
          <a:prstGeom prst="rect">
            <a:avLst/>
          </a:prstGeom>
        </p:spPr>
        <p:txBody>
          <a:bodyPr wrap="square">
            <a:spAutoFit/>
          </a:bodyPr>
          <a:lstStyle/>
          <a:p>
            <a:pPr algn="ctr">
              <a:defRPr/>
            </a:pPr>
            <a:r>
              <a:rPr lang="ru-RU" sz="3200" b="1" u="sng">
                <a:solidFill>
                  <a:schemeClr val="bg1"/>
                </a:solidFill>
              </a:rPr>
              <a:t>Соглашение  о разделе продукции</a:t>
            </a:r>
            <a:endParaRPr lang="ru-RU" sz="3200" b="1" u="sng">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827585" y="1052736"/>
            <a:ext cx="7452816" cy="5073427"/>
          </a:xfrm>
        </p:spPr>
        <p:style>
          <a:lnRef idx="3">
            <a:schemeClr val="lt1"/>
          </a:lnRef>
          <a:fillRef idx="1">
            <a:schemeClr val="accent4"/>
          </a:fillRef>
          <a:effectRef idx="1">
            <a:schemeClr val="accent4"/>
          </a:effectRef>
          <a:fontRef idx="minor">
            <a:schemeClr val="lt1"/>
          </a:fontRef>
        </p:style>
        <p:txBody>
          <a:bodyPr>
            <a:normAutofit/>
          </a:bodyPr>
          <a:lstStyle/>
          <a:p>
            <a:pPr>
              <a:defRPr/>
            </a:pPr>
            <a:r>
              <a:rPr lang="ru-RU" sz="3200" b="1"/>
              <a:t>Сейчас </a:t>
            </a:r>
            <a:r>
              <a:rPr lang="ru-RU" sz="3200" b="1"/>
              <a:t>в России реально действуют только три соглашения о разделе продукции. Два из них - "Сахалин-1" и "Сахалин-2" - являются проектами освоения Сахалинского шельфа, третье соглашение представляет собой проект освоения </a:t>
            </a:r>
            <a:r>
              <a:rPr lang="ru-RU" sz="3200" b="1"/>
              <a:t>Харьягинского</a:t>
            </a:r>
            <a:r>
              <a:rPr lang="ru-RU" sz="3200" b="1"/>
              <a:t> месторождения, расположенного в Ненецком автономном округе.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467544" y="1556792"/>
          <a:ext cx="8424935" cy="4968552"/>
          <a:chOff x="0" y="0"/>
          <a:chExt cx="8424935" cy="4968552"/>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a:t>Термины, используемые в рамках СРП</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p:style>
          <a:lnRef idx="3">
            <a:schemeClr val="lt1"/>
          </a:lnRef>
          <a:fillRef idx="1">
            <a:schemeClr val="accent3"/>
          </a:fillRef>
          <a:effectRef idx="1">
            <a:schemeClr val="accent3"/>
          </a:effectRef>
          <a:fontRef idx="minor">
            <a:schemeClr val="lt1"/>
          </a:fontRef>
        </p:style>
        <p:txBody>
          <a:bodyPr/>
          <a:lstStyle/>
          <a:p>
            <a:pPr>
              <a:defRPr/>
            </a:pPr>
            <a:r>
              <a:rPr lang="ru-RU" u="sng"/>
              <a:t>признаются </a:t>
            </a:r>
            <a:r>
              <a:rPr lang="ru-RU" u="sng"/>
              <a:t>организации, являющиеся инвесторами соглашения в соответствии с Федеральным законом "О соглашениях о разделе продукции</a:t>
            </a:r>
            <a:r>
              <a:rPr lang="ru-RU" u="sng"/>
              <a:t>".</a:t>
            </a:r>
            <a:endParaRPr/>
          </a:p>
          <a:p>
            <a:pPr>
              <a:defRPr/>
            </a:pPr>
            <a:r>
              <a:rPr lang="ru-RU"/>
              <a:t>Инвестору после раздела достается компенсационная продукция и соответствующая часть прибыльной продукции.</a:t>
            </a:r>
            <a:endParaRPr/>
          </a:p>
          <a:p>
            <a:pPr>
              <a:defRPr/>
            </a:pPr>
            <a:endParaRPr lang="ru-RU"/>
          </a:p>
        </p:txBody>
      </p:sp>
      <p:sp>
        <p:nvSpPr>
          <p:cNvPr id="3" name="Заголовок 2"/>
          <p:cNvSpPr>
            <a:spLocks noGrp="1"/>
          </p:cNvSpPr>
          <p:nvPr>
            <p:ph type="title"/>
          </p:nvPr>
        </p:nvSpPr>
        <p:spPr bwMode="auto"/>
        <p:txBody>
          <a:bodyPr>
            <a:normAutofit fontScale="90000"/>
          </a:bodyPr>
          <a:lstStyle/>
          <a:p>
            <a:pPr>
              <a:defRPr/>
            </a:pPr>
            <a:r>
              <a:rPr lang="ru-RU" u="sng"/>
              <a:t>Налогоплательщики</a:t>
            </a:r>
            <a:r>
              <a:rPr lang="ru-RU"/>
              <a:t> (п</a:t>
            </a:r>
            <a:r>
              <a:rPr lang="ru-RU"/>
              <a:t>. 1 ст. 346.36 НК </a:t>
            </a:r>
            <a:r>
              <a:rPr lang="ru-RU"/>
              <a:t>РФ)</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0" y="1628800"/>
          <a:ext cx="9180512" cy="5040560"/>
          <a:chOff x="0" y="0"/>
          <a:chExt cx="9180512" cy="5040560"/>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Autofit/>
          </a:bodyPr>
          <a:lstStyle/>
          <a:p>
            <a:pPr>
              <a:defRPr/>
            </a:pPr>
            <a:r>
              <a:rPr lang="ru-RU" sz="3600"/>
              <a:t>К субъектам малого и среднего </a:t>
            </a:r>
            <a:r>
              <a:rPr lang="ru-RU" sz="3600"/>
              <a:t>предпринимательства относятся</a:t>
            </a:r>
            <a:r>
              <a:rPr lang="ru-RU" sz="3600"/>
              <a:t>:</a:t>
            </a:r>
            <a:br>
              <a:rPr lang="ru-RU" sz="3600"/>
            </a:br>
            <a:endParaRPr lang="ru-RU" sz="36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72067" y="2675467"/>
          <a:ext cx="7408333" cy="3450696"/>
          <a:chOff x="0" y="0"/>
          <a:chExt cx="7408333" cy="345069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lstStyle/>
          <a:p>
            <a:pPr>
              <a:defRPr/>
            </a:pPr>
            <a:r>
              <a:rPr lang="ru-RU" u="sng"/>
              <a:t>Виды раздела продукции</a:t>
            </a:r>
            <a:endParaRPr lang="ru-RU" u="sng"/>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467545" y="1700808"/>
            <a:ext cx="3816423" cy="4425355"/>
          </a:xfrm>
        </p:spPr>
        <p:style>
          <a:lnRef idx="2">
            <a:schemeClr val="accent3">
              <a:shade val="50000"/>
            </a:schemeClr>
          </a:lnRef>
          <a:fillRef idx="1">
            <a:schemeClr val="accent3"/>
          </a:fillRef>
          <a:effectRef idx="0">
            <a:schemeClr val="accent3"/>
          </a:effectRef>
          <a:fontRef idx="minor">
            <a:schemeClr val="lt1"/>
          </a:fontRef>
        </p:style>
        <p:txBody>
          <a:bodyPr>
            <a:normAutofit fontScale="70000" lnSpcReduction="20000"/>
          </a:bodyPr>
          <a:lstStyle/>
          <a:p>
            <a:pPr>
              <a:defRPr/>
            </a:pPr>
            <a:r>
              <a:rPr lang="ru-RU" b="1">
                <a:solidFill>
                  <a:schemeClr val="tx1"/>
                </a:solidFill>
              </a:rPr>
              <a:t>1. </a:t>
            </a:r>
            <a:r>
              <a:rPr lang="ru-RU" b="1">
                <a:solidFill>
                  <a:schemeClr val="tx1"/>
                </a:solidFill>
              </a:rPr>
              <a:t>инвестор </a:t>
            </a:r>
            <a:r>
              <a:rPr lang="ru-RU" b="1">
                <a:solidFill>
                  <a:schemeClr val="tx1"/>
                </a:solidFill>
              </a:rPr>
              <a:t>уплачивает следующие налоги и сборы:</a:t>
            </a:r>
            <a:endParaRPr/>
          </a:p>
          <a:p>
            <a:pPr>
              <a:defRPr/>
            </a:pPr>
            <a:r>
              <a:rPr lang="ru-RU" b="1">
                <a:solidFill>
                  <a:schemeClr val="tx1"/>
                </a:solidFill>
              </a:rPr>
              <a:t>– налог на добавленную стоимость;</a:t>
            </a:r>
            <a:endParaRPr/>
          </a:p>
          <a:p>
            <a:pPr>
              <a:defRPr/>
            </a:pPr>
            <a:r>
              <a:rPr lang="ru-RU" b="1">
                <a:solidFill>
                  <a:schemeClr val="tx1"/>
                </a:solidFill>
              </a:rPr>
              <a:t>– налог на прибыль организаций;</a:t>
            </a:r>
            <a:endParaRPr/>
          </a:p>
          <a:p>
            <a:pPr>
              <a:defRPr/>
            </a:pPr>
            <a:r>
              <a:rPr lang="ru-RU" b="1">
                <a:solidFill>
                  <a:schemeClr val="tx1"/>
                </a:solidFill>
              </a:rPr>
              <a:t>– налог на добычу полезных ископаемых;</a:t>
            </a:r>
            <a:endParaRPr/>
          </a:p>
          <a:p>
            <a:pPr>
              <a:defRPr/>
            </a:pPr>
            <a:r>
              <a:rPr lang="ru-RU" b="1">
                <a:solidFill>
                  <a:schemeClr val="tx1"/>
                </a:solidFill>
              </a:rPr>
              <a:t>– платежи за пользование природными ресурсами;</a:t>
            </a:r>
            <a:endParaRPr/>
          </a:p>
          <a:p>
            <a:pPr>
              <a:defRPr/>
            </a:pPr>
            <a:r>
              <a:rPr lang="ru-RU" b="1">
                <a:solidFill>
                  <a:schemeClr val="tx1"/>
                </a:solidFill>
              </a:rPr>
              <a:t>– плату за негативное воздействие на окружающую среду;</a:t>
            </a:r>
            <a:endParaRPr/>
          </a:p>
          <a:p>
            <a:pPr>
              <a:defRPr/>
            </a:pPr>
            <a:r>
              <a:rPr lang="ru-RU" b="1">
                <a:solidFill>
                  <a:schemeClr val="tx1"/>
                </a:solidFill>
              </a:rPr>
              <a:t>– водный налог;</a:t>
            </a:r>
            <a:endParaRPr/>
          </a:p>
          <a:p>
            <a:pPr>
              <a:defRPr/>
            </a:pPr>
            <a:r>
              <a:rPr lang="ru-RU" b="1">
                <a:solidFill>
                  <a:schemeClr val="tx1"/>
                </a:solidFill>
              </a:rPr>
              <a:t>– государственную пошлину;</a:t>
            </a:r>
            <a:endParaRPr/>
          </a:p>
          <a:p>
            <a:pPr>
              <a:defRPr/>
            </a:pPr>
            <a:r>
              <a:rPr lang="ru-RU" b="1">
                <a:solidFill>
                  <a:schemeClr val="tx1"/>
                </a:solidFill>
              </a:rPr>
              <a:t>– таможенные сборы;</a:t>
            </a:r>
            <a:endParaRPr/>
          </a:p>
          <a:p>
            <a:pPr>
              <a:defRPr/>
            </a:pPr>
            <a:r>
              <a:rPr lang="ru-RU" b="1">
                <a:solidFill>
                  <a:schemeClr val="tx1"/>
                </a:solidFill>
              </a:rPr>
              <a:t>– земельный налог;</a:t>
            </a:r>
            <a:endParaRPr/>
          </a:p>
          <a:p>
            <a:pPr>
              <a:defRPr/>
            </a:pPr>
            <a:r>
              <a:rPr lang="ru-RU" b="1">
                <a:solidFill>
                  <a:schemeClr val="tx1"/>
                </a:solidFill>
              </a:rPr>
              <a:t>– акциз.</a:t>
            </a:r>
            <a:endParaRPr/>
          </a:p>
          <a:p>
            <a:pPr>
              <a:defRPr/>
            </a:pPr>
            <a:endParaRPr lang="ru-RU" b="1">
              <a:solidFill>
                <a:schemeClr val="tx1"/>
              </a:solidFill>
            </a:endParaRPr>
          </a:p>
        </p:txBody>
      </p:sp>
      <p:sp>
        <p:nvSpPr>
          <p:cNvPr id="3" name="Заголовок 2"/>
          <p:cNvSpPr>
            <a:spLocks noGrp="1"/>
          </p:cNvSpPr>
          <p:nvPr>
            <p:ph type="title"/>
          </p:nvPr>
        </p:nvSpPr>
        <p:spPr bwMode="auto"/>
        <p:txBody>
          <a:bodyPr/>
          <a:lstStyle/>
          <a:p>
            <a:pPr>
              <a:defRPr/>
            </a:pPr>
            <a:r>
              <a:rPr lang="ru-RU"/>
              <a:t>При традиционном разделе</a:t>
            </a:r>
            <a:endParaRPr lang="ru-RU"/>
          </a:p>
        </p:txBody>
      </p:sp>
      <p:sp>
        <p:nvSpPr>
          <p:cNvPr id="6" name="Прямоугольник 5"/>
          <p:cNvSpPr/>
          <p:nvPr/>
        </p:nvSpPr>
        <p:spPr bwMode="auto">
          <a:xfrm>
            <a:off x="5112379" y="1662458"/>
            <a:ext cx="3726160" cy="45243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defRPr/>
            </a:pPr>
            <a:r>
              <a:rPr lang="ru-RU" sz="1200" b="1">
                <a:solidFill>
                  <a:schemeClr val="tx1"/>
                </a:solidFill>
              </a:rPr>
              <a:t>Инвестор освобождается от уплаты региональных и местных налогов и сборов по решению соответствующего законодательного органа региона или представительного органа местного самоуправления. Освобождение от уплаты транспортного налога и налога на имущество организаций предоставляется только в части транспортных средств и основных средств, используемых для осуществления деятельности, предусмотренной соглашениями о разделе продукции.</a:t>
            </a:r>
            <a:endParaRPr/>
          </a:p>
          <a:p>
            <a:pPr>
              <a:defRPr/>
            </a:pPr>
            <a:r>
              <a:rPr lang="ru-RU" sz="1200" b="1">
                <a:solidFill>
                  <a:schemeClr val="tx1"/>
                </a:solidFill>
              </a:rPr>
              <a:t>Суммы, уплаченных инвестором НДС, платежей за пользование природными ресурсами, водного налога, государственной пошлины, таможенных сборов, земельного налога, акциза, а также суммы платы за негативное воздействие на окружающую среду подлежат возмещению инвестору.</a:t>
            </a:r>
            <a:endParaRPr/>
          </a:p>
          <a:p>
            <a:pPr>
              <a:defRPr/>
            </a:pPr>
            <a:r>
              <a:rPr lang="ru-RU" sz="1200" b="1">
                <a:solidFill>
                  <a:schemeClr val="tx1"/>
                </a:solidFill>
              </a:rPr>
              <a:t>Таким образом, находясь на этом специальном налоговом режиме, по факту налогоплательщик уплачивает только:</a:t>
            </a:r>
            <a:endParaRPr/>
          </a:p>
          <a:p>
            <a:pPr>
              <a:defRPr/>
            </a:pPr>
            <a:r>
              <a:rPr lang="ru-RU" sz="1200" b="1">
                <a:solidFill>
                  <a:schemeClr val="tx1"/>
                </a:solidFill>
              </a:rPr>
              <a:t>– налог на прибыль организаций;</a:t>
            </a:r>
            <a:endParaRPr/>
          </a:p>
          <a:p>
            <a:pPr>
              <a:defRPr/>
            </a:pPr>
            <a:r>
              <a:rPr lang="ru-RU" sz="1200" b="1">
                <a:solidFill>
                  <a:schemeClr val="tx1"/>
                </a:solidFill>
              </a:rPr>
              <a:t>– налог на добычу полезных ископаемых.</a:t>
            </a:r>
            <a:endParaRPr/>
          </a:p>
          <a:p>
            <a:pPr>
              <a:defRPr/>
            </a:pPr>
            <a:r>
              <a:rPr lang="ru-RU" sz="1200" b="1">
                <a:solidFill>
                  <a:schemeClr val="tx1"/>
                </a:solidFill>
              </a:rPr>
              <a:t>Все остальные налоги, даже уплаченные налогоплательщиком, подлежат возмещению.</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251521" y="1700808"/>
            <a:ext cx="3816423" cy="4425355"/>
          </a:xfrm>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20000"/>
          </a:bodyPr>
          <a:lstStyle/>
          <a:p>
            <a:pPr>
              <a:defRPr/>
            </a:pPr>
            <a:r>
              <a:rPr lang="ru-RU" b="1">
                <a:solidFill>
                  <a:schemeClr val="tx1"/>
                </a:solidFill>
              </a:rPr>
              <a:t>2. При выполнении соглашения, предусматривающего условия раздела произведенной продукции в соответствии с 2 вариантом раздела, инвестор уплачивает следующие налоги и сборы:</a:t>
            </a:r>
            <a:endParaRPr/>
          </a:p>
          <a:p>
            <a:pPr>
              <a:defRPr/>
            </a:pPr>
            <a:r>
              <a:rPr lang="ru-RU" b="1">
                <a:solidFill>
                  <a:schemeClr val="tx1"/>
                </a:solidFill>
              </a:rPr>
              <a:t>– государственную пошлину;</a:t>
            </a:r>
            <a:endParaRPr/>
          </a:p>
          <a:p>
            <a:pPr>
              <a:defRPr/>
            </a:pPr>
            <a:r>
              <a:rPr lang="ru-RU" b="1">
                <a:solidFill>
                  <a:schemeClr val="tx1"/>
                </a:solidFill>
              </a:rPr>
              <a:t>– таможенные сборы;</a:t>
            </a:r>
            <a:endParaRPr/>
          </a:p>
          <a:p>
            <a:pPr>
              <a:defRPr/>
            </a:pPr>
            <a:r>
              <a:rPr lang="ru-RU" b="1">
                <a:solidFill>
                  <a:schemeClr val="tx1"/>
                </a:solidFill>
              </a:rPr>
              <a:t>– налог на добавленную стоимость;</a:t>
            </a:r>
            <a:endParaRPr/>
          </a:p>
          <a:p>
            <a:pPr>
              <a:defRPr/>
            </a:pPr>
            <a:r>
              <a:rPr lang="ru-RU" b="1">
                <a:solidFill>
                  <a:schemeClr val="tx1"/>
                </a:solidFill>
              </a:rPr>
              <a:t>– плату за негативное воздействие на окружающую среду.</a:t>
            </a:r>
            <a:endParaRPr/>
          </a:p>
          <a:p>
            <a:pPr>
              <a:defRPr/>
            </a:pPr>
            <a:endParaRPr lang="ru-RU" b="1">
              <a:solidFill>
                <a:schemeClr val="tx1"/>
              </a:solidFill>
            </a:endParaRPr>
          </a:p>
        </p:txBody>
      </p:sp>
      <p:sp>
        <p:nvSpPr>
          <p:cNvPr id="3" name="Заголовок 2"/>
          <p:cNvSpPr>
            <a:spLocks noGrp="1"/>
          </p:cNvSpPr>
          <p:nvPr>
            <p:ph type="title"/>
          </p:nvPr>
        </p:nvSpPr>
        <p:spPr bwMode="auto">
          <a:xfrm>
            <a:off x="457200" y="404664"/>
            <a:ext cx="8229600" cy="1252728"/>
          </a:xfrm>
        </p:spPr>
        <p:txBody>
          <a:bodyPr/>
          <a:lstStyle/>
          <a:p>
            <a:pPr>
              <a:defRPr/>
            </a:pPr>
            <a:r>
              <a:rPr lang="ru-RU"/>
              <a:t>При прямом разделе</a:t>
            </a:r>
            <a:endParaRPr lang="ru-RU"/>
          </a:p>
        </p:txBody>
      </p:sp>
      <p:sp>
        <p:nvSpPr>
          <p:cNvPr id="4" name="Прямоугольник 3"/>
          <p:cNvSpPr/>
          <p:nvPr/>
        </p:nvSpPr>
        <p:spPr bwMode="auto">
          <a:xfrm>
            <a:off x="5004048" y="1700808"/>
            <a:ext cx="3923928" cy="427809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defRPr/>
            </a:pPr>
            <a:r>
              <a:rPr lang="ru-RU" sz="1600" b="1">
                <a:solidFill>
                  <a:schemeClr val="tx1"/>
                </a:solidFill>
              </a:rPr>
              <a:t>Инвестор освобождается от уплаты региональных и местных налогов и сборов по решению соответствующего законодательного органа региона или представительного органа местного самоуправления.</a:t>
            </a:r>
            <a:endParaRPr/>
          </a:p>
          <a:p>
            <a:pPr>
              <a:defRPr/>
            </a:pPr>
            <a:r>
              <a:rPr lang="ru-RU" sz="1600" b="1">
                <a:solidFill>
                  <a:schemeClr val="tx1"/>
                </a:solidFill>
              </a:rPr>
              <a:t>При выполнении соглашения объект налогообложения, налоговая база, налоговый период, налоговая ставка и порядок исчисления налога в отношении налогов, уплачиваемых инвестором, при применении специального налогового режима определяются с учетом особенностей, предусмотренных положениями гл. 26.4 НК РФ, действующими на дату вступления соглашения в силу.</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755576" y="908720"/>
            <a:ext cx="7632847" cy="5217443"/>
          </a:xfrm>
          <a:prstGeom prst="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a:lstStyle/>
          <a:p>
            <a:pPr>
              <a:defRPr/>
            </a:pPr>
            <a:r>
              <a:rPr lang="ru-RU" b="1" u="sng">
                <a:solidFill>
                  <a:schemeClr val="tx1"/>
                </a:solidFill>
              </a:rPr>
              <a:t>В ст. ст. 346.37 - 346.40 НК РФ специально урегулированы особенности исчисления и уплаты НДПИ, налога на прибыль организаций, НДС, а также представления налоговых деклараций. Статьи 346.41 и 346.42 предусматривают особенности учета налогоплательщиков при выполнении СРП, а также особенности хранения налогоплательщиком документов и проведения выездных налоговых проверок.</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251520" y="404664"/>
            <a:ext cx="7772400" cy="1780108"/>
          </a:xfrm>
        </p:spPr>
        <p:txBody>
          <a:bodyPr/>
          <a:lstStyle/>
          <a:p>
            <a:pPr algn="l">
              <a:defRPr/>
            </a:pPr>
            <a:r>
              <a:rPr lang="ru-RU"/>
              <a:t>Вопрос </a:t>
            </a:r>
            <a:r>
              <a:rPr lang="ru-RU"/>
              <a:t>6.</a:t>
            </a:r>
            <a:endParaRPr lang="ru-RU"/>
          </a:p>
        </p:txBody>
      </p:sp>
      <p:sp>
        <p:nvSpPr>
          <p:cNvPr id="3" name="Подзаголовок 2"/>
          <p:cNvSpPr>
            <a:spLocks noGrp="1"/>
          </p:cNvSpPr>
          <p:nvPr>
            <p:ph type="subTitle" idx="1"/>
          </p:nvPr>
        </p:nvSpPr>
        <p:spPr bwMode="auto">
          <a:xfrm>
            <a:off x="1043608" y="2852936"/>
            <a:ext cx="7696944" cy="1473200"/>
          </a:xfrm>
        </p:spPr>
        <p:style>
          <a:lnRef idx="3">
            <a:schemeClr val="lt1"/>
          </a:lnRef>
          <a:fillRef idx="1">
            <a:schemeClr val="accent5"/>
          </a:fillRef>
          <a:effectRef idx="1">
            <a:schemeClr val="accent5"/>
          </a:effectRef>
          <a:fontRef idx="minor">
            <a:schemeClr val="lt1"/>
          </a:fontRef>
        </p:style>
        <p:txBody>
          <a:bodyPr>
            <a:normAutofit/>
          </a:bodyPr>
          <a:lstStyle/>
          <a:p>
            <a:pPr algn="r">
              <a:defRPr/>
            </a:pPr>
            <a:r>
              <a:rPr lang="ru-RU" sz="2800" b="1">
                <a:solidFill>
                  <a:schemeClr val="tx2"/>
                </a:solidFill>
              </a:rPr>
              <a:t>Правонарушения, совершаемые при применении специальных налоговых режимов, и борьба ФНС и ОВД с ними</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ru-RU" b="1">
                <a:solidFill>
                  <a:schemeClr val="tx1"/>
                </a:solidFill>
              </a:rPr>
              <a:t>Применение специальных налоговых режимов является одним из способов получения налоговой выгоды и наиболее привлекательной сферой для совершения налоговых правонарушений и преступлений.</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539553" y="2132856"/>
          <a:ext cx="7740848" cy="3993307"/>
          <a:chOff x="0" y="0"/>
          <a:chExt cx="7740848" cy="3993307"/>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sz="3200"/>
              <a:t>Основные типичные схемы уклонения от уплаты налогов с использованием специальных режимов налогообложения: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683568" y="4149079"/>
            <a:ext cx="7776864" cy="2010536"/>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defRPr/>
            </a:pPr>
            <a:r>
              <a:rPr lang="ru-RU"/>
              <a:t>Работники </a:t>
            </a:r>
            <a:r>
              <a:rPr lang="ru-RU"/>
              <a:t>фирмы увольняются и устраиваются в организацию, работающую на УСН, которая затем оказывает услуги этой компании. В результате происходит экономия на страховых взносах: вместо максимальной ставки 30% у вспомогательной фирмы-«упрощенца» при применении льготного тарифа она составит 20%.</a:t>
            </a:r>
            <a:endParaRPr/>
          </a:p>
          <a:p>
            <a:pPr>
              <a:defRPr/>
            </a:pPr>
            <a:endParaRPr lang="ru-RU"/>
          </a:p>
        </p:txBody>
      </p:sp>
      <p:sp>
        <p:nvSpPr>
          <p:cNvPr id="3" name="Заголовок 2"/>
          <p:cNvSpPr>
            <a:spLocks noGrp="1"/>
          </p:cNvSpPr>
          <p:nvPr>
            <p:ph type="title"/>
          </p:nvPr>
        </p:nvSpPr>
        <p:spPr bwMode="auto"/>
        <p:txBody>
          <a:bodyPr>
            <a:normAutofit fontScale="90000"/>
          </a:bodyPr>
          <a:lstStyle/>
          <a:p>
            <a:pPr>
              <a:defRPr/>
            </a:pPr>
            <a:r>
              <a:rPr lang="ru-RU" i="1"/>
              <a:t>Перевод персонала на УСН</a:t>
            </a:r>
            <a:br>
              <a:rPr lang="ru-RU"/>
            </a:br>
            <a:endParaRPr lang="ru-RU"/>
          </a:p>
        </p:txBody>
      </p:sp>
      <p:pic>
        <p:nvPicPr>
          <p:cNvPr id="1026" name="Picture 2"/>
          <p:cNvPicPr>
            <a:picLocks noChangeAspect="1" noChangeArrowheads="1"/>
          </p:cNvPicPr>
          <p:nvPr/>
        </p:nvPicPr>
        <p:blipFill>
          <a:blip r:embed="rId2"/>
          <a:stretch/>
        </p:blipFill>
        <p:spPr bwMode="auto">
          <a:xfrm>
            <a:off x="2078003" y="2731453"/>
            <a:ext cx="5059363" cy="744537"/>
          </a:xfrm>
          <a:prstGeom prst="rect">
            <a:avLst/>
          </a:prstGeom>
          <a:noFill/>
          <a:ln>
            <a:noFill/>
          </a:ln>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683568" y="3717032"/>
            <a:ext cx="8028880" cy="2406651"/>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indent="342900" algn="just">
              <a:spcAft>
                <a:spcPts val="0"/>
              </a:spcAft>
              <a:defRPr/>
            </a:pPr>
            <a:endParaRPr lang="ru-RU" sz="2000">
              <a:latin typeface="Times New Roman"/>
              <a:ea typeface="Times New Roman"/>
            </a:endParaRPr>
          </a:p>
          <a:p>
            <a:pPr indent="342900" algn="just">
              <a:spcAft>
                <a:spcPts val="0"/>
              </a:spcAft>
              <a:defRPr/>
            </a:pPr>
            <a:r>
              <a:rPr lang="ru-RU">
                <a:latin typeface="Times New Roman"/>
                <a:ea typeface="Calibri"/>
              </a:rPr>
              <a:t>Организация на УСН покупает основные средства и передает их в аренду фирме на общем режиме налогообложения. Эта схема позволяет экономить на налоге на имущество, потому что компания на УСН данный налог не уплачивает. У налогоплательщика на общем режиме эта схема позволяет снизить налог на прибыль, поскольку арендные платежи можно учесть в составе расходов.</a:t>
            </a:r>
            <a:endParaRPr lang="ru-RU" sz="2000">
              <a:latin typeface="Times New Roman"/>
              <a:ea typeface="Times New Roman"/>
            </a:endParaRPr>
          </a:p>
        </p:txBody>
      </p:sp>
      <p:sp>
        <p:nvSpPr>
          <p:cNvPr id="3" name="Заголовок 2"/>
          <p:cNvSpPr>
            <a:spLocks noGrp="1"/>
          </p:cNvSpPr>
          <p:nvPr>
            <p:ph type="title"/>
          </p:nvPr>
        </p:nvSpPr>
        <p:spPr bwMode="auto"/>
        <p:txBody>
          <a:bodyPr>
            <a:normAutofit fontScale="90000"/>
          </a:bodyPr>
          <a:lstStyle/>
          <a:p>
            <a:pPr>
              <a:defRPr/>
            </a:pPr>
            <a:r>
              <a:rPr lang="ru-RU" i="1">
                <a:latin typeface="Times New Roman"/>
                <a:ea typeface="Calibri"/>
              </a:rPr>
              <a:t>Сдача в аренду своего имущества</a:t>
            </a:r>
            <a:endParaRPr lang="ru-RU"/>
          </a:p>
        </p:txBody>
      </p:sp>
      <p:pic>
        <p:nvPicPr>
          <p:cNvPr id="4" name="Рисунок 3" descr="3"/>
          <p:cNvPicPr/>
          <p:nvPr/>
        </p:nvPicPr>
        <p:blipFill>
          <a:blip r:embed="rId2"/>
          <a:stretch/>
        </p:blipFill>
        <p:spPr bwMode="auto">
          <a:xfrm>
            <a:off x="1259632" y="2420888"/>
            <a:ext cx="6202169" cy="100811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xfrm>
            <a:off x="611558" y="3789041"/>
            <a:ext cx="7992889" cy="2337122"/>
          </a:xfrm>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marL="0" indent="0">
              <a:buNone/>
              <a:defRPr/>
            </a:pPr>
            <a:r>
              <a:rPr lang="ru-RU"/>
              <a:t>Торговая </a:t>
            </a:r>
            <a:r>
              <a:rPr lang="ru-RU"/>
              <a:t>компания закупает для своей деятельности товары, а их покупную стоимость включает в расходы, уменьшающие налогооблагаемый доход. Далее товары передаются для реализации комиссионеру – фирме, применяющей УСН. При этом налог комиссионера-посредника с полученного дохода (вознаграждения) составит всего лишь 6%, а если бы компания (комитент) не уменьшила свой доход на сумму этого вознаграждения, то пришлось бы начислить налог на прибыль по ставке 20%.</a:t>
            </a:r>
            <a:endParaRPr/>
          </a:p>
          <a:p>
            <a:pPr>
              <a:defRPr/>
            </a:pPr>
            <a:endParaRPr lang="ru-RU"/>
          </a:p>
        </p:txBody>
      </p:sp>
      <p:sp>
        <p:nvSpPr>
          <p:cNvPr id="3" name="Заголовок 2"/>
          <p:cNvSpPr>
            <a:spLocks noGrp="1"/>
          </p:cNvSpPr>
          <p:nvPr>
            <p:ph type="title"/>
          </p:nvPr>
        </p:nvSpPr>
        <p:spPr bwMode="auto"/>
        <p:txBody>
          <a:bodyPr>
            <a:normAutofit fontScale="90000"/>
          </a:bodyPr>
          <a:lstStyle/>
          <a:p>
            <a:pPr>
              <a:defRPr/>
            </a:pPr>
            <a:r>
              <a:rPr lang="ru-RU" b="1" i="1"/>
              <a:t>Использование посредника на </a:t>
            </a:r>
            <a:r>
              <a:rPr lang="ru-RU" b="1" i="1"/>
              <a:t>УСН</a:t>
            </a:r>
            <a:endParaRPr lang="ru-RU"/>
          </a:p>
        </p:txBody>
      </p:sp>
      <p:pic>
        <p:nvPicPr>
          <p:cNvPr id="4" name="Рисунок 3" descr="4"/>
          <p:cNvPicPr/>
          <p:nvPr/>
        </p:nvPicPr>
        <p:blipFill>
          <a:blip r:embed="rId2"/>
          <a:stretch/>
        </p:blipFill>
        <p:spPr bwMode="auto">
          <a:xfrm>
            <a:off x="1475656" y="2060848"/>
            <a:ext cx="6061585" cy="100811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251520" y="1772813"/>
          <a:ext cx="8640959" cy="5063505"/>
        </p:xfrm>
        <a:graphic>
          <a:graphicData uri="http://schemas.openxmlformats.org/drawingml/2006/table">
            <a:tbl>
              <a:tblPr firstRow="1" firstCol="1" lastRow="0" lastCol="0" bandRow="1" bandCol="0">
                <a:tableStyleId>{775DCB02-9BB8-47FD-8907-85C794F793BA}</a:tableStyleId>
              </a:tblPr>
              <a:tblGrid>
                <a:gridCol w="574913"/>
                <a:gridCol w="3745566"/>
                <a:gridCol w="2160240"/>
                <a:gridCol w="2160240"/>
              </a:tblGrid>
              <a:tr h="169758">
                <a:tc rowSpan="2">
                  <a:txBody>
                    <a:bodyPr/>
                    <a:p>
                      <a:pPr>
                        <a:spcAft>
                          <a:spcPts val="0"/>
                        </a:spcAft>
                        <a:defRPr/>
                      </a:pPr>
                      <a:r>
                        <a:rPr lang="ru-RU" sz="1600" b="1">
                          <a:solidFill>
                            <a:schemeClr val="bg1"/>
                          </a:solidFill>
                        </a:rPr>
                        <a:t>№</a:t>
                      </a:r>
                      <a:endParaRPr lang="ru-RU" sz="1600" b="1">
                        <a:solidFill>
                          <a:schemeClr val="bg1"/>
                        </a:solidFill>
                        <a:latin typeface="Times New Roman"/>
                        <a:ea typeface="Times New Roman"/>
                        <a:cs typeface="Times New Roman"/>
                      </a:endParaRPr>
                    </a:p>
                  </a:txBody>
                  <a:tcPr marL="43140" marR="43140" marT="0" marB="0">
                    <a:solidFill>
                      <a:srgbClr val="0070C0"/>
                    </a:solidFill>
                  </a:tcPr>
                </a:tc>
                <a:tc rowSpan="2">
                  <a:txBody>
                    <a:bodyPr/>
                    <a:p>
                      <a:pPr>
                        <a:spcAft>
                          <a:spcPts val="0"/>
                        </a:spcAft>
                        <a:defRPr/>
                      </a:pPr>
                      <a:r>
                        <a:rPr lang="ru-RU" sz="1600" b="1">
                          <a:solidFill>
                            <a:schemeClr val="bg1"/>
                          </a:solidFill>
                        </a:rPr>
                        <a:t>Критерий</a:t>
                      </a:r>
                      <a:endParaRPr lang="ru-RU" sz="1600" b="1">
                        <a:solidFill>
                          <a:schemeClr val="bg1"/>
                        </a:solidFill>
                        <a:latin typeface="Times New Roman"/>
                        <a:ea typeface="Times New Roman"/>
                        <a:cs typeface="Times New Roman"/>
                      </a:endParaRPr>
                    </a:p>
                  </a:txBody>
                  <a:tcPr marL="43140" marR="43140" marT="0" marB="0">
                    <a:solidFill>
                      <a:srgbClr val="0070C0"/>
                    </a:solidFill>
                  </a:tcPr>
                </a:tc>
                <a:tc gridSpan="2">
                  <a:txBody>
                    <a:bodyPr/>
                    <a:p>
                      <a:pPr algn="ctr">
                        <a:spcAft>
                          <a:spcPts val="0"/>
                        </a:spcAft>
                        <a:defRPr/>
                      </a:pPr>
                      <a:r>
                        <a:rPr lang="ru-RU" sz="1600" b="1">
                          <a:solidFill>
                            <a:schemeClr val="bg1"/>
                          </a:solidFill>
                        </a:rPr>
                        <a:t>Предельное значение</a:t>
                      </a:r>
                      <a:endParaRPr lang="ru-RU" sz="1600" b="1">
                        <a:solidFill>
                          <a:schemeClr val="bg1"/>
                        </a:solidFill>
                        <a:latin typeface="Times New Roman"/>
                        <a:ea typeface="Times New Roman"/>
                        <a:cs typeface="Times New Roman"/>
                      </a:endParaRPr>
                    </a:p>
                  </a:txBody>
                  <a:tcPr marL="43140" marR="43140" marT="0" marB="0">
                    <a:solidFill>
                      <a:srgbClr val="0070C0"/>
                    </a:solidFill>
                  </a:tcPr>
                </a:tc>
                <a:tc hMerge="1">
                  <a:txBody>
                    <a:bodyPr/>
                    <a:p>
                      <a:endParaRPr/>
                    </a:p>
                  </a:txBody>
                </a:tc>
              </a:tr>
              <a:tr h="169758">
                <a:tc vMerge="1">
                  <a:txBody>
                    <a:bodyPr/>
                    <a:p>
                      <a:pPr>
                        <a:defRPr/>
                      </a:pPr>
                      <a:endParaRPr lang="ru-RU"/>
                    </a:p>
                  </a:txBody>
                  <a:tcPr/>
                </a:tc>
                <a:tc vMerge="1">
                  <a:txBody>
                    <a:bodyPr/>
                    <a:p>
                      <a:pPr>
                        <a:defRPr/>
                      </a:pPr>
                      <a:endParaRPr lang="ru-RU"/>
                    </a:p>
                  </a:txBody>
                  <a:tcPr/>
                </a:tc>
                <a:tc>
                  <a:txBody>
                    <a:bodyPr/>
                    <a:p>
                      <a:pPr>
                        <a:spcAft>
                          <a:spcPts val="0"/>
                        </a:spcAft>
                        <a:defRPr/>
                      </a:pPr>
                      <a:r>
                        <a:rPr lang="ru-RU" sz="1600" b="1">
                          <a:solidFill>
                            <a:schemeClr val="bg1"/>
                          </a:solidFill>
                        </a:rPr>
                        <a:t>Микропредприятие</a:t>
                      </a:r>
                      <a:endParaRPr lang="ru-RU" sz="1600" b="1">
                        <a:solidFill>
                          <a:schemeClr val="bg1"/>
                        </a:solidFill>
                        <a:latin typeface="Times New Roman"/>
                        <a:ea typeface="Times New Roman"/>
                        <a:cs typeface="Times New Roman"/>
                      </a:endParaRPr>
                    </a:p>
                  </a:txBody>
                  <a:tcPr marL="43140" marR="43140" marT="0" marB="0">
                    <a:solidFill>
                      <a:srgbClr val="0070C0"/>
                    </a:solidFill>
                  </a:tcPr>
                </a:tc>
                <a:tc>
                  <a:txBody>
                    <a:bodyPr/>
                    <a:p>
                      <a:pPr>
                        <a:spcAft>
                          <a:spcPts val="0"/>
                        </a:spcAft>
                        <a:defRPr/>
                      </a:pPr>
                      <a:r>
                        <a:rPr lang="ru-RU" sz="1600" b="1">
                          <a:solidFill>
                            <a:schemeClr val="bg1"/>
                          </a:solidFill>
                        </a:rPr>
                        <a:t>Малое предприятие</a:t>
                      </a:r>
                      <a:endParaRPr lang="ru-RU" sz="1600" b="1">
                        <a:solidFill>
                          <a:schemeClr val="bg1"/>
                        </a:solidFill>
                        <a:latin typeface="Times New Roman"/>
                        <a:ea typeface="Times New Roman"/>
                        <a:cs typeface="Times New Roman"/>
                      </a:endParaRPr>
                    </a:p>
                  </a:txBody>
                  <a:tcPr marL="43140" marR="43140" marT="0" marB="0">
                    <a:solidFill>
                      <a:srgbClr val="0070C0"/>
                    </a:solidFill>
                  </a:tcPr>
                </a:tc>
              </a:tr>
              <a:tr h="1281435">
                <a:tc>
                  <a:txBody>
                    <a:bodyPr/>
                    <a:p>
                      <a:pPr>
                        <a:spcAft>
                          <a:spcPts val="0"/>
                        </a:spcAft>
                        <a:defRPr/>
                      </a:pPr>
                      <a:r>
                        <a:rPr lang="ru-RU" sz="1600" b="1"/>
                        <a:t>1</a:t>
                      </a:r>
                      <a:endParaRPr lang="ru-RU" sz="1600" b="1">
                        <a:solidFill>
                          <a:schemeClr val="tx2"/>
                        </a:solidFill>
                        <a:latin typeface="Times New Roman"/>
                        <a:ea typeface="Times New Roman"/>
                        <a:cs typeface="Times New Roman"/>
                      </a:endParaRPr>
                    </a:p>
                  </a:txBody>
                  <a:tcPr marL="43140" marR="43140" marT="0" marB="0">
                    <a:solidFill>
                      <a:schemeClr val="bg1"/>
                    </a:solidFill>
                  </a:tcPr>
                </a:tc>
                <a:tc>
                  <a:txBody>
                    <a:bodyPr/>
                    <a:p>
                      <a:pPr>
                        <a:spcAft>
                          <a:spcPts val="0"/>
                        </a:spcAft>
                        <a:defRPr/>
                      </a:pPr>
                      <a:r>
                        <a:rPr lang="ru-RU" sz="1600" b="1"/>
                        <a:t>Суммарная доля участия в уставном капитале ООО РФ, субъектов РФ, муниципальных образований, общественных, религиозных организаций, фондов</a:t>
                      </a:r>
                      <a:endParaRPr lang="ru-RU" sz="1600" b="1">
                        <a:solidFill>
                          <a:schemeClr val="tx2"/>
                        </a:solidFill>
                        <a:latin typeface="Times New Roman"/>
                        <a:ea typeface="Times New Roman"/>
                        <a:cs typeface="Times New Roman"/>
                      </a:endParaRPr>
                    </a:p>
                  </a:txBody>
                  <a:tcPr marL="43140" marR="43140" marT="0" marB="0">
                    <a:solidFill>
                      <a:schemeClr val="bg1"/>
                    </a:solidFill>
                  </a:tcPr>
                </a:tc>
                <a:tc gridSpan="2">
                  <a:txBody>
                    <a:bodyPr/>
                    <a:p>
                      <a:pPr algn="ctr">
                        <a:spcAft>
                          <a:spcPts val="0"/>
                        </a:spcAft>
                        <a:defRPr/>
                      </a:pPr>
                      <a:r>
                        <a:rPr lang="ru-RU" sz="1600" b="1"/>
                        <a:t>25%</a:t>
                      </a:r>
                      <a:endParaRPr lang="ru-RU" sz="1600" b="1">
                        <a:solidFill>
                          <a:schemeClr val="tx2"/>
                        </a:solidFill>
                        <a:latin typeface="Times New Roman"/>
                        <a:ea typeface="Times New Roman"/>
                        <a:cs typeface="Times New Roman"/>
                      </a:endParaRPr>
                    </a:p>
                  </a:txBody>
                  <a:tcPr marL="43140" marR="43140" marT="0" marB="0">
                    <a:solidFill>
                      <a:schemeClr val="bg1"/>
                    </a:solidFill>
                  </a:tcPr>
                </a:tc>
                <a:tc hMerge="1">
                  <a:txBody>
                    <a:bodyPr/>
                    <a:p>
                      <a:endParaRPr/>
                    </a:p>
                  </a:txBody>
                </a:tc>
              </a:tr>
              <a:tr h="1281435">
                <a:tc>
                  <a:txBody>
                    <a:bodyPr/>
                    <a:p>
                      <a:pPr>
                        <a:spcAft>
                          <a:spcPts val="0"/>
                        </a:spcAft>
                        <a:defRPr/>
                      </a:pPr>
                      <a:r>
                        <a:rPr lang="ru-RU" sz="1600" b="1"/>
                        <a:t>2</a:t>
                      </a:r>
                      <a:endParaRPr lang="ru-RU" sz="1600" b="1">
                        <a:solidFill>
                          <a:schemeClr val="tx2"/>
                        </a:solidFill>
                        <a:latin typeface="Times New Roman"/>
                        <a:ea typeface="Times New Roman"/>
                        <a:cs typeface="Times New Roman"/>
                      </a:endParaRPr>
                    </a:p>
                  </a:txBody>
                  <a:tcPr marL="43140" marR="43140" marT="0" marB="0">
                    <a:solidFill>
                      <a:schemeClr val="bg1">
                        <a:lumMod val="95000"/>
                      </a:schemeClr>
                    </a:solidFill>
                  </a:tcPr>
                </a:tc>
                <a:tc>
                  <a:txBody>
                    <a:bodyPr/>
                    <a:p>
                      <a:pPr>
                        <a:spcAft>
                          <a:spcPts val="0"/>
                        </a:spcAft>
                        <a:defRPr/>
                      </a:pPr>
                      <a:r>
                        <a:rPr lang="ru-RU" sz="1600" b="1"/>
                        <a:t>Суммарная доля участия в уставном капитале ООО других организаций, не являющихся субъектами малого и среднего предпринимательства, а также иностранных организаций</a:t>
                      </a:r>
                      <a:endParaRPr lang="ru-RU" sz="1600" b="1">
                        <a:solidFill>
                          <a:schemeClr val="tx2"/>
                        </a:solidFill>
                        <a:latin typeface="Times New Roman"/>
                        <a:ea typeface="Times New Roman"/>
                        <a:cs typeface="Times New Roman"/>
                      </a:endParaRPr>
                    </a:p>
                  </a:txBody>
                  <a:tcPr marL="43140" marR="43140" marT="0" marB="0">
                    <a:solidFill>
                      <a:schemeClr val="bg2"/>
                    </a:solidFill>
                  </a:tcPr>
                </a:tc>
                <a:tc gridSpan="2">
                  <a:txBody>
                    <a:bodyPr/>
                    <a:p>
                      <a:pPr algn="ctr">
                        <a:spcAft>
                          <a:spcPts val="0"/>
                        </a:spcAft>
                        <a:defRPr/>
                      </a:pPr>
                      <a:r>
                        <a:rPr lang="ru-RU" sz="1600" b="1"/>
                        <a:t>49%</a:t>
                      </a:r>
                      <a:endParaRPr lang="ru-RU" sz="1600" b="1">
                        <a:solidFill>
                          <a:schemeClr val="tx2"/>
                        </a:solidFill>
                        <a:latin typeface="Times New Roman"/>
                        <a:ea typeface="Times New Roman"/>
                        <a:cs typeface="Times New Roman"/>
                      </a:endParaRPr>
                    </a:p>
                  </a:txBody>
                  <a:tcPr marL="43140" marR="43140" marT="0" marB="0">
                    <a:solidFill>
                      <a:schemeClr val="bg2"/>
                    </a:solidFill>
                  </a:tcPr>
                </a:tc>
                <a:tc hMerge="1">
                  <a:txBody>
                    <a:bodyPr/>
                    <a:p>
                      <a:endParaRPr/>
                    </a:p>
                  </a:txBody>
                </a:tc>
              </a:tr>
              <a:tr h="640717">
                <a:tc>
                  <a:txBody>
                    <a:bodyPr/>
                    <a:p>
                      <a:pPr>
                        <a:spcAft>
                          <a:spcPts val="0"/>
                        </a:spcAft>
                        <a:defRPr/>
                      </a:pPr>
                      <a:r>
                        <a:rPr lang="ru-RU" sz="1600" b="1"/>
                        <a:t>3</a:t>
                      </a:r>
                      <a:endParaRPr lang="ru-RU" sz="1600" b="1">
                        <a:solidFill>
                          <a:schemeClr val="tx2"/>
                        </a:solidFill>
                        <a:latin typeface="Times New Roman"/>
                        <a:ea typeface="Times New Roman"/>
                        <a:cs typeface="Times New Roman"/>
                      </a:endParaRPr>
                    </a:p>
                  </a:txBody>
                  <a:tcPr marL="43140" marR="43140" marT="0" marB="0">
                    <a:solidFill>
                      <a:schemeClr val="bg1"/>
                    </a:solidFill>
                  </a:tcPr>
                </a:tc>
                <a:tc>
                  <a:txBody>
                    <a:bodyPr/>
                    <a:p>
                      <a:pPr>
                        <a:spcAft>
                          <a:spcPts val="0"/>
                        </a:spcAft>
                        <a:defRPr/>
                      </a:pPr>
                      <a:r>
                        <a:rPr lang="ru-RU" sz="1600" b="1"/>
                        <a:t>Среднесписочная численность работников за предшествующий календарный год</a:t>
                      </a:r>
                      <a:endParaRPr lang="ru-RU" sz="1600" b="1">
                        <a:solidFill>
                          <a:schemeClr val="tx2"/>
                        </a:solidFill>
                        <a:latin typeface="Times New Roman"/>
                        <a:ea typeface="Times New Roman"/>
                        <a:cs typeface="Times New Roman"/>
                      </a:endParaRPr>
                    </a:p>
                  </a:txBody>
                  <a:tcPr marL="43140" marR="43140" marT="0" marB="0">
                    <a:solidFill>
                      <a:schemeClr val="bg1"/>
                    </a:solidFill>
                  </a:tcPr>
                </a:tc>
                <a:tc>
                  <a:txBody>
                    <a:bodyPr/>
                    <a:p>
                      <a:pPr algn="ctr">
                        <a:spcAft>
                          <a:spcPts val="0"/>
                        </a:spcAft>
                        <a:defRPr/>
                      </a:pPr>
                      <a:r>
                        <a:rPr lang="ru-RU" sz="1600" b="1"/>
                        <a:t>15 человек</a:t>
                      </a:r>
                      <a:endParaRPr lang="ru-RU" sz="1600" b="1">
                        <a:solidFill>
                          <a:schemeClr val="tx2"/>
                        </a:solidFill>
                        <a:latin typeface="Times New Roman"/>
                        <a:ea typeface="Times New Roman"/>
                        <a:cs typeface="Times New Roman"/>
                      </a:endParaRPr>
                    </a:p>
                  </a:txBody>
                  <a:tcPr marL="43140" marR="43140" marT="0" marB="0">
                    <a:solidFill>
                      <a:schemeClr val="bg1"/>
                    </a:solidFill>
                  </a:tcPr>
                </a:tc>
                <a:tc>
                  <a:txBody>
                    <a:bodyPr/>
                    <a:p>
                      <a:pPr algn="ctr">
                        <a:spcAft>
                          <a:spcPts val="0"/>
                        </a:spcAft>
                        <a:defRPr/>
                      </a:pPr>
                      <a:r>
                        <a:rPr lang="ru-RU" sz="1600" b="1"/>
                        <a:t>100 человек</a:t>
                      </a:r>
                      <a:endParaRPr lang="ru-RU" sz="1600" b="1">
                        <a:solidFill>
                          <a:schemeClr val="tx2"/>
                        </a:solidFill>
                        <a:latin typeface="Times New Roman"/>
                        <a:ea typeface="Times New Roman"/>
                        <a:cs typeface="Times New Roman"/>
                      </a:endParaRPr>
                    </a:p>
                  </a:txBody>
                  <a:tcPr marL="43140" marR="43140" marT="0" marB="0">
                    <a:solidFill>
                      <a:schemeClr val="bg1">
                        <a:lumMod val="95000"/>
                      </a:schemeClr>
                    </a:solidFill>
                  </a:tcPr>
                </a:tc>
              </a:tr>
              <a:tr h="1281435">
                <a:tc>
                  <a:txBody>
                    <a:bodyPr/>
                    <a:p>
                      <a:pPr>
                        <a:spcAft>
                          <a:spcPts val="0"/>
                        </a:spcAft>
                        <a:defRPr/>
                      </a:pPr>
                      <a:r>
                        <a:rPr lang="ru-RU" sz="1600" b="1"/>
                        <a:t>4</a:t>
                      </a:r>
                      <a:endParaRPr lang="ru-RU" sz="1600" b="1">
                        <a:solidFill>
                          <a:schemeClr val="tx2"/>
                        </a:solidFill>
                        <a:latin typeface="Times New Roman"/>
                        <a:ea typeface="Times New Roman"/>
                        <a:cs typeface="Times New Roman"/>
                      </a:endParaRPr>
                    </a:p>
                  </a:txBody>
                  <a:tcPr marL="43140" marR="43140" marT="0" marB="0"/>
                </a:tc>
                <a:tc>
                  <a:txBody>
                    <a:bodyPr/>
                    <a:p>
                      <a:pPr>
                        <a:spcAft>
                          <a:spcPts val="0"/>
                        </a:spcAft>
                        <a:defRPr/>
                      </a:pPr>
                      <a:r>
                        <a:rPr lang="ru-RU" sz="1600" b="1"/>
                        <a:t>Доход от предпринимательской деятельности (сумма выручки и внереализационных доходов) без учета НДС за предшествующий календарный год</a:t>
                      </a:r>
                      <a:endParaRPr lang="ru-RU" sz="1600" b="1">
                        <a:solidFill>
                          <a:schemeClr val="tx2"/>
                        </a:solidFill>
                        <a:latin typeface="Times New Roman"/>
                        <a:ea typeface="Times New Roman"/>
                        <a:cs typeface="Times New Roman"/>
                      </a:endParaRPr>
                    </a:p>
                  </a:txBody>
                  <a:tcPr marL="43140" marR="43140" marT="0" marB="0">
                    <a:solidFill>
                      <a:schemeClr val="bg1"/>
                    </a:solidFill>
                  </a:tcPr>
                </a:tc>
                <a:tc>
                  <a:txBody>
                    <a:bodyPr/>
                    <a:p>
                      <a:pPr algn="ctr">
                        <a:spcAft>
                          <a:spcPts val="0"/>
                        </a:spcAft>
                        <a:defRPr/>
                      </a:pPr>
                      <a:r>
                        <a:rPr lang="ru-RU" sz="1600" b="1"/>
                        <a:t>120 млн руб.</a:t>
                      </a:r>
                      <a:endParaRPr lang="ru-RU" sz="1600" b="1">
                        <a:solidFill>
                          <a:schemeClr val="tx2"/>
                        </a:solidFill>
                        <a:latin typeface="Times New Roman"/>
                        <a:ea typeface="Times New Roman"/>
                        <a:cs typeface="Times New Roman"/>
                      </a:endParaRPr>
                    </a:p>
                  </a:txBody>
                  <a:tcPr marL="43140" marR="43140" marT="0" marB="0">
                    <a:solidFill>
                      <a:schemeClr val="bg1"/>
                    </a:solidFill>
                  </a:tcPr>
                </a:tc>
                <a:tc>
                  <a:txBody>
                    <a:bodyPr/>
                    <a:p>
                      <a:pPr algn="ctr">
                        <a:spcAft>
                          <a:spcPts val="0"/>
                        </a:spcAft>
                        <a:defRPr/>
                      </a:pPr>
                      <a:r>
                        <a:rPr lang="ru-RU" sz="1600" b="1"/>
                        <a:t>800 млн руб.</a:t>
                      </a:r>
                      <a:endParaRPr lang="ru-RU" sz="1600" b="1">
                        <a:solidFill>
                          <a:schemeClr val="tx2"/>
                        </a:solidFill>
                        <a:latin typeface="Times New Roman"/>
                        <a:ea typeface="Times New Roman"/>
                        <a:cs typeface="Times New Roman"/>
                      </a:endParaRPr>
                    </a:p>
                  </a:txBody>
                  <a:tcPr marL="43140" marR="43140" marT="0" marB="0">
                    <a:solidFill>
                      <a:schemeClr val="bg1"/>
                    </a:solidFill>
                  </a:tcPr>
                </a:tc>
              </a:tr>
            </a:tbl>
          </a:graphicData>
        </a:graphic>
      </p:graphicFrame>
      <p:sp>
        <p:nvSpPr>
          <p:cNvPr id="3" name="Заголовок 2"/>
          <p:cNvSpPr>
            <a:spLocks noGrp="1"/>
          </p:cNvSpPr>
          <p:nvPr>
            <p:ph type="title"/>
          </p:nvPr>
        </p:nvSpPr>
        <p:spPr bwMode="auto"/>
        <p:txBody>
          <a:bodyPr>
            <a:normAutofit fontScale="90000"/>
          </a:bodyPr>
          <a:lstStyle/>
          <a:p>
            <a:pPr>
              <a:defRPr/>
            </a:pPr>
            <a:r>
              <a:rPr lang="ru-RU"/>
              <a:t>Критерии отнесения к субъектам малого предпринимательства</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Заголовок 2"/>
          <p:cNvSpPr>
            <a:spLocks noGrp="1"/>
          </p:cNvSpPr>
          <p:nvPr>
            <p:ph type="title"/>
          </p:nvPr>
        </p:nvSpPr>
        <p:spPr bwMode="auto"/>
        <p:txBody>
          <a:bodyPr>
            <a:normAutofit fontScale="90000"/>
          </a:bodyPr>
          <a:lstStyle/>
          <a:p>
            <a:pPr>
              <a:defRPr/>
            </a:pPr>
            <a:r>
              <a:rPr lang="ru-RU"/>
              <a:t>родажа</a:t>
            </a:r>
            <a:r>
              <a:rPr lang="ru-RU"/>
              <a:t> </a:t>
            </a:r>
            <a:r>
              <a:rPr lang="ru-RU"/>
              <a:t>товаров через закупочную организацию</a:t>
            </a:r>
            <a:endParaRPr/>
          </a:p>
        </p:txBody>
      </p:sp>
      <p:pic>
        <p:nvPicPr>
          <p:cNvPr id="5" name="Объект 4" descr="http://www.nalogplan.ru/imgs/2012/12/8e599284-9f89-42e7-bab2-90dd34b87582.gif"/>
          <p:cNvPicPr>
            <a:picLocks noGrp="1"/>
          </p:cNvPicPr>
          <p:nvPr>
            <p:ph idx="1"/>
          </p:nvPr>
        </p:nvPicPr>
        <p:blipFill>
          <a:blip r:embed="rId2"/>
          <a:stretch/>
        </p:blipFill>
        <p:spPr bwMode="auto">
          <a:xfrm>
            <a:off x="1004094" y="3209925"/>
            <a:ext cx="7143750" cy="23812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Заголовок 2"/>
          <p:cNvSpPr>
            <a:spLocks noGrp="1"/>
          </p:cNvSpPr>
          <p:nvPr>
            <p:ph type="title"/>
          </p:nvPr>
        </p:nvSpPr>
        <p:spPr bwMode="auto"/>
        <p:txBody>
          <a:bodyPr/>
          <a:lstStyle/>
          <a:p>
            <a:pPr>
              <a:defRPr/>
            </a:pPr>
            <a:r>
              <a:rPr lang="ru-RU"/>
              <a:t>Посредническая </a:t>
            </a:r>
            <a:r>
              <a:rPr lang="ru-RU"/>
              <a:t>схема в опте</a:t>
            </a:r>
            <a:endParaRPr/>
          </a:p>
        </p:txBody>
      </p:sp>
      <p:pic>
        <p:nvPicPr>
          <p:cNvPr id="4" name="Объект 3" descr="http://www.nalogplan.ru/imgs/2012/12/2b180735-39ec-4027-91c5-6273f92a62f6.gif"/>
          <p:cNvPicPr>
            <a:picLocks noGrp="1"/>
          </p:cNvPicPr>
          <p:nvPr>
            <p:ph idx="1"/>
          </p:nvPr>
        </p:nvPicPr>
        <p:blipFill>
          <a:blip r:embed="rId2"/>
          <a:stretch/>
        </p:blipFill>
        <p:spPr bwMode="auto">
          <a:xfrm>
            <a:off x="1004094" y="3571875"/>
            <a:ext cx="7143750" cy="16573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Заголовок 2"/>
          <p:cNvSpPr>
            <a:spLocks noGrp="1"/>
          </p:cNvSpPr>
          <p:nvPr>
            <p:ph type="title"/>
          </p:nvPr>
        </p:nvSpPr>
        <p:spPr bwMode="auto"/>
        <p:txBody>
          <a:bodyPr>
            <a:normAutofit fontScale="90000"/>
          </a:bodyPr>
          <a:lstStyle/>
          <a:p>
            <a:pPr>
              <a:defRPr/>
            </a:pPr>
            <a:r>
              <a:rPr lang="ru-RU" i="1"/>
              <a:t>Использование затратных механизмов для снижения </a:t>
            </a:r>
            <a:r>
              <a:rPr lang="ru-RU" i="1"/>
              <a:t>налогов</a:t>
            </a:r>
            <a:endParaRPr lang="ru-RU"/>
          </a:p>
        </p:txBody>
      </p:sp>
      <p:pic>
        <p:nvPicPr>
          <p:cNvPr id="4" name="Объект 3" descr="http://www.nalogplan.ru/imgs/2012/12/9eaff668-f93b-4d3c-a28d-7927a69f1ec3.gif"/>
          <p:cNvPicPr>
            <a:picLocks noGrp="1"/>
          </p:cNvPicPr>
          <p:nvPr>
            <p:ph idx="1"/>
          </p:nvPr>
        </p:nvPicPr>
        <p:blipFill>
          <a:blip r:embed="rId2"/>
          <a:stretch/>
        </p:blipFill>
        <p:spPr bwMode="auto">
          <a:xfrm>
            <a:off x="1004094" y="3695700"/>
            <a:ext cx="7143750" cy="1409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Заголовок 2"/>
          <p:cNvSpPr>
            <a:spLocks noGrp="1"/>
          </p:cNvSpPr>
          <p:nvPr>
            <p:ph type="title"/>
          </p:nvPr>
        </p:nvSpPr>
        <p:spPr bwMode="auto"/>
        <p:txBody>
          <a:bodyPr>
            <a:normAutofit fontScale="90000"/>
          </a:bodyPr>
          <a:lstStyle/>
          <a:p>
            <a:pPr>
              <a:defRPr/>
            </a:pPr>
            <a:r>
              <a:rPr lang="ru-RU"/>
              <a:t>Перевод </a:t>
            </a:r>
            <a:r>
              <a:rPr lang="ru-RU"/>
              <a:t>безэндээсных</a:t>
            </a:r>
            <a:r>
              <a:rPr lang="ru-RU"/>
              <a:t> затрат на неплательщиков НДС</a:t>
            </a:r>
            <a:endParaRPr/>
          </a:p>
        </p:txBody>
      </p:sp>
      <p:pic>
        <p:nvPicPr>
          <p:cNvPr id="4" name="Объект 3" descr="http://www.nalogplan.ru/imgs/2012/12/de3bad48-96a2-4333-a095-b67eb2f0e04a.gif"/>
          <p:cNvPicPr>
            <a:picLocks noGrp="1"/>
          </p:cNvPicPr>
          <p:nvPr>
            <p:ph idx="1"/>
          </p:nvPr>
        </p:nvPicPr>
        <p:blipFill>
          <a:blip r:embed="rId2"/>
          <a:stretch/>
        </p:blipFill>
        <p:spPr bwMode="auto">
          <a:xfrm>
            <a:off x="1004094" y="3667125"/>
            <a:ext cx="7143750" cy="146684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Объект 1"/>
          <p:cNvSpPr>
            <a:spLocks noGrp="1"/>
          </p:cNvSpPr>
          <p:nvPr>
            <p:ph idx="1"/>
          </p:nvPr>
        </p:nvSpPr>
        <p:spPr bwMode="auto">
          <a:prstGeom prst="rect">
            <a:avLst/>
          </a:prstGeom>
          <a:blipFill>
            <a:blip r:embed="rId2">
              <a:duotone>
                <a:schemeClr val="phClr">
                  <a:shade val="63000"/>
                  <a:tint val="82000"/>
                </a:schemeClr>
                <a:schemeClr val="phClr">
                  <a:tint val="10000"/>
                  <a:satMod val="400000"/>
                </a:schemeClr>
              </a:duotone>
              <a:alphaModFix amt="0"/>
            </a:blip>
            <a:tile algn="tl" flip="none" sx="40000" sy="40000" tx="0" ty="0"/>
          </a:blipFill>
          <a:ln w="12700" cap="flat" cmpd="sng" algn="ctr">
            <a:solidFill>
              <a:schemeClr val="accent5">
                <a:alpha val="3000"/>
              </a:schemeClr>
            </a:solidFill>
            <a:prstDash val="solid"/>
          </a:ln>
        </p:spPr>
        <p:style>
          <a:lnRef idx="1">
            <a:schemeClr val="accent5"/>
          </a:lnRef>
          <a:fillRef idx="2">
            <a:schemeClr val="accent5"/>
          </a:fillRef>
          <a:effectRef idx="1">
            <a:schemeClr val="accent5"/>
          </a:effectRef>
          <a:fontRef idx="minor">
            <a:schemeClr val="dk1"/>
          </a:fontRef>
        </p:style>
        <p:txBody>
          <a:bodyPr>
            <a:normAutofit lnSpcReduction="10000"/>
          </a:bodyPr>
          <a:lstStyle/>
          <a:p>
            <a:pPr>
              <a:defRPr/>
            </a:pPr>
            <a:r>
              <a:rPr lang="ru-RU" b="1"/>
              <a:t>– </a:t>
            </a:r>
            <a:r>
              <a:rPr lang="ru-RU" b="1"/>
              <a:t>это совокупность действий, направленных на построение искаженных, искусственных договорных отношений, имитация реальной экономической деятельности подставных лиц (фирмы-однодневки). Налоговое правонарушение признается совершенным умышленно, если лицо, его совершившее, осознавало противоправный характер своих действий, желало либо сознательно допускало наступление вредных последствий таких действий (бездействия). </a:t>
            </a:r>
            <a:endParaRPr/>
          </a:p>
        </p:txBody>
      </p:sp>
      <p:sp>
        <p:nvSpPr>
          <p:cNvPr id="3" name="Заголовок 2"/>
          <p:cNvSpPr>
            <a:spLocks noGrp="1"/>
          </p:cNvSpPr>
          <p:nvPr>
            <p:ph type="title"/>
          </p:nvPr>
        </p:nvSpPr>
        <p:spPr bwMode="auto"/>
        <p:txBody>
          <a:bodyPr>
            <a:normAutofit fontScale="90000"/>
          </a:bodyPr>
          <a:lstStyle/>
          <a:p>
            <a:pPr>
              <a:defRPr/>
            </a:pPr>
            <a:r>
              <a:rPr lang="ru-RU"/>
              <a:t>Умышленность совершения налогового правонарушения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872067" y="1916832"/>
          <a:ext cx="7732381" cy="4209331"/>
          <a:chOff x="0" y="0"/>
          <a:chExt cx="7732381" cy="4209331"/>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a:t>К </a:t>
            </a:r>
            <a:r>
              <a:rPr lang="ru-RU" i="1"/>
              <a:t>прямым доказательствам наличия умысла </a:t>
            </a:r>
            <a:r>
              <a:rPr lang="ru-RU"/>
              <a:t>относятся: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251520" y="1412776"/>
          <a:ext cx="8640960" cy="5184576"/>
          <a:chOff x="0" y="0"/>
          <a:chExt cx="8640960" cy="518457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u="sng"/>
              <a:t>Признаки незаконных схем:</a:t>
            </a:r>
            <a:br>
              <a:rPr lang="ru-RU" u="sng"/>
            </a:br>
            <a:endParaRPr lang="ru-RU" u="sng"/>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107504" y="620688"/>
          <a:ext cx="8856984" cy="6408712"/>
          <a:chOff x="0" y="0"/>
          <a:chExt cx="8856984" cy="6408712"/>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rmAutofit fontScale="90000"/>
          </a:bodyPr>
          <a:lstStyle/>
          <a:p>
            <a:pPr>
              <a:defRPr/>
            </a:pPr>
            <a:r>
              <a:rPr lang="ru-RU"/>
              <a:t>Выявление схемы ухода от налогов: </a:t>
            </a:r>
            <a:br>
              <a:rPr lang="ru-RU"/>
            </a:b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Объект 3"/>
          <p:cNvGraphicFramePr>
            <a:graphicFrameLocks xmlns:a="http://schemas.openxmlformats.org/drawingml/2006/main" noGrp="1"/>
          </p:cNvGraphicFramePr>
          <p:nvPr>
            <p:ph idx="1"/>
          </p:nvPr>
        </p:nvGraphicFramePr>
        <p:xfrm>
          <a:off x="251521" y="1844824"/>
          <a:ext cx="8640960" cy="4608511"/>
          <a:chOff x="0" y="0"/>
          <a:chExt cx="8640960" cy="4608511"/>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Заголовок 2"/>
          <p:cNvSpPr>
            <a:spLocks noGrp="1"/>
          </p:cNvSpPr>
          <p:nvPr>
            <p:ph type="title"/>
          </p:nvPr>
        </p:nvSpPr>
        <p:spPr bwMode="auto"/>
        <p:txBody>
          <a:bodyPr>
            <a:noAutofit/>
          </a:bodyPr>
          <a:lstStyle/>
          <a:p>
            <a:pPr>
              <a:defRPr/>
            </a:pPr>
            <a:r>
              <a:rPr lang="ru-RU" sz="3200" u="sng"/>
              <a:t>Специальные налоговые режимы </a:t>
            </a:r>
            <a:r>
              <a:rPr lang="ru-RU" sz="3200"/>
              <a:t>предусмотренные для субъектов малого предпринимательства (ст.18 НК РФ)</a:t>
            </a:r>
            <a:endParaRPr lang="ru-RU" sz="3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jpg"/></Relationships>
</file>

<file path=ppt/theme/theme1.xml><?xml version="1.0" encoding="utf-8"?>
<a:theme xmlns:a="http://schemas.openxmlformats.org/drawingml/2006/main" xmlns:r="http://schemas.openxmlformats.org/officeDocument/2006/relationships" xmlns:p="http://schemas.openxmlformats.org/presentation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Arial"/>
        <a:cs typeface="Arial"/>
      </a:majorFont>
      <a:minorFont>
        <a:latin typeface="Candara"/>
        <a:ea typeface="Arial"/>
        <a:cs typeface="Arial"/>
      </a:minorFont>
    </a:fontScheme>
    <a:fmtScheme name="Бумажная">
      <a:fillStyleLst>
        <a:solidFill>
          <a:schemeClr val="phClr"/>
        </a:solidFill>
        <a:blipFill>
          <a:blip r:embed="rId1">
            <a:duotone>
              <a:schemeClr val="phClr">
                <a:shade val="63000"/>
                <a:tint val="82000"/>
              </a:schemeClr>
              <a:schemeClr val="phClr">
                <a:tint val="10000"/>
                <a:satMod val="400000"/>
              </a:schemeClr>
            </a:duotone>
          </a:blip>
          <a:tile algn="tl" flip="none" sx="40000" sy="40000" tx="0" ty="0"/>
        </a:blipFill>
        <a:blipFill>
          <a:blip r:embed="rId1">
            <a:duotone>
              <a:schemeClr val="phClr">
                <a:shade val="40000"/>
              </a:schemeClr>
              <a:schemeClr val="phClr">
                <a:tint val="42000"/>
              </a:schemeClr>
            </a:duotone>
          </a:blip>
          <a:tile algn="tl" flip="none" sx="40000" sy="40000" tx="0" ty="0"/>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gradFill>
        <a:blipFill>
          <a:blip r:embed="rId2">
            <a:duotone>
              <a:schemeClr val="phClr">
                <a:tint val="96000"/>
                <a:satMod val="130000"/>
                <a:lumMod val="50000"/>
              </a:schemeClr>
              <a:schemeClr val="phClr">
                <a:tint val="96000"/>
                <a:satMod val="114000"/>
                <a:lumMod val="114000"/>
              </a:schemeClr>
            </a:duotone>
          </a:blip>
          <a:stretch/>
        </a:blip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Waveform</Template>
  <TotalTime>0</TotalTime>
  <Words>0</Words>
  <Application>R7-Office/2024.1.1.375</Application>
  <DocSecurity>0</DocSecurity>
  <PresentationFormat>Экран (4:3)</PresentationFormat>
  <Paragraphs>0</Paragraphs>
  <Slides>87</Slides>
  <Notes>87</Notes>
  <HiddenSlides>0</HiddenSlides>
  <MMClips>2</MMClips>
  <ScaleCrop>0</ScaleCrop>
  <HeadingPairs>
    <vt:vector size="4" baseType="variant">
      <vt:variant>
        <vt:lpstr>Theme</vt:lpstr>
      </vt:variant>
      <vt:variant>
        <vt:i4>1</vt:i4>
      </vt:variant>
      <vt:variant>
        <vt:lpstr>Slide Titles</vt:lpstr>
      </vt:variant>
      <vt:variant>
        <vt:i4>87</vt:i4>
      </vt:variant>
    </vt:vector>
  </HeadingPairs>
  <TitlesOfParts>
    <vt:vector size="88"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9 «Налог на прибыль»</dc:title>
  <dc:subject/>
  <dc:creator>Елена Никол. Колесникова</dc:creator>
  <cp:keywords/>
  <dc:description/>
  <dc:identifier/>
  <dc:language/>
  <cp:lastModifiedBy>Татьяна Бор</cp:lastModifiedBy>
  <cp:revision>130</cp:revision>
  <dcterms:created xsi:type="dcterms:W3CDTF">2018-02-15T11:19:28Z</dcterms:created>
  <dcterms:modified xsi:type="dcterms:W3CDTF">2025-11-06T07:25:58Z</dcterms:modified>
  <cp:category/>
  <cp:contentStatus/>
  <cp:version/>
</cp:coreProperties>
</file>