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0" r:id="rId4"/>
    <p:sldId id="269" r:id="rId5"/>
    <p:sldId id="291" r:id="rId6"/>
    <p:sldId id="270" r:id="rId7"/>
    <p:sldId id="277" r:id="rId8"/>
    <p:sldId id="279" r:id="rId9"/>
    <p:sldId id="284" r:id="rId10"/>
    <p:sldId id="292" r:id="rId11"/>
    <p:sldId id="285" r:id="rId12"/>
    <p:sldId id="26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278" r:id="rId22"/>
    <p:sldId id="273" r:id="rId23"/>
    <p:sldId id="274" r:id="rId24"/>
    <p:sldId id="301" r:id="rId25"/>
    <p:sldId id="302" r:id="rId26"/>
    <p:sldId id="304" r:id="rId27"/>
    <p:sldId id="309" r:id="rId28"/>
    <p:sldId id="305" r:id="rId29"/>
    <p:sldId id="306" r:id="rId30"/>
    <p:sldId id="307" r:id="rId31"/>
    <p:sldId id="308" r:id="rId32"/>
    <p:sldId id="280" r:id="rId33"/>
    <p:sldId id="310" r:id="rId34"/>
    <p:sldId id="268" r:id="rId35"/>
    <p:sldId id="260" r:id="rId36"/>
    <p:sldId id="283" r:id="rId37"/>
    <p:sldId id="27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5EC8E-9D8B-4269-8545-E979199C430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8CD8B8-FB4B-40C1-AD47-B038765E538C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Косвенные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D066166-C820-49DF-8009-479F7B926475}" type="parTrans" cxnId="{07BFD0DE-17E8-4A23-8B3C-8BDEE7134DB7}">
      <dgm:prSet/>
      <dgm:spPr/>
      <dgm:t>
        <a:bodyPr/>
        <a:lstStyle/>
        <a:p>
          <a:endParaRPr lang="ru-RU"/>
        </a:p>
      </dgm:t>
    </dgm:pt>
    <dgm:pt modelId="{82EA51A5-931D-42D2-8229-1902B322C435}" type="sibTrans" cxnId="{07BFD0DE-17E8-4A23-8B3C-8BDEE7134DB7}">
      <dgm:prSet/>
      <dgm:spPr/>
      <dgm:t>
        <a:bodyPr/>
        <a:lstStyle/>
        <a:p>
          <a:endParaRPr lang="ru-RU"/>
        </a:p>
      </dgm:t>
    </dgm:pt>
    <dgm:pt modelId="{E3464A74-C2F8-4055-A1C6-787BF839CE9B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Georgia" pitchFamily="18" charset="0"/>
            </a:rPr>
            <a:t>Налоги на товары и услуги, которые фактически оплачивает потребитель, т.к. они включены в цену товара.</a:t>
          </a:r>
          <a:endParaRPr lang="ru-RU" b="1" dirty="0">
            <a:latin typeface="Georgia" pitchFamily="18" charset="0"/>
          </a:endParaRPr>
        </a:p>
      </dgm:t>
    </dgm:pt>
    <dgm:pt modelId="{9ABB0176-F680-4F82-8F0E-262900658FFD}" type="parTrans" cxnId="{E8DB94F7-7A6E-43EE-BA64-79A703FB4514}">
      <dgm:prSet/>
      <dgm:spPr/>
      <dgm:t>
        <a:bodyPr/>
        <a:lstStyle/>
        <a:p>
          <a:endParaRPr lang="ru-RU"/>
        </a:p>
      </dgm:t>
    </dgm:pt>
    <dgm:pt modelId="{F10D6825-E268-4B07-AE1E-87C141664FF8}" type="sibTrans" cxnId="{E8DB94F7-7A6E-43EE-BA64-79A703FB4514}">
      <dgm:prSet/>
      <dgm:spPr/>
      <dgm:t>
        <a:bodyPr/>
        <a:lstStyle/>
        <a:p>
          <a:endParaRPr lang="ru-RU"/>
        </a:p>
      </dgm:t>
    </dgm:pt>
    <dgm:pt modelId="{892BFD5B-C92A-41EB-880A-1AB03BA592C2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Прямые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66A69BF-1E24-4050-8637-F162F73A4453}" type="parTrans" cxnId="{F79CE092-33A5-4E5B-BC7E-CA849ABD2E08}">
      <dgm:prSet/>
      <dgm:spPr/>
      <dgm:t>
        <a:bodyPr/>
        <a:lstStyle/>
        <a:p>
          <a:endParaRPr lang="ru-RU"/>
        </a:p>
      </dgm:t>
    </dgm:pt>
    <dgm:pt modelId="{A3C9464D-E85F-4BB4-9A92-C6E713331BB9}" type="sibTrans" cxnId="{F79CE092-33A5-4E5B-BC7E-CA849ABD2E08}">
      <dgm:prSet/>
      <dgm:spPr/>
      <dgm:t>
        <a:bodyPr/>
        <a:lstStyle/>
        <a:p>
          <a:endParaRPr lang="ru-RU"/>
        </a:p>
      </dgm:t>
    </dgm:pt>
    <dgm:pt modelId="{B82D3BFD-5152-4507-8B25-DF8065F66E3E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Georgia" pitchFamily="18" charset="0"/>
            </a:rPr>
            <a:t>Налогоплательщик платит данные налоги непосредственно с дохода или имущества.   </a:t>
          </a:r>
          <a:endParaRPr lang="ru-RU" b="1" dirty="0">
            <a:latin typeface="Georgia" pitchFamily="18" charset="0"/>
          </a:endParaRPr>
        </a:p>
      </dgm:t>
    </dgm:pt>
    <dgm:pt modelId="{2ABDE6E3-2B5F-4DEB-971E-A23AC9AE8D4A}" type="parTrans" cxnId="{7739A886-1CCC-4581-A890-8B995876F756}">
      <dgm:prSet/>
      <dgm:spPr/>
      <dgm:t>
        <a:bodyPr/>
        <a:lstStyle/>
        <a:p>
          <a:endParaRPr lang="ru-RU"/>
        </a:p>
      </dgm:t>
    </dgm:pt>
    <dgm:pt modelId="{FDEF9CEC-2024-4675-9EA7-59D70A25D17A}" type="sibTrans" cxnId="{7739A886-1CCC-4581-A890-8B995876F756}">
      <dgm:prSet/>
      <dgm:spPr/>
      <dgm:t>
        <a:bodyPr/>
        <a:lstStyle/>
        <a:p>
          <a:endParaRPr lang="ru-RU"/>
        </a:p>
      </dgm:t>
    </dgm:pt>
    <dgm:pt modelId="{4F33EFC1-2625-405A-9D38-6AD4FC44F777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Georgia" pitchFamily="18" charset="0"/>
            </a:rPr>
            <a:t>Все остальные налоги.</a:t>
          </a:r>
          <a:endParaRPr lang="ru-RU" b="1" dirty="0">
            <a:latin typeface="Georgia" pitchFamily="18" charset="0"/>
          </a:endParaRPr>
        </a:p>
      </dgm:t>
    </dgm:pt>
    <dgm:pt modelId="{64DD107E-D953-44BC-A0D3-7945879B4A28}" type="parTrans" cxnId="{10B43CD6-3FBE-4D9A-AC2D-EB687776F3F6}">
      <dgm:prSet/>
      <dgm:spPr/>
      <dgm:t>
        <a:bodyPr/>
        <a:lstStyle/>
        <a:p>
          <a:endParaRPr lang="ru-RU"/>
        </a:p>
      </dgm:t>
    </dgm:pt>
    <dgm:pt modelId="{46F38B0E-9CDF-4EAA-8DCC-2CAAFC18E379}" type="sibTrans" cxnId="{10B43CD6-3FBE-4D9A-AC2D-EB687776F3F6}">
      <dgm:prSet/>
      <dgm:spPr/>
      <dgm:t>
        <a:bodyPr/>
        <a:lstStyle/>
        <a:p>
          <a:endParaRPr lang="ru-RU"/>
        </a:p>
      </dgm:t>
    </dgm:pt>
    <dgm:pt modelId="{F846C956-621E-423D-BFB8-F392EFD81CBE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Georgia" pitchFamily="18" charset="0"/>
            </a:rPr>
            <a:t>Например, акциз, НДС, таможенная пошлина</a:t>
          </a:r>
          <a:r>
            <a:rPr lang="ru-RU" dirty="0" smtClean="0">
              <a:latin typeface="Georgia" pitchFamily="18" charset="0"/>
            </a:rPr>
            <a:t>.</a:t>
          </a:r>
          <a:endParaRPr lang="ru-RU" dirty="0">
            <a:latin typeface="Georgia" pitchFamily="18" charset="0"/>
          </a:endParaRPr>
        </a:p>
      </dgm:t>
    </dgm:pt>
    <dgm:pt modelId="{0AB48C64-4311-4063-AB5E-47040E6AC13B}" type="parTrans" cxnId="{3EDC209A-9230-4A49-A68D-44E8F355D005}">
      <dgm:prSet/>
      <dgm:spPr/>
      <dgm:t>
        <a:bodyPr/>
        <a:lstStyle/>
        <a:p>
          <a:endParaRPr lang="ru-RU"/>
        </a:p>
      </dgm:t>
    </dgm:pt>
    <dgm:pt modelId="{ED958E8B-105C-4A64-8854-7519E9DA04A1}" type="sibTrans" cxnId="{3EDC209A-9230-4A49-A68D-44E8F355D005}">
      <dgm:prSet/>
      <dgm:spPr/>
      <dgm:t>
        <a:bodyPr/>
        <a:lstStyle/>
        <a:p>
          <a:endParaRPr lang="ru-RU"/>
        </a:p>
      </dgm:t>
    </dgm:pt>
    <dgm:pt modelId="{98E541EA-7460-45BE-BF4A-7B1187856A4D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b="1" dirty="0">
            <a:latin typeface="Georgia" pitchFamily="18" charset="0"/>
          </a:endParaRPr>
        </a:p>
      </dgm:t>
    </dgm:pt>
    <dgm:pt modelId="{6D385AC9-679C-4F67-B2FD-3D1570851251}" type="parTrans" cxnId="{05D1D370-5873-4184-95AA-D57B6A0E57A5}">
      <dgm:prSet/>
      <dgm:spPr/>
      <dgm:t>
        <a:bodyPr/>
        <a:lstStyle/>
        <a:p>
          <a:endParaRPr lang="ru-RU"/>
        </a:p>
      </dgm:t>
    </dgm:pt>
    <dgm:pt modelId="{D03E5922-BE1D-4E5A-B902-30BEBB40D92E}" type="sibTrans" cxnId="{05D1D370-5873-4184-95AA-D57B6A0E57A5}">
      <dgm:prSet/>
      <dgm:spPr/>
      <dgm:t>
        <a:bodyPr/>
        <a:lstStyle/>
        <a:p>
          <a:endParaRPr lang="ru-RU"/>
        </a:p>
      </dgm:t>
    </dgm:pt>
    <dgm:pt modelId="{3E30B1CA-874E-4645-B966-12B29BB816F8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b="1" dirty="0">
            <a:latin typeface="Georgia" pitchFamily="18" charset="0"/>
          </a:endParaRPr>
        </a:p>
      </dgm:t>
    </dgm:pt>
    <dgm:pt modelId="{F3856E16-8401-45CC-BEFB-42FF32BCF1FC}" type="parTrans" cxnId="{62FBC40C-522B-4AC7-A1A4-1562AB9783CF}">
      <dgm:prSet/>
      <dgm:spPr/>
      <dgm:t>
        <a:bodyPr/>
        <a:lstStyle/>
        <a:p>
          <a:endParaRPr lang="ru-RU"/>
        </a:p>
      </dgm:t>
    </dgm:pt>
    <dgm:pt modelId="{2E4371DC-C076-46D8-8E43-787142214754}" type="sibTrans" cxnId="{62FBC40C-522B-4AC7-A1A4-1562AB9783CF}">
      <dgm:prSet/>
      <dgm:spPr/>
      <dgm:t>
        <a:bodyPr/>
        <a:lstStyle/>
        <a:p>
          <a:endParaRPr lang="ru-RU"/>
        </a:p>
      </dgm:t>
    </dgm:pt>
    <dgm:pt modelId="{718EA22A-346E-45C3-84E9-01A454513B7C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b="1" dirty="0">
            <a:latin typeface="Georgia" pitchFamily="18" charset="0"/>
          </a:endParaRPr>
        </a:p>
      </dgm:t>
    </dgm:pt>
    <dgm:pt modelId="{58F70830-1B3F-493A-9F52-C9FD8BED3D65}" type="parTrans" cxnId="{922CD2C5-44A4-4E6D-B8F8-0779384A2721}">
      <dgm:prSet/>
      <dgm:spPr/>
      <dgm:t>
        <a:bodyPr/>
        <a:lstStyle/>
        <a:p>
          <a:endParaRPr lang="ru-RU"/>
        </a:p>
      </dgm:t>
    </dgm:pt>
    <dgm:pt modelId="{C943DC68-3922-4827-93E9-513B7A71A654}" type="sibTrans" cxnId="{922CD2C5-44A4-4E6D-B8F8-0779384A2721}">
      <dgm:prSet/>
      <dgm:spPr/>
      <dgm:t>
        <a:bodyPr/>
        <a:lstStyle/>
        <a:p>
          <a:endParaRPr lang="ru-RU"/>
        </a:p>
      </dgm:t>
    </dgm:pt>
    <dgm:pt modelId="{2873E522-281E-411A-A6A3-7D7ADF0CDC93}" type="pres">
      <dgm:prSet presAssocID="{6E55EC8E-9D8B-4269-8545-E979199C43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33896F-EE88-4D0E-8652-6093CD99789D}" type="pres">
      <dgm:prSet presAssocID="{698CD8B8-FB4B-40C1-AD47-B038765E538C}" presName="composite" presStyleCnt="0"/>
      <dgm:spPr/>
    </dgm:pt>
    <dgm:pt modelId="{D85BE302-8FC1-4166-8512-D87C360D41BA}" type="pres">
      <dgm:prSet presAssocID="{698CD8B8-FB4B-40C1-AD47-B038765E538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76A99-D5EF-4524-BDC6-D58FCBA0D880}" type="pres">
      <dgm:prSet presAssocID="{698CD8B8-FB4B-40C1-AD47-B038765E538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9E2F3-00CF-4342-9DA7-CB14AA379FF5}" type="pres">
      <dgm:prSet presAssocID="{82EA51A5-931D-42D2-8229-1902B322C435}" presName="space" presStyleCnt="0"/>
      <dgm:spPr/>
    </dgm:pt>
    <dgm:pt modelId="{990B8F7D-E2A0-463B-BFE8-03C6987B7F3E}" type="pres">
      <dgm:prSet presAssocID="{892BFD5B-C92A-41EB-880A-1AB03BA592C2}" presName="composite" presStyleCnt="0"/>
      <dgm:spPr/>
    </dgm:pt>
    <dgm:pt modelId="{EBE3A453-9867-43CC-82A8-B5389EED147A}" type="pres">
      <dgm:prSet presAssocID="{892BFD5B-C92A-41EB-880A-1AB03BA592C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9CB7F-E6FE-4E53-8016-5C27C53C0A95}" type="pres">
      <dgm:prSet presAssocID="{892BFD5B-C92A-41EB-880A-1AB03BA592C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DBE2E0-51F8-446A-9D9C-6FD53372FED3}" type="presOf" srcId="{98E541EA-7460-45BE-BF4A-7B1187856A4D}" destId="{53376A99-D5EF-4524-BDC6-D58FCBA0D880}" srcOrd="0" destOrd="1" presId="urn:microsoft.com/office/officeart/2005/8/layout/hList1"/>
    <dgm:cxn modelId="{F79CE092-33A5-4E5B-BC7E-CA849ABD2E08}" srcId="{6E55EC8E-9D8B-4269-8545-E979199C430D}" destId="{892BFD5B-C92A-41EB-880A-1AB03BA592C2}" srcOrd="1" destOrd="0" parTransId="{A66A69BF-1E24-4050-8637-F162F73A4453}" sibTransId="{A3C9464D-E85F-4BB4-9A92-C6E713331BB9}"/>
    <dgm:cxn modelId="{10B43CD6-3FBE-4D9A-AC2D-EB687776F3F6}" srcId="{892BFD5B-C92A-41EB-880A-1AB03BA592C2}" destId="{4F33EFC1-2625-405A-9D38-6AD4FC44F777}" srcOrd="3" destOrd="0" parTransId="{64DD107E-D953-44BC-A0D3-7945879B4A28}" sibTransId="{46F38B0E-9CDF-4EAA-8DCC-2CAAFC18E379}"/>
    <dgm:cxn modelId="{922CD2C5-44A4-4E6D-B8F8-0779384A2721}" srcId="{892BFD5B-C92A-41EB-880A-1AB03BA592C2}" destId="{718EA22A-346E-45C3-84E9-01A454513B7C}" srcOrd="1" destOrd="0" parTransId="{58F70830-1B3F-493A-9F52-C9FD8BED3D65}" sibTransId="{C943DC68-3922-4827-93E9-513B7A71A654}"/>
    <dgm:cxn modelId="{1280C2C5-6F15-4BFE-AEEE-9B734A581421}" type="presOf" srcId="{F846C956-621E-423D-BFB8-F392EFD81CBE}" destId="{53376A99-D5EF-4524-BDC6-D58FCBA0D880}" srcOrd="0" destOrd="2" presId="urn:microsoft.com/office/officeart/2005/8/layout/hList1"/>
    <dgm:cxn modelId="{3EDC209A-9230-4A49-A68D-44E8F355D005}" srcId="{698CD8B8-FB4B-40C1-AD47-B038765E538C}" destId="{F846C956-621E-423D-BFB8-F392EFD81CBE}" srcOrd="2" destOrd="0" parTransId="{0AB48C64-4311-4063-AB5E-47040E6AC13B}" sibTransId="{ED958E8B-105C-4A64-8854-7519E9DA04A1}"/>
    <dgm:cxn modelId="{860A0779-4A5E-447F-AD99-8C4D596FAB3D}" type="presOf" srcId="{B82D3BFD-5152-4507-8B25-DF8065F66E3E}" destId="{CC09CB7F-E6FE-4E53-8016-5C27C53C0A95}" srcOrd="0" destOrd="0" presId="urn:microsoft.com/office/officeart/2005/8/layout/hList1"/>
    <dgm:cxn modelId="{3F5EBCBF-3058-4258-8412-4CA4E911DA11}" type="presOf" srcId="{E3464A74-C2F8-4055-A1C6-787BF839CE9B}" destId="{53376A99-D5EF-4524-BDC6-D58FCBA0D880}" srcOrd="0" destOrd="0" presId="urn:microsoft.com/office/officeart/2005/8/layout/hList1"/>
    <dgm:cxn modelId="{0725E3A7-C635-4122-B454-44095127E251}" type="presOf" srcId="{6E55EC8E-9D8B-4269-8545-E979199C430D}" destId="{2873E522-281E-411A-A6A3-7D7ADF0CDC93}" srcOrd="0" destOrd="0" presId="urn:microsoft.com/office/officeart/2005/8/layout/hList1"/>
    <dgm:cxn modelId="{62FBC40C-522B-4AC7-A1A4-1562AB9783CF}" srcId="{892BFD5B-C92A-41EB-880A-1AB03BA592C2}" destId="{3E30B1CA-874E-4645-B966-12B29BB816F8}" srcOrd="2" destOrd="0" parTransId="{F3856E16-8401-45CC-BEFB-42FF32BCF1FC}" sibTransId="{2E4371DC-C076-46D8-8E43-787142214754}"/>
    <dgm:cxn modelId="{6DF5E025-ED11-4F92-80A3-200C28638435}" type="presOf" srcId="{698CD8B8-FB4B-40C1-AD47-B038765E538C}" destId="{D85BE302-8FC1-4166-8512-D87C360D41BA}" srcOrd="0" destOrd="0" presId="urn:microsoft.com/office/officeart/2005/8/layout/hList1"/>
    <dgm:cxn modelId="{7C081A65-C85D-4BE9-895B-45333028D422}" type="presOf" srcId="{3E30B1CA-874E-4645-B966-12B29BB816F8}" destId="{CC09CB7F-E6FE-4E53-8016-5C27C53C0A95}" srcOrd="0" destOrd="2" presId="urn:microsoft.com/office/officeart/2005/8/layout/hList1"/>
    <dgm:cxn modelId="{7739A886-1CCC-4581-A890-8B995876F756}" srcId="{892BFD5B-C92A-41EB-880A-1AB03BA592C2}" destId="{B82D3BFD-5152-4507-8B25-DF8065F66E3E}" srcOrd="0" destOrd="0" parTransId="{2ABDE6E3-2B5F-4DEB-971E-A23AC9AE8D4A}" sibTransId="{FDEF9CEC-2024-4675-9EA7-59D70A25D17A}"/>
    <dgm:cxn modelId="{07BFD0DE-17E8-4A23-8B3C-8BDEE7134DB7}" srcId="{6E55EC8E-9D8B-4269-8545-E979199C430D}" destId="{698CD8B8-FB4B-40C1-AD47-B038765E538C}" srcOrd="0" destOrd="0" parTransId="{AD066166-C820-49DF-8009-479F7B926475}" sibTransId="{82EA51A5-931D-42D2-8229-1902B322C435}"/>
    <dgm:cxn modelId="{1526C336-F553-4DBE-B0EE-4EDE7215380C}" type="presOf" srcId="{892BFD5B-C92A-41EB-880A-1AB03BA592C2}" destId="{EBE3A453-9867-43CC-82A8-B5389EED147A}" srcOrd="0" destOrd="0" presId="urn:microsoft.com/office/officeart/2005/8/layout/hList1"/>
    <dgm:cxn modelId="{E8DB94F7-7A6E-43EE-BA64-79A703FB4514}" srcId="{698CD8B8-FB4B-40C1-AD47-B038765E538C}" destId="{E3464A74-C2F8-4055-A1C6-787BF839CE9B}" srcOrd="0" destOrd="0" parTransId="{9ABB0176-F680-4F82-8F0E-262900658FFD}" sibTransId="{F10D6825-E268-4B07-AE1E-87C141664FF8}"/>
    <dgm:cxn modelId="{35BFD98C-1B62-4833-A3F6-1192909F0343}" type="presOf" srcId="{718EA22A-346E-45C3-84E9-01A454513B7C}" destId="{CC09CB7F-E6FE-4E53-8016-5C27C53C0A95}" srcOrd="0" destOrd="1" presId="urn:microsoft.com/office/officeart/2005/8/layout/hList1"/>
    <dgm:cxn modelId="{05D1D370-5873-4184-95AA-D57B6A0E57A5}" srcId="{698CD8B8-FB4B-40C1-AD47-B038765E538C}" destId="{98E541EA-7460-45BE-BF4A-7B1187856A4D}" srcOrd="1" destOrd="0" parTransId="{6D385AC9-679C-4F67-B2FD-3D1570851251}" sibTransId="{D03E5922-BE1D-4E5A-B902-30BEBB40D92E}"/>
    <dgm:cxn modelId="{F75923A2-57A3-4801-8783-7B5ADF20B122}" type="presOf" srcId="{4F33EFC1-2625-405A-9D38-6AD4FC44F777}" destId="{CC09CB7F-E6FE-4E53-8016-5C27C53C0A95}" srcOrd="0" destOrd="3" presId="urn:microsoft.com/office/officeart/2005/8/layout/hList1"/>
    <dgm:cxn modelId="{D03E6229-07C0-4858-B63D-98A9B8A53103}" type="presParOf" srcId="{2873E522-281E-411A-A6A3-7D7ADF0CDC93}" destId="{5A33896F-EE88-4D0E-8652-6093CD99789D}" srcOrd="0" destOrd="0" presId="urn:microsoft.com/office/officeart/2005/8/layout/hList1"/>
    <dgm:cxn modelId="{24A42527-B88F-458D-92D3-ED5013EE129D}" type="presParOf" srcId="{5A33896F-EE88-4D0E-8652-6093CD99789D}" destId="{D85BE302-8FC1-4166-8512-D87C360D41BA}" srcOrd="0" destOrd="0" presId="urn:microsoft.com/office/officeart/2005/8/layout/hList1"/>
    <dgm:cxn modelId="{49EDE0F7-315F-45CA-9C9A-AFFB0943913F}" type="presParOf" srcId="{5A33896F-EE88-4D0E-8652-6093CD99789D}" destId="{53376A99-D5EF-4524-BDC6-D58FCBA0D880}" srcOrd="1" destOrd="0" presId="urn:microsoft.com/office/officeart/2005/8/layout/hList1"/>
    <dgm:cxn modelId="{E0A08C9F-E5D6-445A-A862-FC0EA0FD3D68}" type="presParOf" srcId="{2873E522-281E-411A-A6A3-7D7ADF0CDC93}" destId="{38F9E2F3-00CF-4342-9DA7-CB14AA379FF5}" srcOrd="1" destOrd="0" presId="urn:microsoft.com/office/officeart/2005/8/layout/hList1"/>
    <dgm:cxn modelId="{7CCFD317-6FB5-4DB5-9FA9-B1625880A381}" type="presParOf" srcId="{2873E522-281E-411A-A6A3-7D7ADF0CDC93}" destId="{990B8F7D-E2A0-463B-BFE8-03C6987B7F3E}" srcOrd="2" destOrd="0" presId="urn:microsoft.com/office/officeart/2005/8/layout/hList1"/>
    <dgm:cxn modelId="{23815764-004A-40C5-89CB-F8E1CFDC6E6A}" type="presParOf" srcId="{990B8F7D-E2A0-463B-BFE8-03C6987B7F3E}" destId="{EBE3A453-9867-43CC-82A8-B5389EED147A}" srcOrd="0" destOrd="0" presId="urn:microsoft.com/office/officeart/2005/8/layout/hList1"/>
    <dgm:cxn modelId="{D432415D-4F84-4434-8DDF-3D67D870C23A}" type="presParOf" srcId="{990B8F7D-E2A0-463B-BFE8-03C6987B7F3E}" destId="{CC09CB7F-E6FE-4E53-8016-5C27C53C0A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5BE302-8FC1-4166-8512-D87C360D41BA}">
      <dsp:nvSpPr>
        <dsp:cNvPr id="0" name=""/>
        <dsp:cNvSpPr/>
      </dsp:nvSpPr>
      <dsp:spPr>
        <a:xfrm>
          <a:off x="37" y="213839"/>
          <a:ext cx="3600364" cy="633600"/>
        </a:xfrm>
        <a:prstGeom prst="rect">
          <a:avLst/>
        </a:prstGeom>
        <a:solidFill>
          <a:srgbClr val="C00000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Косвенные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" y="213839"/>
        <a:ext cx="3600364" cy="633600"/>
      </dsp:txXfrm>
    </dsp:sp>
    <dsp:sp modelId="{53376A99-D5EF-4524-BDC6-D58FCBA0D880}">
      <dsp:nvSpPr>
        <dsp:cNvPr id="0" name=""/>
        <dsp:cNvSpPr/>
      </dsp:nvSpPr>
      <dsp:spPr>
        <a:xfrm>
          <a:off x="37" y="847439"/>
          <a:ext cx="3600364" cy="3563009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Georgia" pitchFamily="18" charset="0"/>
            </a:rPr>
            <a:t>Налоги на товары и услуги, которые фактически оплачивает потребитель, т.к. они включены в цену товара.</a:t>
          </a:r>
          <a:endParaRPr lang="ru-RU" sz="2200" b="1" kern="1200" dirty="0">
            <a:latin typeface="Georgi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dirty="0">
            <a:latin typeface="Georgi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Georgia" pitchFamily="18" charset="0"/>
            </a:rPr>
            <a:t>Например, акциз, НДС, таможенная пошлина</a:t>
          </a:r>
          <a:r>
            <a:rPr lang="ru-RU" sz="2200" kern="1200" dirty="0" smtClean="0">
              <a:latin typeface="Georgia" pitchFamily="18" charset="0"/>
            </a:rPr>
            <a:t>.</a:t>
          </a:r>
          <a:endParaRPr lang="ru-RU" sz="2200" kern="1200" dirty="0">
            <a:latin typeface="Georgia" pitchFamily="18" charset="0"/>
          </a:endParaRPr>
        </a:p>
      </dsp:txBody>
      <dsp:txXfrm>
        <a:off x="37" y="847439"/>
        <a:ext cx="3600364" cy="3563009"/>
      </dsp:txXfrm>
    </dsp:sp>
    <dsp:sp modelId="{EBE3A453-9867-43CC-82A8-B5389EED147A}">
      <dsp:nvSpPr>
        <dsp:cNvPr id="0" name=""/>
        <dsp:cNvSpPr/>
      </dsp:nvSpPr>
      <dsp:spPr>
        <a:xfrm>
          <a:off x="4104453" y="213839"/>
          <a:ext cx="3600364" cy="633600"/>
        </a:xfrm>
        <a:prstGeom prst="rect">
          <a:avLst/>
        </a:prstGeom>
        <a:solidFill>
          <a:srgbClr val="C00000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Прямые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4453" y="213839"/>
        <a:ext cx="3600364" cy="633600"/>
      </dsp:txXfrm>
    </dsp:sp>
    <dsp:sp modelId="{CC09CB7F-E6FE-4E53-8016-5C27C53C0A95}">
      <dsp:nvSpPr>
        <dsp:cNvPr id="0" name=""/>
        <dsp:cNvSpPr/>
      </dsp:nvSpPr>
      <dsp:spPr>
        <a:xfrm>
          <a:off x="4104453" y="847439"/>
          <a:ext cx="3600364" cy="3563009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Georgia" pitchFamily="18" charset="0"/>
            </a:rPr>
            <a:t>Налогоплательщик платит данные налоги непосредственно с дохода или имущества.   </a:t>
          </a:r>
          <a:endParaRPr lang="ru-RU" sz="2200" b="1" kern="1200" dirty="0">
            <a:latin typeface="Georgi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dirty="0">
            <a:latin typeface="Georgi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dirty="0">
            <a:latin typeface="Georgi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Georgia" pitchFamily="18" charset="0"/>
            </a:rPr>
            <a:t>Все остальные налоги.</a:t>
          </a:r>
          <a:endParaRPr lang="ru-RU" sz="2200" b="1" kern="1200" dirty="0">
            <a:latin typeface="Georgia" pitchFamily="18" charset="0"/>
          </a:endParaRPr>
        </a:p>
      </dsp:txBody>
      <dsp:txXfrm>
        <a:off x="4104453" y="847439"/>
        <a:ext cx="3600364" cy="3563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861EE-E1EB-44C9-B898-8BC916A6E1B1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6D462-ECE8-45E1-8A4B-2A69E1FF2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24B284-95EF-4FAB-8DE6-5C0575323E8A}" type="slidenum">
              <a:rPr lang="ru-RU" altLang="ru-RU" sz="1200" b="0"/>
              <a:pPr/>
              <a:t>28</a:t>
            </a:fld>
            <a:endParaRPr lang="ru-RU" altLang="ru-RU" sz="1200" b="0"/>
          </a:p>
        </p:txBody>
      </p:sp>
      <p:sp>
        <p:nvSpPr>
          <p:cNvPr id="2150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38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Relationship Id="rId1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oleObject" Target="../embeddings/oleObject39.bin"/><Relationship Id="rId18" Type="http://schemas.openxmlformats.org/officeDocument/2006/relationships/oleObject" Target="../embeddings/oleObject44.bin"/><Relationship Id="rId26" Type="http://schemas.openxmlformats.org/officeDocument/2006/relationships/oleObject" Target="../embeddings/oleObject52.bin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8.bin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6.bin"/><Relationship Id="rId29" Type="http://schemas.openxmlformats.org/officeDocument/2006/relationships/oleObject" Target="../embeddings/oleObject5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24" Type="http://schemas.openxmlformats.org/officeDocument/2006/relationships/oleObject" Target="../embeddings/oleObject50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9.bin"/><Relationship Id="rId28" Type="http://schemas.openxmlformats.org/officeDocument/2006/relationships/oleObject" Target="../embeddings/oleObject54.bin"/><Relationship Id="rId10" Type="http://schemas.openxmlformats.org/officeDocument/2006/relationships/oleObject" Target="../embeddings/oleObject36.bin"/><Relationship Id="rId19" Type="http://schemas.openxmlformats.org/officeDocument/2006/relationships/oleObject" Target="../embeddings/oleObject45.bin"/><Relationship Id="rId31" Type="http://schemas.openxmlformats.org/officeDocument/2006/relationships/oleObject" Target="../embeddings/oleObject57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8.bin"/><Relationship Id="rId27" Type="http://schemas.openxmlformats.org/officeDocument/2006/relationships/oleObject" Target="../embeddings/oleObject53.bin"/><Relationship Id="rId30" Type="http://schemas.openxmlformats.org/officeDocument/2006/relationships/oleObject" Target="../embeddings/oleObject5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78790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hangingPunct="0"/>
            <a:r>
              <a:rPr lang="ru-RU" sz="4400" b="1" dirty="0">
                <a:solidFill>
                  <a:schemeClr val="bg1"/>
                </a:solidFill>
              </a:rPr>
              <a:t>ТЕМА 1</a:t>
            </a:r>
            <a:r>
              <a:rPr lang="ru-RU" sz="4400" b="1" dirty="0" smtClean="0">
                <a:solidFill>
                  <a:schemeClr val="bg1"/>
                </a:solidFill>
              </a:rPr>
              <a:t>.</a:t>
            </a:r>
          </a:p>
          <a:p>
            <a:pPr algn="ctr" eaLnBrk="0" hangingPunct="0"/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>
                <a:solidFill>
                  <a:schemeClr val="bg1"/>
                </a:solidFill>
              </a:rPr>
              <a:t>ОСНОВЫ НАЛОГООБЛОЖЕНИЯ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2" y="1388442"/>
            <a:ext cx="841928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Распределительная (социальная) </a:t>
            </a:r>
            <a:r>
              <a:rPr lang="ru-RU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через налоги происходит перераспределение средств в пользу более слабых и незащищенных категорий граждан за счет возложения налогового бремени на более сильные категории населения, а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отрасли с длительными сроками окупаемости затрат: на железные дороги, автострады, развитие добывающих отраслей, строительство электростанции.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7172" y="71414"/>
            <a:ext cx="8672546" cy="128588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Функции налогов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56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.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857232"/>
            <a:ext cx="8712968" cy="574012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60000" algn="just">
              <a:spcBef>
                <a:spcPts val="0"/>
              </a:spcBef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Фискальная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(от слова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фискус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– государственная казна) проявляется в формировании финансовых ресурсов государства. Обеспечение государства финансовыми ресурсами для  содержания государственного аппарата;</a:t>
            </a:r>
          </a:p>
          <a:p>
            <a:pPr marL="3600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содержания объектов здравоохранения, образования;</a:t>
            </a:r>
          </a:p>
          <a:p>
            <a:pPr marL="3600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покрытия расходов на охрану окружающей среды, строительство государственных сооружений;</a:t>
            </a:r>
          </a:p>
          <a:p>
            <a:pPr marL="3600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развития науки, техники и культуры.</a:t>
            </a:r>
          </a:p>
          <a:p>
            <a:pPr marL="514350" indent="-514350">
              <a:lnSpc>
                <a:spcPct val="120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Контрольная -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проявляется в том, что государство через налоги контролирует финансово-хозяйственную деятельность организаций и граждан, источники их доходов и расходов. </a:t>
            </a:r>
          </a:p>
          <a:p>
            <a:pPr marL="360000"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7172" y="71414"/>
            <a:ext cx="8672546" cy="128588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Функции налогов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" name="Рисунок 3" descr="1353296860_defaul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7367" y="5145792"/>
            <a:ext cx="3046633" cy="171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ункции налог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8501122" cy="5701323"/>
          </a:xfrm>
          <a:prstGeom prst="rect">
            <a:avLst/>
          </a:prstGeom>
        </p:spPr>
      </p:pic>
      <p:pic>
        <p:nvPicPr>
          <p:cNvPr id="3" name="Рисунок 2" descr="menedzher-po-razvitiyu-biznesa-obyazannosti-chem-zanimaetsya-menedzher-po-razvitiyu-biznesa_menedzher-po-razvitiyu-biznesa-obyazannosti-chem-zanimaetsya-menedzher-po-razvitiyu-bizn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44" y="0"/>
            <a:ext cx="1500188" cy="150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060848"/>
            <a:ext cx="69389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r>
              <a:rPr lang="ru-RU" sz="6000" b="1" dirty="0">
                <a:solidFill>
                  <a:srgbClr val="FF0000"/>
                </a:solidFill>
              </a:rPr>
              <a:t>.	Элементы налога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31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Каждый налог должен быть определен, то есть должны быть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определены налогоплательщики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и элементы налога, а именно: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объект </a:t>
            </a:r>
            <a:r>
              <a:rPr lang="ru-RU" sz="3200" dirty="0"/>
              <a:t>налогообложения</a:t>
            </a:r>
            <a:r>
              <a:rPr lang="ru-RU" sz="3200" dirty="0" smtClean="0"/>
              <a:t>;</a:t>
            </a:r>
            <a:endParaRPr lang="ru-RU" sz="3200" dirty="0"/>
          </a:p>
          <a:p>
            <a:r>
              <a:rPr lang="ru-RU" sz="3200" dirty="0"/>
              <a:t>2)	налоговая база;</a:t>
            </a:r>
          </a:p>
          <a:p>
            <a:r>
              <a:rPr lang="ru-RU" sz="3200" dirty="0"/>
              <a:t>3)	налоговый период;</a:t>
            </a:r>
          </a:p>
          <a:p>
            <a:r>
              <a:rPr lang="ru-RU" sz="3200" dirty="0"/>
              <a:t>4)	налоговая ставка;</a:t>
            </a:r>
          </a:p>
          <a:p>
            <a:r>
              <a:rPr lang="ru-RU" sz="3200" dirty="0"/>
              <a:t>5)	порядок исчисления налога;</a:t>
            </a:r>
          </a:p>
          <a:p>
            <a:r>
              <a:rPr lang="ru-RU" sz="3200" dirty="0"/>
              <a:t>6)	порядок уплаты налога.</a:t>
            </a:r>
          </a:p>
          <a:p>
            <a:r>
              <a:rPr lang="ru-RU" sz="3200" dirty="0"/>
              <a:t>7)	сроки уплаты налога.</a:t>
            </a:r>
          </a:p>
        </p:txBody>
      </p:sp>
    </p:spTree>
    <p:extLst>
      <p:ext uri="{BB962C8B-B14F-4D97-AF65-F5344CB8AC3E}">
        <p14:creationId xmlns:p14="http://schemas.microsoft.com/office/powerpoint/2010/main" xmlns="" val="382519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060848"/>
            <a:ext cx="68664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3</a:t>
            </a:r>
            <a:r>
              <a:rPr lang="ru-RU" sz="4800" b="1" dirty="0">
                <a:solidFill>
                  <a:srgbClr val="FF0000"/>
                </a:solidFill>
              </a:rPr>
              <a:t>.	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Способы </a:t>
            </a:r>
            <a:r>
              <a:rPr lang="ru-RU" sz="4800" b="1" dirty="0">
                <a:solidFill>
                  <a:srgbClr val="FF0000"/>
                </a:solidFill>
              </a:rPr>
              <a:t>уплаты налогов</a:t>
            </a:r>
          </a:p>
        </p:txBody>
      </p:sp>
    </p:spTree>
    <p:extLst>
      <p:ext uri="{BB962C8B-B14F-4D97-AF65-F5344CB8AC3E}">
        <p14:creationId xmlns:p14="http://schemas.microsoft.com/office/powerpoint/2010/main" xmlns="" val="592582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Существуют три основных способа уплаты налогов</a:t>
            </a:r>
            <a:r>
              <a:rPr lang="ru-RU" sz="4400" dirty="0" smtClean="0">
                <a:solidFill>
                  <a:srgbClr val="C00000"/>
                </a:solidFill>
              </a:rPr>
              <a:t>:</a:t>
            </a:r>
          </a:p>
          <a:p>
            <a:endParaRPr lang="ru-RU" sz="4400" dirty="0">
              <a:solidFill>
                <a:srgbClr val="002060"/>
              </a:solidFill>
            </a:endParaRPr>
          </a:p>
          <a:p>
            <a:r>
              <a:rPr lang="ru-RU" sz="4400" dirty="0">
                <a:solidFill>
                  <a:srgbClr val="002060"/>
                </a:solidFill>
              </a:rPr>
              <a:t>1)	на основе декларации;</a:t>
            </a:r>
          </a:p>
          <a:p>
            <a:r>
              <a:rPr lang="ru-RU" sz="4400" dirty="0">
                <a:solidFill>
                  <a:srgbClr val="002060"/>
                </a:solidFill>
              </a:rPr>
              <a:t>2)	у источника дохода;</a:t>
            </a:r>
          </a:p>
          <a:p>
            <a:r>
              <a:rPr lang="ru-RU" sz="4400" dirty="0">
                <a:solidFill>
                  <a:srgbClr val="002060"/>
                </a:solidFill>
              </a:rPr>
              <a:t>3)	кадастровый.</a:t>
            </a:r>
          </a:p>
        </p:txBody>
      </p:sp>
    </p:spTree>
    <p:extLst>
      <p:ext uri="{BB962C8B-B14F-4D97-AF65-F5344CB8AC3E}">
        <p14:creationId xmlns:p14="http://schemas.microsoft.com/office/powerpoint/2010/main" xmlns="" val="136779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marR="71120" indent="431800" algn="just" eaLnBrk="0" hangingPunct="0">
              <a:spcBef>
                <a:spcPts val="15"/>
              </a:spcBef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Налоговая</a:t>
            </a:r>
            <a:r>
              <a:rPr lang="ru-RU" sz="2800" b="1" spc="2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декларация</a:t>
            </a:r>
            <a:r>
              <a:rPr lang="ru-RU" sz="2800" b="1" spc="26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─</a:t>
            </a:r>
            <a:r>
              <a:rPr lang="ru-RU" sz="2800" spc="2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письменное</a:t>
            </a:r>
            <a:r>
              <a:rPr lang="ru-RU" sz="2800" spc="25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заявление</a:t>
            </a:r>
            <a:r>
              <a:rPr lang="ru-RU" sz="2800" spc="25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налогоплательщика</a:t>
            </a:r>
            <a:r>
              <a:rPr lang="ru-RU" sz="2800" spc="26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полученных</a:t>
            </a:r>
            <a:r>
              <a:rPr lang="ru-RU" sz="2800" spc="30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дохода</a:t>
            </a:r>
            <a:r>
              <a:rPr lang="ru-RU" sz="28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2800" spc="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произведен</a:t>
            </a:r>
            <a:r>
              <a:rPr lang="ru-RU" sz="28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ых</a:t>
            </a:r>
            <a:r>
              <a:rPr lang="ru-RU" sz="2800" spc="3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расхода</a:t>
            </a:r>
            <a:r>
              <a:rPr lang="ru-RU" sz="2800" spc="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2800" spc="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налоговых</a:t>
            </a:r>
            <a:r>
              <a:rPr lang="ru-RU" sz="2800" spc="30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ль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гот</a:t>
            </a:r>
            <a:r>
              <a:rPr lang="ru-RU" sz="28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х,</a:t>
            </a:r>
            <a:r>
              <a:rPr lang="ru-RU" sz="2800" spc="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 начисленных</a:t>
            </a:r>
            <a:r>
              <a:rPr lang="ru-RU" sz="2800" spc="24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налогов</a:t>
            </a:r>
            <a:r>
              <a:rPr lang="ru-RU" sz="2800" spc="23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800" spc="23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других</a:t>
            </a:r>
            <a:r>
              <a:rPr lang="ru-RU" sz="2800" spc="23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данных,</a:t>
            </a:r>
            <a:r>
              <a:rPr lang="ru-RU" sz="2800" spc="2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связанных</a:t>
            </a:r>
            <a:r>
              <a:rPr lang="ru-RU" sz="2800" spc="24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800" spc="2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начи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8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лен</a:t>
            </a:r>
            <a:r>
              <a:rPr lang="ru-RU" sz="28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</a:t>
            </a:r>
            <a:r>
              <a:rPr lang="ru-RU" sz="2800" spc="24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800" spc="23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уплатой налогов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800" spc="28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800" spc="285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390" marR="71120" indent="431800" algn="just" eaLnBrk="0" hangingPunct="0">
              <a:spcBef>
                <a:spcPts val="15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</a:t>
            </a:r>
            <a:r>
              <a:rPr lang="ru-RU" sz="2800" spc="5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ной</a:t>
            </a:r>
            <a:r>
              <a:rPr lang="ru-RU" sz="2800" spc="295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</a:t>
            </a:r>
            <a:r>
              <a:rPr lang="ru-RU" sz="2800" spc="-5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ой</a:t>
            </a:r>
            <a:r>
              <a:rPr lang="ru-RU" sz="2800" spc="29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такого</a:t>
            </a:r>
            <a:r>
              <a:rPr lang="ru-RU" sz="2800" spc="285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метода</a:t>
            </a:r>
            <a:r>
              <a:rPr lang="ru-RU" sz="2800" spc="29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уплаты</a:t>
            </a:r>
            <a:r>
              <a:rPr lang="ru-RU" sz="2800" spc="29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налога</a:t>
            </a:r>
            <a:r>
              <a:rPr lang="ru-RU" sz="2800" spc="285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является</a:t>
            </a:r>
            <a:r>
              <a:rPr lang="ru-RU" sz="2800" spc="29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то,</a:t>
            </a:r>
            <a:r>
              <a:rPr lang="ru-RU" sz="2800" spc="29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выплата</a:t>
            </a:r>
            <a:r>
              <a:rPr lang="ru-RU" sz="2800" spc="32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налога</a:t>
            </a:r>
            <a:r>
              <a:rPr lang="ru-RU" sz="2800" spc="31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производится</a:t>
            </a:r>
            <a:r>
              <a:rPr lang="ru-RU" sz="2800" spc="32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</a:t>
            </a:r>
            <a:r>
              <a:rPr lang="ru-RU" sz="2800" i="1" spc="31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получения</a:t>
            </a:r>
            <a:r>
              <a:rPr lang="ru-RU" sz="2800" i="1" spc="32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дохода</a:t>
            </a:r>
            <a:r>
              <a:rPr lang="ru-RU" sz="2800" i="1" spc="32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800" spc="315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</a:t>
            </a:r>
            <a:r>
              <a:rPr lang="ru-RU" sz="2800" spc="315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уплачи</a:t>
            </a:r>
            <a:r>
              <a:rPr lang="ru-RU" sz="2800" spc="5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ае</a:t>
            </a:r>
            <a:r>
              <a:rPr lang="ru-RU" sz="2800" spc="5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ся </a:t>
            </a:r>
            <a:r>
              <a:rPr lang="ru-RU" sz="28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лицом, </a:t>
            </a:r>
            <a:r>
              <a:rPr lang="ru-RU" sz="2800" i="1" spc="225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получающим </a:t>
            </a:r>
            <a:r>
              <a:rPr lang="ru-RU" sz="2800" i="1" spc="24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доход. </a:t>
            </a:r>
            <a:r>
              <a:rPr lang="ru-RU" sz="2800" i="1" spc="24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884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190" algn="just" eaLnBrk="0" hangingPunct="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 </a:t>
            </a:r>
            <a:r>
              <a:rPr lang="ru-RU" sz="3200" spc="1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уплате  </a:t>
            </a:r>
            <a:r>
              <a:rPr lang="ru-RU" sz="3200" spc="1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налога  </a:t>
            </a:r>
            <a:r>
              <a:rPr lang="ru-RU" sz="3200" spc="1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 </a:t>
            </a:r>
            <a:r>
              <a:rPr lang="ru-RU" sz="3200" spc="1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</a:t>
            </a:r>
            <a:r>
              <a:rPr lang="ru-RU" sz="3200" b="1" spc="-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 </a:t>
            </a:r>
            <a:r>
              <a:rPr lang="ru-RU" sz="3200" b="1" spc="16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  </a:t>
            </a:r>
            <a:r>
              <a:rPr lang="ru-RU" sz="3200" spc="1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вносится  </a:t>
            </a:r>
            <a:r>
              <a:rPr lang="ru-RU" sz="3200" spc="1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лицом,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выплачивающим</a:t>
            </a:r>
            <a:r>
              <a:rPr lang="ru-RU" sz="3200" i="1" spc="7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i="1" spc="-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3200" i="1" spc="-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3200" spc="7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Поэтому</a:t>
            </a:r>
            <a:r>
              <a:rPr lang="ru-RU" sz="3200" spc="8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32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лата</a:t>
            </a:r>
            <a:r>
              <a:rPr lang="ru-RU" sz="3200" spc="7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налога</a:t>
            </a:r>
            <a:r>
              <a:rPr lang="ru-RU" sz="3200" spc="7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про</a:t>
            </a:r>
            <a:r>
              <a:rPr lang="ru-RU" sz="32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зводится</a:t>
            </a:r>
            <a:r>
              <a:rPr lang="ru-RU" sz="3200" spc="8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</a:t>
            </a:r>
            <a:r>
              <a:rPr lang="ru-RU" sz="3200" i="1" spc="8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получения доход</a:t>
            </a:r>
            <a:r>
              <a:rPr lang="ru-RU" sz="3200" i="1" spc="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3200" spc="16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причем</a:t>
            </a:r>
            <a:r>
              <a:rPr lang="ru-RU" sz="3200" spc="16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32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лучател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ь</a:t>
            </a:r>
            <a:r>
              <a:rPr lang="ru-RU" sz="3200" spc="17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дохода</a:t>
            </a:r>
            <a:r>
              <a:rPr lang="ru-RU" sz="3200" spc="16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получае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3200" spc="17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его</a:t>
            </a:r>
            <a:r>
              <a:rPr lang="ru-RU" sz="3200" spc="17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уменьшенным</a:t>
            </a:r>
            <a:r>
              <a:rPr lang="ru-RU" sz="3200" spc="16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3200" spc="16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сумму налог</a:t>
            </a:r>
            <a:r>
              <a:rPr lang="ru-RU" sz="32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3200" spc="29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При</a:t>
            </a:r>
            <a:r>
              <a:rPr lang="ru-RU" sz="32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ru-RU" sz="32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3200" spc="29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налог</a:t>
            </a:r>
            <a:r>
              <a:rPr lang="ru-RU" sz="3200" spc="29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3200" spc="29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доходы</a:t>
            </a:r>
            <a:r>
              <a:rPr lang="ru-RU" sz="3200" spc="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физических</a:t>
            </a:r>
            <a:r>
              <a:rPr lang="ru-RU" sz="3200" spc="30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лиц.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937005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120" indent="431800" algn="just" eaLnBrk="0" hangingPunct="0">
              <a:spcBef>
                <a:spcPts val="15"/>
              </a:spcBef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</a:t>
            </a:r>
            <a:r>
              <a:rPr lang="ru-RU" sz="2400" spc="18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кадастровом</a:t>
            </a:r>
            <a:r>
              <a:rPr lang="ru-RU" sz="2400" spc="185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способе</a:t>
            </a:r>
            <a:r>
              <a:rPr lang="ru-RU" sz="2400" spc="185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момент</a:t>
            </a:r>
            <a:r>
              <a:rPr lang="ru-RU" sz="2400" spc="18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уплаты</a:t>
            </a:r>
            <a:r>
              <a:rPr lang="ru-RU" sz="2400" spc="19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налога</a:t>
            </a:r>
            <a:r>
              <a:rPr lang="ru-RU" sz="2400" spc="18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</a:t>
            </a:r>
            <a:r>
              <a:rPr lang="ru-RU" sz="2400" b="1" i="1" spc="18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400" b="1" i="1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400" b="1" i="1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яза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ru-RU" sz="2400" b="1" i="1" spc="18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400" b="1" i="1" spc="18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моментом получения</a:t>
            </a:r>
            <a:r>
              <a:rPr lang="ru-RU" sz="2400" b="1" i="1" spc="1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доход</a:t>
            </a:r>
            <a:r>
              <a:rPr lang="ru-RU" sz="2400" b="1" i="1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400" spc="1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00" spc="125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" marR="71120" indent="431800" algn="just" eaLnBrk="0" hangingPunct="0">
              <a:spcBef>
                <a:spcPts val="15"/>
              </a:spcBef>
              <a:spcAft>
                <a:spcPts val="0"/>
              </a:spcAft>
            </a:pPr>
            <a:endParaRPr lang="ru-RU" sz="2400" b="1" spc="125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" marR="71120" indent="431800" algn="just" eaLnBrk="0" hangingPunct="0">
              <a:spcBef>
                <a:spcPts val="15"/>
              </a:spcBef>
              <a:spcAft>
                <a:spcPts val="0"/>
              </a:spcAft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Кадастр</a:t>
            </a:r>
            <a:r>
              <a:rPr lang="ru-RU" sz="2400" b="1" spc="13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представляе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ru-RU" sz="2400" spc="14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4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</a:t>
            </a:r>
            <a:r>
              <a:rPr lang="ru-RU" sz="2400" spc="1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реест</a:t>
            </a:r>
            <a:r>
              <a:rPr lang="ru-RU" sz="24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2400" spc="1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который</a:t>
            </a:r>
            <a:r>
              <a:rPr lang="ru-RU" sz="2400" spc="13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содержит перечень</a:t>
            </a:r>
            <a:r>
              <a:rPr lang="ru-RU" sz="2400" spc="30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типичных</a:t>
            </a:r>
            <a:r>
              <a:rPr lang="ru-RU" sz="2400" spc="3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объектов,</a:t>
            </a:r>
            <a:r>
              <a:rPr lang="ru-RU" sz="2400" spc="30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класси</a:t>
            </a:r>
            <a:r>
              <a:rPr lang="ru-RU" sz="24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ицируемых</a:t>
            </a:r>
            <a:r>
              <a:rPr lang="ru-RU" sz="2400" spc="3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</a:t>
            </a:r>
            <a:r>
              <a:rPr lang="ru-RU" sz="2400" spc="30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внешним</a:t>
            </a:r>
            <a:r>
              <a:rPr lang="ru-RU" sz="2400" spc="30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признакам,</a:t>
            </a:r>
            <a:r>
              <a:rPr lang="ru-RU" sz="2400" spc="3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4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устана</a:t>
            </a:r>
            <a:r>
              <a:rPr lang="ru-RU" sz="2400" spc="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4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</a:t>
            </a:r>
            <a:r>
              <a:rPr lang="ru-RU" sz="2400" spc="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4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вае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ru-RU" sz="2400" spc="-4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</a:t>
            </a:r>
            <a:r>
              <a:rPr lang="ru-RU" sz="24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ru-RU" sz="24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ню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</a:t>
            </a:r>
            <a:r>
              <a:rPr lang="ru-RU" sz="2400" spc="-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доходность</a:t>
            </a:r>
            <a:r>
              <a:rPr lang="ru-RU" sz="2400" spc="-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объекта</a:t>
            </a:r>
            <a:r>
              <a:rPr lang="ru-RU" sz="2400" spc="-4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обложения.</a:t>
            </a:r>
            <a:r>
              <a:rPr lang="ru-RU" sz="2400" spc="-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00" spc="-5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" marR="71120" indent="431800" algn="just" eaLnBrk="0" hangingPunct="0">
              <a:spcBef>
                <a:spcPts val="15"/>
              </a:spcBef>
              <a:spcAft>
                <a:spcPts val="0"/>
              </a:spcAft>
            </a:pPr>
            <a:endParaRPr lang="ru-RU" sz="2400" spc="-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" marR="71120" indent="431800" algn="just" eaLnBrk="0" hangingPunct="0">
              <a:spcBef>
                <a:spcPts val="15"/>
              </a:spcBef>
              <a:spcAft>
                <a:spcPts val="0"/>
              </a:spcAft>
            </a:pPr>
            <a:r>
              <a:rPr lang="ru-RU" sz="24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</a:t>
            </a:r>
            <a:r>
              <a:rPr lang="ru-RU" sz="2400" spc="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2400" spc="-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ранспортный налог,</a:t>
            </a:r>
            <a:r>
              <a:rPr lang="ru-RU" sz="2400" spc="30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взимаемый</a:t>
            </a:r>
            <a:r>
              <a:rPr lang="ru-RU" sz="2400" spc="3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</a:t>
            </a:r>
            <a:r>
              <a:rPr lang="ru-RU" sz="2400" spc="3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установленной</a:t>
            </a:r>
            <a:r>
              <a:rPr lang="ru-RU" sz="2400" spc="3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став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</a:t>
            </a:r>
            <a:r>
              <a:rPr lang="ru-RU" sz="2400" spc="3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</a:t>
            </a:r>
            <a:r>
              <a:rPr lang="ru-RU" sz="2400" spc="30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мощности</a:t>
            </a:r>
            <a:r>
              <a:rPr lang="ru-RU" sz="2400" spc="3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транспортного </a:t>
            </a:r>
            <a:r>
              <a:rPr lang="ru-RU" sz="24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средст</a:t>
            </a:r>
            <a:r>
              <a:rPr lang="ru-RU" sz="24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2400" spc="-4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независимо</a:t>
            </a:r>
            <a:r>
              <a:rPr lang="ru-RU" sz="2400" spc="-4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</a:t>
            </a:r>
            <a:r>
              <a:rPr lang="ru-RU" sz="2400" spc="-5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того,</a:t>
            </a:r>
            <a:r>
              <a:rPr lang="ru-RU" sz="2400" spc="-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используется</a:t>
            </a:r>
            <a:r>
              <a:rPr lang="ru-RU" sz="2400" spc="-4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</a:t>
            </a:r>
            <a:r>
              <a:rPr lang="ru-RU" sz="2400" spc="-4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транспортное</a:t>
            </a:r>
            <a:r>
              <a:rPr lang="ru-RU" sz="2400" spc="-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средство</a:t>
            </a:r>
            <a:r>
              <a:rPr lang="ru-RU" sz="2400" spc="-4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</a:t>
            </a:r>
            <a:r>
              <a:rPr lang="ru-RU" sz="2400" spc="-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31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7720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Вопросы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теме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14422"/>
            <a:ext cx="9112526" cy="410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550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388870" lvl="1" algn="just" eaLnBrk="0" hangingPunct="0">
              <a:lnSpc>
                <a:spcPct val="107000"/>
              </a:lnSpc>
              <a:spcAft>
                <a:spcPts val="0"/>
              </a:spcAft>
              <a:buSzPts val="1400"/>
              <a:tabLst>
                <a:tab pos="382905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Экономическая</a:t>
            </a:r>
            <a:r>
              <a:rPr lang="ru-RU" sz="2400" b="1" spc="-65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spc="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b="1" spc="-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щнос</a:t>
            </a:r>
            <a:r>
              <a:rPr lang="ru-RU" sz="2400" b="1" spc="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2400" b="1" spc="-6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b="1" spc="-6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</a:t>
            </a:r>
            <a:r>
              <a:rPr lang="ru-RU" sz="2400" b="1" spc="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ии</a:t>
            </a:r>
            <a:r>
              <a:rPr lang="ru-RU" sz="2400" b="1" spc="-6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2388870" lvl="1" algn="just" eaLnBrk="0" hangingPunct="0">
              <a:lnSpc>
                <a:spcPct val="107000"/>
              </a:lnSpc>
              <a:spcAft>
                <a:spcPts val="0"/>
              </a:spcAft>
              <a:buSzPts val="1400"/>
              <a:tabLst>
                <a:tab pos="382905" algn="l"/>
              </a:tabLst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519295" lvl="1" algn="just" eaLnBrk="0" hangingPunct="0">
              <a:lnSpc>
                <a:spcPts val="1610"/>
              </a:lnSpc>
              <a:spcAft>
                <a:spcPts val="0"/>
              </a:spcAft>
              <a:buSzPts val="1400"/>
              <a:tabLst>
                <a:tab pos="382905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Элементы</a:t>
            </a:r>
            <a:r>
              <a:rPr lang="ru-RU" sz="2400" b="1" spc="-1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</a:t>
            </a:r>
            <a:r>
              <a:rPr lang="ru-RU" sz="2400" b="1" spc="5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400" b="1" spc="-5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4519295" lvl="1" algn="just" eaLnBrk="0" hangingPunct="0">
              <a:lnSpc>
                <a:spcPts val="1610"/>
              </a:lnSpc>
              <a:spcAft>
                <a:spcPts val="0"/>
              </a:spcAft>
              <a:buSzPts val="1400"/>
              <a:tabLst>
                <a:tab pos="382905" algn="l"/>
              </a:tabLst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519295" lvl="1" algn="just" eaLnBrk="0" hangingPunct="0">
              <a:lnSpc>
                <a:spcPts val="1610"/>
              </a:lnSpc>
              <a:spcAft>
                <a:spcPts val="0"/>
              </a:spcAft>
              <a:buSzPts val="1400"/>
              <a:tabLst>
                <a:tab pos="382905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3.Способы</a:t>
            </a:r>
            <a:r>
              <a:rPr lang="ru-RU" sz="2400" b="1" spc="-7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уплаты</a:t>
            </a:r>
            <a:r>
              <a:rPr lang="ru-RU" sz="2400" b="1" spc="-7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75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алогов.</a:t>
            </a:r>
          </a:p>
          <a:p>
            <a:pPr marR="4519295" lvl="1" algn="just" eaLnBrk="0" hangingPunct="0">
              <a:lnSpc>
                <a:spcPts val="1610"/>
              </a:lnSpc>
              <a:spcAft>
                <a:spcPts val="0"/>
              </a:spcAft>
              <a:buSzPts val="1400"/>
              <a:tabLst>
                <a:tab pos="382905" algn="l"/>
              </a:tabLst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007485" lvl="1" algn="just" eaLnBrk="0" hangingPunct="0">
              <a:lnSpc>
                <a:spcPct val="107000"/>
              </a:lnSpc>
              <a:spcBef>
                <a:spcPts val="5"/>
              </a:spcBef>
              <a:spcAft>
                <a:spcPts val="0"/>
              </a:spcAft>
              <a:buSzPts val="1400"/>
              <a:tabLst>
                <a:tab pos="382905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Классификация</a:t>
            </a:r>
            <a:r>
              <a:rPr lang="ru-RU" sz="2400" b="1" spc="-135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налогов.</a:t>
            </a:r>
          </a:p>
          <a:p>
            <a:pPr marL="742950" marR="648970" lvl="1" indent="-285750" algn="just" eaLnBrk="0" hangingPunct="0">
              <a:lnSpc>
                <a:spcPts val="161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382905" algn="l"/>
              </a:tabLst>
            </a:pP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8970" lvl="1" algn="just" eaLnBrk="0" hangingPunct="0">
              <a:lnSpc>
                <a:spcPts val="1610"/>
              </a:lnSpc>
              <a:spcAft>
                <a:spcPts val="0"/>
              </a:spcAft>
              <a:buSzPts val="1400"/>
              <a:tabLst>
                <a:tab pos="382905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5.Федеральные</a:t>
            </a:r>
            <a:r>
              <a:rPr lang="ru-RU" sz="2400" b="1" spc="-4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</a:t>
            </a:r>
            <a:r>
              <a:rPr lang="ru-RU" sz="2400" b="1" spc="-4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b="1" spc="-4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</a:t>
            </a:r>
            <a:r>
              <a:rPr lang="ru-RU" sz="2400" b="1" spc="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b="1" spc="-4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</a:t>
            </a:r>
            <a:r>
              <a:rPr lang="ru-RU" sz="2400" b="1" spc="-4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b="1" spc="-4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</a:t>
            </a:r>
            <a:r>
              <a:rPr lang="ru-RU" sz="2400" b="1" spc="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b="1" spc="-4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</a:t>
            </a:r>
            <a:r>
              <a:rPr lang="ru-RU" sz="2400" b="1" spc="-4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spc="-5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b="1" spc="-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8322728" cy="1883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 eaLnBrk="0" hangingPunct="0">
              <a:lnSpc>
                <a:spcPct val="107000"/>
              </a:lnSpc>
              <a:spcBef>
                <a:spcPts val="115"/>
              </a:spcBef>
              <a:spcAft>
                <a:spcPts val="0"/>
              </a:spcAft>
              <a:buSzPts val="1400"/>
              <a:tabLst>
                <a:tab pos="815340" algn="l"/>
              </a:tabLst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</a:p>
          <a:p>
            <a:pPr lvl="1" algn="ctr" eaLnBrk="0" hangingPunct="0">
              <a:lnSpc>
                <a:spcPct val="107000"/>
              </a:lnSpc>
              <a:spcBef>
                <a:spcPts val="115"/>
              </a:spcBef>
              <a:spcAft>
                <a:spcPts val="0"/>
              </a:spcAft>
              <a:buSzPts val="1400"/>
              <a:tabLst>
                <a:tab pos="815340" algn="l"/>
              </a:tabLst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</a:t>
            </a:r>
            <a:r>
              <a:rPr lang="ru-RU" sz="5400" b="1" spc="-15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</a:t>
            </a:r>
            <a:r>
              <a:rPr lang="ru-RU" sz="5400" b="1" spc="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endParaRPr lang="ru-RU" sz="5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640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720x3487_chelovechki-belyij-fon-dol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8795"/>
            <a:ext cx="2799348" cy="206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17529"/>
            <a:ext cx="7416824" cy="109524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Виды налогов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 механизму формирования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83568" y="1844824"/>
          <a:ext cx="770485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nalo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642918"/>
            <a:ext cx="2571748" cy="128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7720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Виды налогов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142984"/>
            <a:ext cx="828680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Прямые налоги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взимаются при образовании материальных благ (подоходный налог, налог на прибыль, налог на имущество). Они причитаются с налогоплательщика в случае наличия у него доходов, имущества, предполагающих налоговые обязательства. </a:t>
            </a:r>
          </a:p>
        </p:txBody>
      </p:sp>
      <p:pic>
        <p:nvPicPr>
          <p:cNvPr id="5" name="Рисунок 4" descr="11151_html_m281523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929066"/>
            <a:ext cx="3500462" cy="270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7720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Виды налогов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71546"/>
            <a:ext cx="8286808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Косвенные налоги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взимаются при приобретении материальных благ и входят в цену, уплачиваемую за товар покупателем (налог на добавленную стоимость, таможенные пошлины). Они возложены на конечного потребителя вне зависимости от его реального дохода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312463986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500570"/>
            <a:ext cx="3238496" cy="215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8748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8955" algn="ctr" eaLnBrk="0" hangingPunct="0">
              <a:spcAft>
                <a:spcPts val="0"/>
              </a:spcAft>
            </a:pPr>
            <a:r>
              <a:rPr lang="ru-RU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различают</a:t>
            </a:r>
            <a:r>
              <a:rPr lang="ru-RU" sz="5400" spc="-6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54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</a:t>
            </a:r>
            <a:r>
              <a:rPr lang="ru-RU" sz="5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28955" eaLnBrk="0" hangingPunct="0">
              <a:spcAft>
                <a:spcPts val="0"/>
              </a:spcAft>
            </a:pP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eaLnBrk="0" hangingPunct="0">
              <a:spcAft>
                <a:spcPts val="0"/>
              </a:spcAft>
              <a:buSzPts val="1400"/>
              <a:buFont typeface="Symbol" panose="05050102010706020507" pitchFamily="18" charset="2"/>
              <a:buChar char="-"/>
              <a:tabLst>
                <a:tab pos="986155" algn="l"/>
              </a:tabLst>
            </a:pPr>
            <a:r>
              <a:rPr lang="ru-RU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с физических</a:t>
            </a:r>
            <a:r>
              <a:rPr lang="ru-RU" sz="5400" spc="-95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лиц;</a:t>
            </a:r>
            <a:endParaRPr lang="ru-RU" sz="54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1143000" lvl="2" indent="-228600" eaLnBrk="0" hangingPunct="0">
              <a:spcAft>
                <a:spcPts val="0"/>
              </a:spcAft>
              <a:buSzPts val="1400"/>
              <a:buFont typeface="Symbol" panose="05050102010706020507" pitchFamily="18" charset="2"/>
              <a:buChar char="-"/>
              <a:tabLst>
                <a:tab pos="986155" algn="l"/>
              </a:tabLst>
            </a:pP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с</a:t>
            </a:r>
            <a:r>
              <a:rPr lang="ru-RU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 юридических</a:t>
            </a:r>
            <a:r>
              <a:rPr lang="ru-RU" sz="5400" spc="-105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лиц;</a:t>
            </a:r>
            <a:endParaRPr lang="ru-RU" sz="54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1143000" lvl="2" indent="-228600" eaLnBrk="0" hangingPunct="0">
              <a:spcAft>
                <a:spcPts val="0"/>
              </a:spcAft>
              <a:buSzPts val="1400"/>
              <a:buFont typeface="Symbol" panose="05050102010706020507" pitchFamily="18" charset="2"/>
              <a:buChar char="-"/>
              <a:tabLst>
                <a:tab pos="986155" algn="l"/>
              </a:tabLst>
            </a:pP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общие.</a:t>
            </a:r>
            <a:endParaRPr lang="ru-RU" sz="5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42852"/>
            <a:ext cx="7720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субъектам уплаты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83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2"/>
            <a:ext cx="7720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 объекту обложения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68560" y="1340768"/>
            <a:ext cx="96125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190" eaLnBrk="0" hangingPunct="0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</a:t>
            </a:r>
            <a:r>
              <a:rPr lang="ru-RU" sz="3200" b="1" spc="22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делятс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3200" b="1" spc="2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3200" b="1" spc="21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32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</a:t>
            </a:r>
            <a:r>
              <a:rPr lang="ru-RU" sz="3200" b="1" spc="21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b="1" spc="2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доходов</a:t>
            </a:r>
            <a:r>
              <a:rPr lang="ru-RU" sz="3200" b="1" spc="2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выручк</a:t>
            </a:r>
            <a:r>
              <a:rPr lang="ru-RU" sz="3200" b="1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прибыл</a:t>
            </a:r>
            <a:r>
              <a:rPr lang="ru-RU" sz="3200" b="1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b="1" spc="2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заработной</a:t>
            </a:r>
            <a:r>
              <a:rPr lang="ru-RU" sz="3200" b="1" spc="26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</a:t>
            </a:r>
            <a:r>
              <a:rPr lang="ru-RU" sz="3200" b="1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r>
              <a:rPr lang="ru-RU" sz="3200" b="1" spc="26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spc="26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190" eaLnBrk="0" hangingPunct="0">
              <a:spcAft>
                <a:spcPts val="0"/>
              </a:spcAft>
            </a:pPr>
            <a:endParaRPr lang="ru-RU" sz="3200" b="1" spc="26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61390" indent="-457200" eaLnBrk="0" hangingPunct="0">
              <a:spcAft>
                <a:spcPts val="0"/>
              </a:spcAft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</a:t>
            </a:r>
            <a:r>
              <a:rPr lang="ru-RU" sz="3200" b="1" spc="26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b="1" spc="2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имущества</a:t>
            </a:r>
            <a:r>
              <a:rPr lang="ru-RU" sz="3200" b="1" spc="26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(предприятий</a:t>
            </a:r>
            <a:r>
              <a:rPr lang="ru-RU" sz="3200" b="1" spc="26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spc="26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</a:t>
            </a:r>
            <a:r>
              <a:rPr lang="ru-RU" sz="3200" b="1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3200" b="1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961390" indent="-457200" eaLnBrk="0" hangingPunct="0">
              <a:spcAft>
                <a:spcPts val="0"/>
              </a:spcAft>
              <a:buFontTx/>
              <a:buChar char="-"/>
            </a:pPr>
            <a:endParaRPr lang="ru-RU" sz="3200" b="1" spc="5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61390" indent="-457200" eaLnBrk="0" hangingPunct="0">
              <a:spcAft>
                <a:spcPts val="0"/>
              </a:spcAft>
              <a:buFontTx/>
              <a:buChar char="-"/>
            </a:pPr>
            <a:r>
              <a:rPr lang="ru-RU" sz="3200" b="1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</a:t>
            </a:r>
            <a:r>
              <a:rPr lang="ru-RU" sz="3200" b="1" spc="-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b="1" spc="-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определенных</a:t>
            </a:r>
            <a:r>
              <a:rPr lang="ru-RU" sz="32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видов</a:t>
            </a:r>
            <a:r>
              <a:rPr lang="ru-RU" sz="3200" b="1" spc="-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</a:t>
            </a:r>
            <a:r>
              <a:rPr lang="ru-RU" sz="3200" b="1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b="1" spc="-6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сделок</a:t>
            </a:r>
            <a:r>
              <a:rPr lang="ru-RU" sz="32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spc="-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</a:t>
            </a:r>
            <a:r>
              <a:rPr lang="ru-RU" sz="3200" b="1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0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62000" y="3200400"/>
            <a:ext cx="4953000" cy="1600200"/>
            <a:chOff x="480" y="2016"/>
            <a:chExt cx="3120" cy="1008"/>
          </a:xfrm>
        </p:grpSpPr>
        <p:sp>
          <p:nvSpPr>
            <p:cNvPr id="14361" name="Line 14"/>
            <p:cNvSpPr>
              <a:spLocks noChangeShapeType="1"/>
            </p:cNvSpPr>
            <p:nvPr/>
          </p:nvSpPr>
          <p:spPr bwMode="auto">
            <a:xfrm>
              <a:off x="2064" y="24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2" name="Text Box 15"/>
            <p:cNvSpPr txBox="1">
              <a:spLocks noChangeArrowheads="1"/>
            </p:cNvSpPr>
            <p:nvPr/>
          </p:nvSpPr>
          <p:spPr bwMode="auto">
            <a:xfrm>
              <a:off x="2304" y="2016"/>
              <a:ext cx="1296" cy="9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1600" b="0" i="1"/>
                <a:t>Например, ставка подоходного налога с физических лиц составляет в России 13% (ст. 224 НК РФ).</a:t>
              </a:r>
              <a:endParaRPr lang="ru-RU" altLang="ru-RU" b="0"/>
            </a:p>
          </p:txBody>
        </p:sp>
        <p:sp>
          <p:nvSpPr>
            <p:cNvPr id="14363" name="Text Box 5"/>
            <p:cNvSpPr txBox="1">
              <a:spLocks noChangeArrowheads="1"/>
            </p:cNvSpPr>
            <p:nvPr/>
          </p:nvSpPr>
          <p:spPr bwMode="auto">
            <a:xfrm>
              <a:off x="480" y="2016"/>
              <a:ext cx="1632" cy="10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ru-RU" altLang="ru-RU" sz="1600" u="sng" dirty="0">
                  <a:solidFill>
                    <a:srgbClr val="C00000"/>
                  </a:solidFill>
                </a:rPr>
                <a:t>Пропорциональные</a:t>
              </a:r>
              <a:r>
                <a:rPr lang="ru-RU" altLang="ru-RU" sz="1600" b="0" dirty="0"/>
                <a:t>:</a:t>
              </a:r>
            </a:p>
            <a:p>
              <a:r>
                <a:rPr lang="ru-RU" altLang="ru-RU" sz="1600" b="0" dirty="0"/>
                <a:t>действуют в одинаковом процентном соотношении к объекту налога без учета дифференциации его величины.</a:t>
              </a:r>
            </a:p>
            <a:p>
              <a:endParaRPr lang="ru-RU" altLang="ru-RU" sz="1600" b="0" dirty="0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62000" y="1295400"/>
            <a:ext cx="4495800" cy="1781175"/>
            <a:chOff x="480" y="816"/>
            <a:chExt cx="2832" cy="1122"/>
          </a:xfrm>
        </p:grpSpPr>
        <p:sp>
          <p:nvSpPr>
            <p:cNvPr id="14357" name="Line 12"/>
            <p:cNvSpPr>
              <a:spLocks noChangeShapeType="1"/>
            </p:cNvSpPr>
            <p:nvPr/>
          </p:nvSpPr>
          <p:spPr bwMode="auto">
            <a:xfrm>
              <a:off x="1776" y="14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8" name="Text Box 13"/>
            <p:cNvSpPr txBox="1">
              <a:spLocks noChangeArrowheads="1"/>
            </p:cNvSpPr>
            <p:nvPr/>
          </p:nvSpPr>
          <p:spPr bwMode="auto">
            <a:xfrm>
              <a:off x="2064" y="1104"/>
              <a:ext cx="1248" cy="8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1600" b="0" i="1"/>
                <a:t>Например: акцизы на алкогольные напитки, табачные изделия и пр. (ст. 193 НК РФ)</a:t>
              </a:r>
            </a:p>
          </p:txBody>
        </p:sp>
        <p:sp>
          <p:nvSpPr>
            <p:cNvPr id="14359" name="Text Box 4"/>
            <p:cNvSpPr txBox="1">
              <a:spLocks noChangeArrowheads="1"/>
            </p:cNvSpPr>
            <p:nvPr/>
          </p:nvSpPr>
          <p:spPr bwMode="auto">
            <a:xfrm>
              <a:off x="480" y="1008"/>
              <a:ext cx="1266" cy="8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ru-RU" altLang="ru-RU" sz="1600" u="sng" dirty="0">
                  <a:solidFill>
                    <a:srgbClr val="C00000"/>
                  </a:solidFill>
                </a:rPr>
                <a:t>Твердые:</a:t>
              </a:r>
              <a:r>
                <a:rPr lang="ru-RU" altLang="ru-RU" sz="1600" dirty="0">
                  <a:solidFill>
                    <a:srgbClr val="C00000"/>
                  </a:solidFill>
                </a:rPr>
                <a:t> </a:t>
              </a:r>
              <a:r>
                <a:rPr lang="ru-RU" altLang="ru-RU" sz="1600" b="0" dirty="0"/>
                <a:t>устанавливаются в абсолютной сумме на единицу налогообложения.</a:t>
              </a:r>
            </a:p>
          </p:txBody>
        </p:sp>
        <p:sp>
          <p:nvSpPr>
            <p:cNvPr id="14360" name="Line 20"/>
            <p:cNvSpPr>
              <a:spLocks noChangeShapeType="1"/>
            </p:cNvSpPr>
            <p:nvPr/>
          </p:nvSpPr>
          <p:spPr bwMode="auto">
            <a:xfrm>
              <a:off x="1536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4117" name="AutoShape 21"/>
          <p:cNvCxnSpPr>
            <a:cxnSpLocks noChangeShapeType="1"/>
            <a:stCxn id="4098" idx="1"/>
            <a:endCxn id="14363" idx="1"/>
          </p:cNvCxnSpPr>
          <p:nvPr/>
        </p:nvCxnSpPr>
        <p:spPr bwMode="auto">
          <a:xfrm rot="10800000" flipV="1">
            <a:off x="762000" y="952500"/>
            <a:ext cx="1143000" cy="3048000"/>
          </a:xfrm>
          <a:prstGeom prst="bentConnector3">
            <a:avLst>
              <a:gd name="adj1" fmla="val 12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33400" y="3962400"/>
            <a:ext cx="2819400" cy="2286000"/>
            <a:chOff x="336" y="2496"/>
            <a:chExt cx="1776" cy="1440"/>
          </a:xfrm>
        </p:grpSpPr>
        <p:sp>
          <p:nvSpPr>
            <p:cNvPr id="14353" name="Text Box 7"/>
            <p:cNvSpPr txBox="1">
              <a:spLocks noChangeArrowheads="1"/>
            </p:cNvSpPr>
            <p:nvPr/>
          </p:nvSpPr>
          <p:spPr bwMode="auto">
            <a:xfrm>
              <a:off x="528" y="3216"/>
              <a:ext cx="1584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ru-RU" altLang="ru-RU" sz="1600" u="sng" dirty="0">
                  <a:solidFill>
                    <a:srgbClr val="C00000"/>
                  </a:solidFill>
                </a:rPr>
                <a:t>Регрессивные</a:t>
              </a:r>
              <a:r>
                <a:rPr lang="ru-RU" altLang="ru-RU" sz="1600" dirty="0">
                  <a:solidFill>
                    <a:srgbClr val="C00000"/>
                  </a:solidFill>
                </a:rPr>
                <a:t>: </a:t>
              </a:r>
            </a:p>
            <a:p>
              <a:pPr algn="just"/>
              <a:r>
                <a:rPr lang="ru-RU" altLang="ru-RU" sz="1600" b="0" dirty="0"/>
                <a:t>предполагают снижение                           </a:t>
              </a:r>
            </a:p>
            <a:p>
              <a:pPr algn="just"/>
              <a:r>
                <a:rPr lang="ru-RU" altLang="ru-RU" sz="1600" b="0" dirty="0"/>
                <a:t>  величины ставки по             </a:t>
              </a:r>
            </a:p>
            <a:p>
              <a:pPr algn="just"/>
              <a:r>
                <a:rPr lang="ru-RU" altLang="ru-RU" sz="1600" b="0" dirty="0"/>
                <a:t>  мере роста дохода.</a:t>
              </a:r>
            </a:p>
          </p:txBody>
        </p:sp>
        <p:cxnSp>
          <p:nvCxnSpPr>
            <p:cNvPr id="14356" name="AutoShape 22"/>
            <p:cNvCxnSpPr>
              <a:cxnSpLocks noChangeShapeType="1"/>
              <a:endCxn id="14353" idx="1"/>
            </p:cNvCxnSpPr>
            <p:nvPr/>
          </p:nvCxnSpPr>
          <p:spPr bwMode="auto">
            <a:xfrm rot="16200000" flipH="1">
              <a:off x="-108" y="2940"/>
              <a:ext cx="1080" cy="19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867400" y="1219200"/>
            <a:ext cx="2733675" cy="4800600"/>
            <a:chOff x="3696" y="816"/>
            <a:chExt cx="1722" cy="3024"/>
          </a:xfrm>
        </p:grpSpPr>
        <p:sp>
          <p:nvSpPr>
            <p:cNvPr id="14349" name="Text Box 6"/>
            <p:cNvSpPr txBox="1">
              <a:spLocks noChangeArrowheads="1"/>
            </p:cNvSpPr>
            <p:nvPr/>
          </p:nvSpPr>
          <p:spPr bwMode="auto">
            <a:xfrm>
              <a:off x="3696" y="1008"/>
              <a:ext cx="1722" cy="16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ru-RU" altLang="ru-RU" sz="1600" u="sng" dirty="0">
                  <a:solidFill>
                    <a:srgbClr val="C00000"/>
                  </a:solidFill>
                </a:rPr>
                <a:t>Прогрессивные</a:t>
              </a:r>
              <a:r>
                <a:rPr lang="ru-RU" altLang="ru-RU" sz="1600" dirty="0">
                  <a:solidFill>
                    <a:srgbClr val="C00000"/>
                  </a:solidFill>
                </a:rPr>
                <a:t>: </a:t>
              </a:r>
            </a:p>
            <a:p>
              <a:pPr algn="just"/>
              <a:r>
                <a:rPr lang="ru-RU" altLang="ru-RU" sz="1600" b="0" dirty="0"/>
                <a:t>предполагают возрастание величины ставки по мере роста дохода.</a:t>
              </a:r>
            </a:p>
            <a:p>
              <a:pPr algn="just"/>
              <a:r>
                <a:rPr lang="ru-RU" altLang="ru-RU" sz="1600" b="0" dirty="0"/>
                <a:t>Налогоплательщик уплачивает не только все большую абсолютную сумму дохода (по мере его роста), но и большую его долю.</a:t>
              </a:r>
            </a:p>
          </p:txBody>
        </p:sp>
        <p:sp>
          <p:nvSpPr>
            <p:cNvPr id="14350" name="Line 18"/>
            <p:cNvSpPr>
              <a:spLocks noChangeShapeType="1"/>
            </p:cNvSpPr>
            <p:nvPr/>
          </p:nvSpPr>
          <p:spPr bwMode="auto">
            <a:xfrm>
              <a:off x="4608" y="26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Text Box 19"/>
            <p:cNvSpPr txBox="1">
              <a:spLocks noChangeArrowheads="1"/>
            </p:cNvSpPr>
            <p:nvPr/>
          </p:nvSpPr>
          <p:spPr bwMode="auto">
            <a:xfrm>
              <a:off x="3936" y="2852"/>
              <a:ext cx="1392" cy="9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1600" b="0" i="1"/>
                <a:t>Такие ставки применялись в России при расчетах подоходного налога с физических лиц до принятия нового НК.</a:t>
              </a:r>
              <a:endParaRPr lang="ru-RU" altLang="ru-RU" b="0"/>
            </a:p>
          </p:txBody>
        </p:sp>
        <p:sp>
          <p:nvSpPr>
            <p:cNvPr id="14352" name="Line 26"/>
            <p:cNvSpPr>
              <a:spLocks noChangeShapeType="1"/>
            </p:cNvSpPr>
            <p:nvPr/>
          </p:nvSpPr>
          <p:spPr bwMode="auto">
            <a:xfrm>
              <a:off x="4176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400" y="347664"/>
            <a:ext cx="7200800" cy="962024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+mn-ea"/>
                <a:cs typeface="+mn-cs"/>
              </a:rPr>
              <a:t>По методу обложения (от ставки) различают налоги: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15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297" y="620688"/>
            <a:ext cx="8587406" cy="58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5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304800"/>
            <a:ext cx="5638800" cy="914400"/>
          </a:xfrm>
        </p:spPr>
        <p:txBody>
          <a:bodyPr/>
          <a:lstStyle/>
          <a:p>
            <a:r>
              <a:rPr lang="ru-RU" altLang="ru-RU" sz="2400" b="1" smtClean="0"/>
              <a:t>Твердые налоговые ставки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3505200"/>
            <a:ext cx="1676400" cy="3352800"/>
            <a:chOff x="1786" y="1102"/>
            <a:chExt cx="2198" cy="2114"/>
          </a:xfrm>
        </p:grpSpPr>
        <p:sp>
          <p:nvSpPr>
            <p:cNvPr id="4116" name="Freeform 4"/>
            <p:cNvSpPr>
              <a:spLocks/>
            </p:cNvSpPr>
            <p:nvPr/>
          </p:nvSpPr>
          <p:spPr bwMode="auto">
            <a:xfrm>
              <a:off x="1786" y="1102"/>
              <a:ext cx="2198" cy="2114"/>
            </a:xfrm>
            <a:custGeom>
              <a:avLst/>
              <a:gdLst>
                <a:gd name="T0" fmla="*/ 907 w 2198"/>
                <a:gd name="T1" fmla="*/ 1724 h 2114"/>
                <a:gd name="T2" fmla="*/ 853 w 2198"/>
                <a:gd name="T3" fmla="*/ 1177 h 2114"/>
                <a:gd name="T4" fmla="*/ 330 w 2198"/>
                <a:gd name="T5" fmla="*/ 1075 h 2114"/>
                <a:gd name="T6" fmla="*/ 234 w 2198"/>
                <a:gd name="T7" fmla="*/ 949 h 2114"/>
                <a:gd name="T8" fmla="*/ 330 w 2198"/>
                <a:gd name="T9" fmla="*/ 1039 h 2114"/>
                <a:gd name="T10" fmla="*/ 414 w 2198"/>
                <a:gd name="T11" fmla="*/ 889 h 2114"/>
                <a:gd name="T12" fmla="*/ 865 w 2198"/>
                <a:gd name="T13" fmla="*/ 1069 h 2114"/>
                <a:gd name="T14" fmla="*/ 509 w 2198"/>
                <a:gd name="T15" fmla="*/ 913 h 2114"/>
                <a:gd name="T16" fmla="*/ 494 w 2198"/>
                <a:gd name="T17" fmla="*/ 897 h 2114"/>
                <a:gd name="T18" fmla="*/ 637 w 2198"/>
                <a:gd name="T19" fmla="*/ 901 h 2114"/>
                <a:gd name="T20" fmla="*/ 390 w 2198"/>
                <a:gd name="T21" fmla="*/ 625 h 2114"/>
                <a:gd name="T22" fmla="*/ 547 w 2198"/>
                <a:gd name="T23" fmla="*/ 670 h 2114"/>
                <a:gd name="T24" fmla="*/ 619 w 2198"/>
                <a:gd name="T25" fmla="*/ 559 h 2114"/>
                <a:gd name="T26" fmla="*/ 757 w 2198"/>
                <a:gd name="T27" fmla="*/ 162 h 2114"/>
                <a:gd name="T28" fmla="*/ 733 w 2198"/>
                <a:gd name="T29" fmla="*/ 901 h 2114"/>
                <a:gd name="T30" fmla="*/ 790 w 2198"/>
                <a:gd name="T31" fmla="*/ 796 h 2114"/>
                <a:gd name="T32" fmla="*/ 763 w 2198"/>
                <a:gd name="T33" fmla="*/ 480 h 2114"/>
                <a:gd name="T34" fmla="*/ 919 w 2198"/>
                <a:gd name="T35" fmla="*/ 132 h 2114"/>
                <a:gd name="T36" fmla="*/ 841 w 2198"/>
                <a:gd name="T37" fmla="*/ 790 h 2114"/>
                <a:gd name="T38" fmla="*/ 931 w 2198"/>
                <a:gd name="T39" fmla="*/ 721 h 2114"/>
                <a:gd name="T40" fmla="*/ 913 w 2198"/>
                <a:gd name="T41" fmla="*/ 631 h 2114"/>
                <a:gd name="T42" fmla="*/ 985 w 2198"/>
                <a:gd name="T43" fmla="*/ 159 h 2114"/>
                <a:gd name="T44" fmla="*/ 1006 w 2198"/>
                <a:gd name="T45" fmla="*/ 330 h 2114"/>
                <a:gd name="T46" fmla="*/ 1072 w 2198"/>
                <a:gd name="T47" fmla="*/ 165 h 2114"/>
                <a:gd name="T48" fmla="*/ 991 w 2198"/>
                <a:gd name="T49" fmla="*/ 931 h 2114"/>
                <a:gd name="T50" fmla="*/ 1105 w 2198"/>
                <a:gd name="T51" fmla="*/ 576 h 2114"/>
                <a:gd name="T52" fmla="*/ 1189 w 2198"/>
                <a:gd name="T53" fmla="*/ 276 h 2114"/>
                <a:gd name="T54" fmla="*/ 1243 w 2198"/>
                <a:gd name="T55" fmla="*/ 456 h 2114"/>
                <a:gd name="T56" fmla="*/ 1138 w 2198"/>
                <a:gd name="T57" fmla="*/ 870 h 2114"/>
                <a:gd name="T58" fmla="*/ 1282 w 2198"/>
                <a:gd name="T59" fmla="*/ 618 h 2114"/>
                <a:gd name="T60" fmla="*/ 1507 w 2198"/>
                <a:gd name="T61" fmla="*/ 384 h 2114"/>
                <a:gd name="T62" fmla="*/ 1757 w 2198"/>
                <a:gd name="T63" fmla="*/ 368 h 2114"/>
                <a:gd name="T64" fmla="*/ 1420 w 2198"/>
                <a:gd name="T65" fmla="*/ 582 h 2114"/>
                <a:gd name="T66" fmla="*/ 1709 w 2198"/>
                <a:gd name="T67" fmla="*/ 518 h 2114"/>
                <a:gd name="T68" fmla="*/ 1679 w 2198"/>
                <a:gd name="T69" fmla="*/ 555 h 2114"/>
                <a:gd name="T70" fmla="*/ 1327 w 2198"/>
                <a:gd name="T71" fmla="*/ 733 h 2114"/>
                <a:gd name="T72" fmla="*/ 1222 w 2198"/>
                <a:gd name="T73" fmla="*/ 994 h 2114"/>
                <a:gd name="T74" fmla="*/ 1333 w 2198"/>
                <a:gd name="T75" fmla="*/ 789 h 2114"/>
                <a:gd name="T76" fmla="*/ 1429 w 2198"/>
                <a:gd name="T77" fmla="*/ 928 h 2114"/>
                <a:gd name="T78" fmla="*/ 1748 w 2198"/>
                <a:gd name="T79" fmla="*/ 811 h 2114"/>
                <a:gd name="T80" fmla="*/ 1853 w 2198"/>
                <a:gd name="T81" fmla="*/ 780 h 2114"/>
                <a:gd name="T82" fmla="*/ 1859 w 2198"/>
                <a:gd name="T83" fmla="*/ 813 h 2114"/>
                <a:gd name="T84" fmla="*/ 1784 w 2198"/>
                <a:gd name="T85" fmla="*/ 864 h 2114"/>
                <a:gd name="T86" fmla="*/ 1378 w 2198"/>
                <a:gd name="T87" fmla="*/ 987 h 2114"/>
                <a:gd name="T88" fmla="*/ 1606 w 2198"/>
                <a:gd name="T89" fmla="*/ 1087 h 2114"/>
                <a:gd name="T90" fmla="*/ 2027 w 2198"/>
                <a:gd name="T91" fmla="*/ 889 h 2114"/>
                <a:gd name="T92" fmla="*/ 2093 w 2198"/>
                <a:gd name="T93" fmla="*/ 987 h 2114"/>
                <a:gd name="T94" fmla="*/ 1991 w 2198"/>
                <a:gd name="T95" fmla="*/ 1053 h 2114"/>
                <a:gd name="T96" fmla="*/ 2012 w 2198"/>
                <a:gd name="T97" fmla="*/ 1071 h 2114"/>
                <a:gd name="T98" fmla="*/ 2015 w 2198"/>
                <a:gd name="T99" fmla="*/ 1122 h 2114"/>
                <a:gd name="T100" fmla="*/ 1570 w 2198"/>
                <a:gd name="T101" fmla="*/ 1185 h 2114"/>
                <a:gd name="T102" fmla="*/ 1474 w 2198"/>
                <a:gd name="T103" fmla="*/ 1380 h 2114"/>
                <a:gd name="T104" fmla="*/ 1477 w 2198"/>
                <a:gd name="T105" fmla="*/ 1179 h 2114"/>
                <a:gd name="T106" fmla="*/ 1195 w 2198"/>
                <a:gd name="T107" fmla="*/ 1297 h 2114"/>
                <a:gd name="T108" fmla="*/ 1207 w 2198"/>
                <a:gd name="T109" fmla="*/ 1856 h 2114"/>
                <a:gd name="T110" fmla="*/ 1243 w 2198"/>
                <a:gd name="T111" fmla="*/ 2066 h 2114"/>
                <a:gd name="T112" fmla="*/ 961 w 2198"/>
                <a:gd name="T113" fmla="*/ 2102 h 2114"/>
                <a:gd name="T114" fmla="*/ 715 w 2198"/>
                <a:gd name="T115" fmla="*/ 2096 h 21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98"/>
                <a:gd name="T175" fmla="*/ 0 h 2114"/>
                <a:gd name="T176" fmla="*/ 2198 w 2198"/>
                <a:gd name="T177" fmla="*/ 2114 h 21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98" h="2114">
                  <a:moveTo>
                    <a:pt x="715" y="2096"/>
                  </a:moveTo>
                  <a:lnTo>
                    <a:pt x="811" y="2036"/>
                  </a:lnTo>
                  <a:lnTo>
                    <a:pt x="853" y="1982"/>
                  </a:lnTo>
                  <a:lnTo>
                    <a:pt x="877" y="1928"/>
                  </a:lnTo>
                  <a:lnTo>
                    <a:pt x="889" y="1862"/>
                  </a:lnTo>
                  <a:lnTo>
                    <a:pt x="901" y="1796"/>
                  </a:lnTo>
                  <a:lnTo>
                    <a:pt x="907" y="1724"/>
                  </a:lnTo>
                  <a:lnTo>
                    <a:pt x="913" y="1646"/>
                  </a:lnTo>
                  <a:lnTo>
                    <a:pt x="925" y="1501"/>
                  </a:lnTo>
                  <a:lnTo>
                    <a:pt x="931" y="1381"/>
                  </a:lnTo>
                  <a:lnTo>
                    <a:pt x="931" y="1297"/>
                  </a:lnTo>
                  <a:lnTo>
                    <a:pt x="925" y="1243"/>
                  </a:lnTo>
                  <a:lnTo>
                    <a:pt x="889" y="1189"/>
                  </a:lnTo>
                  <a:lnTo>
                    <a:pt x="853" y="1177"/>
                  </a:lnTo>
                  <a:lnTo>
                    <a:pt x="799" y="1153"/>
                  </a:lnTo>
                  <a:lnTo>
                    <a:pt x="727" y="1153"/>
                  </a:lnTo>
                  <a:lnTo>
                    <a:pt x="619" y="1129"/>
                  </a:lnTo>
                  <a:lnTo>
                    <a:pt x="607" y="1129"/>
                  </a:lnTo>
                  <a:lnTo>
                    <a:pt x="541" y="1105"/>
                  </a:lnTo>
                  <a:lnTo>
                    <a:pt x="420" y="1087"/>
                  </a:lnTo>
                  <a:lnTo>
                    <a:pt x="330" y="1075"/>
                  </a:lnTo>
                  <a:lnTo>
                    <a:pt x="234" y="1045"/>
                  </a:lnTo>
                  <a:lnTo>
                    <a:pt x="126" y="1045"/>
                  </a:lnTo>
                  <a:lnTo>
                    <a:pt x="0" y="1057"/>
                  </a:lnTo>
                  <a:lnTo>
                    <a:pt x="180" y="1036"/>
                  </a:lnTo>
                  <a:lnTo>
                    <a:pt x="210" y="1021"/>
                  </a:lnTo>
                  <a:lnTo>
                    <a:pt x="225" y="1000"/>
                  </a:lnTo>
                  <a:lnTo>
                    <a:pt x="234" y="949"/>
                  </a:lnTo>
                  <a:lnTo>
                    <a:pt x="210" y="841"/>
                  </a:lnTo>
                  <a:lnTo>
                    <a:pt x="204" y="763"/>
                  </a:lnTo>
                  <a:lnTo>
                    <a:pt x="246" y="943"/>
                  </a:lnTo>
                  <a:lnTo>
                    <a:pt x="252" y="991"/>
                  </a:lnTo>
                  <a:lnTo>
                    <a:pt x="273" y="1012"/>
                  </a:lnTo>
                  <a:lnTo>
                    <a:pt x="300" y="1027"/>
                  </a:lnTo>
                  <a:lnTo>
                    <a:pt x="330" y="1039"/>
                  </a:lnTo>
                  <a:lnTo>
                    <a:pt x="426" y="1051"/>
                  </a:lnTo>
                  <a:lnTo>
                    <a:pt x="510" y="1051"/>
                  </a:lnTo>
                  <a:lnTo>
                    <a:pt x="468" y="1012"/>
                  </a:lnTo>
                  <a:lnTo>
                    <a:pt x="420" y="943"/>
                  </a:lnTo>
                  <a:lnTo>
                    <a:pt x="384" y="871"/>
                  </a:lnTo>
                  <a:lnTo>
                    <a:pt x="330" y="745"/>
                  </a:lnTo>
                  <a:lnTo>
                    <a:pt x="414" y="889"/>
                  </a:lnTo>
                  <a:lnTo>
                    <a:pt x="459" y="949"/>
                  </a:lnTo>
                  <a:lnTo>
                    <a:pt x="504" y="994"/>
                  </a:lnTo>
                  <a:lnTo>
                    <a:pt x="553" y="1033"/>
                  </a:lnTo>
                  <a:lnTo>
                    <a:pt x="631" y="1069"/>
                  </a:lnTo>
                  <a:lnTo>
                    <a:pt x="703" y="1075"/>
                  </a:lnTo>
                  <a:lnTo>
                    <a:pt x="781" y="1081"/>
                  </a:lnTo>
                  <a:lnTo>
                    <a:pt x="865" y="1069"/>
                  </a:lnTo>
                  <a:lnTo>
                    <a:pt x="794" y="1051"/>
                  </a:lnTo>
                  <a:lnTo>
                    <a:pt x="762" y="1036"/>
                  </a:lnTo>
                  <a:lnTo>
                    <a:pt x="727" y="1010"/>
                  </a:lnTo>
                  <a:lnTo>
                    <a:pt x="693" y="975"/>
                  </a:lnTo>
                  <a:lnTo>
                    <a:pt x="609" y="952"/>
                  </a:lnTo>
                  <a:lnTo>
                    <a:pt x="551" y="930"/>
                  </a:lnTo>
                  <a:lnTo>
                    <a:pt x="509" y="913"/>
                  </a:lnTo>
                  <a:lnTo>
                    <a:pt x="481" y="900"/>
                  </a:lnTo>
                  <a:lnTo>
                    <a:pt x="461" y="888"/>
                  </a:lnTo>
                  <a:lnTo>
                    <a:pt x="443" y="874"/>
                  </a:lnTo>
                  <a:lnTo>
                    <a:pt x="430" y="861"/>
                  </a:lnTo>
                  <a:lnTo>
                    <a:pt x="452" y="876"/>
                  </a:lnTo>
                  <a:lnTo>
                    <a:pt x="472" y="888"/>
                  </a:lnTo>
                  <a:lnTo>
                    <a:pt x="494" y="897"/>
                  </a:lnTo>
                  <a:lnTo>
                    <a:pt x="529" y="907"/>
                  </a:lnTo>
                  <a:lnTo>
                    <a:pt x="563" y="918"/>
                  </a:lnTo>
                  <a:lnTo>
                    <a:pt x="600" y="927"/>
                  </a:lnTo>
                  <a:lnTo>
                    <a:pt x="629" y="933"/>
                  </a:lnTo>
                  <a:lnTo>
                    <a:pt x="648" y="934"/>
                  </a:lnTo>
                  <a:lnTo>
                    <a:pt x="663" y="936"/>
                  </a:lnTo>
                  <a:lnTo>
                    <a:pt x="637" y="901"/>
                  </a:lnTo>
                  <a:lnTo>
                    <a:pt x="618" y="870"/>
                  </a:lnTo>
                  <a:lnTo>
                    <a:pt x="588" y="820"/>
                  </a:lnTo>
                  <a:lnTo>
                    <a:pt x="565" y="778"/>
                  </a:lnTo>
                  <a:lnTo>
                    <a:pt x="547" y="733"/>
                  </a:lnTo>
                  <a:lnTo>
                    <a:pt x="522" y="703"/>
                  </a:lnTo>
                  <a:lnTo>
                    <a:pt x="450" y="655"/>
                  </a:lnTo>
                  <a:lnTo>
                    <a:pt x="390" y="625"/>
                  </a:lnTo>
                  <a:lnTo>
                    <a:pt x="510" y="667"/>
                  </a:lnTo>
                  <a:lnTo>
                    <a:pt x="474" y="562"/>
                  </a:lnTo>
                  <a:lnTo>
                    <a:pt x="426" y="450"/>
                  </a:lnTo>
                  <a:lnTo>
                    <a:pt x="486" y="565"/>
                  </a:lnTo>
                  <a:lnTo>
                    <a:pt x="501" y="601"/>
                  </a:lnTo>
                  <a:lnTo>
                    <a:pt x="516" y="625"/>
                  </a:lnTo>
                  <a:lnTo>
                    <a:pt x="547" y="670"/>
                  </a:lnTo>
                  <a:lnTo>
                    <a:pt x="589" y="733"/>
                  </a:lnTo>
                  <a:lnTo>
                    <a:pt x="621" y="791"/>
                  </a:lnTo>
                  <a:lnTo>
                    <a:pt x="639" y="823"/>
                  </a:lnTo>
                  <a:lnTo>
                    <a:pt x="697" y="901"/>
                  </a:lnTo>
                  <a:lnTo>
                    <a:pt x="673" y="697"/>
                  </a:lnTo>
                  <a:lnTo>
                    <a:pt x="649" y="619"/>
                  </a:lnTo>
                  <a:lnTo>
                    <a:pt x="619" y="559"/>
                  </a:lnTo>
                  <a:lnTo>
                    <a:pt x="577" y="486"/>
                  </a:lnTo>
                  <a:lnTo>
                    <a:pt x="631" y="547"/>
                  </a:lnTo>
                  <a:lnTo>
                    <a:pt x="607" y="264"/>
                  </a:lnTo>
                  <a:lnTo>
                    <a:pt x="619" y="180"/>
                  </a:lnTo>
                  <a:lnTo>
                    <a:pt x="625" y="300"/>
                  </a:lnTo>
                  <a:lnTo>
                    <a:pt x="661" y="237"/>
                  </a:lnTo>
                  <a:lnTo>
                    <a:pt x="757" y="162"/>
                  </a:lnTo>
                  <a:lnTo>
                    <a:pt x="667" y="249"/>
                  </a:lnTo>
                  <a:lnTo>
                    <a:pt x="631" y="318"/>
                  </a:lnTo>
                  <a:lnTo>
                    <a:pt x="649" y="486"/>
                  </a:lnTo>
                  <a:lnTo>
                    <a:pt x="667" y="577"/>
                  </a:lnTo>
                  <a:lnTo>
                    <a:pt x="697" y="673"/>
                  </a:lnTo>
                  <a:lnTo>
                    <a:pt x="721" y="817"/>
                  </a:lnTo>
                  <a:lnTo>
                    <a:pt x="733" y="901"/>
                  </a:lnTo>
                  <a:lnTo>
                    <a:pt x="751" y="937"/>
                  </a:lnTo>
                  <a:lnTo>
                    <a:pt x="779" y="961"/>
                  </a:lnTo>
                  <a:lnTo>
                    <a:pt x="810" y="977"/>
                  </a:lnTo>
                  <a:lnTo>
                    <a:pt x="839" y="984"/>
                  </a:lnTo>
                  <a:lnTo>
                    <a:pt x="871" y="979"/>
                  </a:lnTo>
                  <a:lnTo>
                    <a:pt x="823" y="859"/>
                  </a:lnTo>
                  <a:lnTo>
                    <a:pt x="790" y="796"/>
                  </a:lnTo>
                  <a:lnTo>
                    <a:pt x="778" y="751"/>
                  </a:lnTo>
                  <a:lnTo>
                    <a:pt x="772" y="712"/>
                  </a:lnTo>
                  <a:lnTo>
                    <a:pt x="769" y="667"/>
                  </a:lnTo>
                  <a:lnTo>
                    <a:pt x="739" y="595"/>
                  </a:lnTo>
                  <a:lnTo>
                    <a:pt x="790" y="667"/>
                  </a:lnTo>
                  <a:lnTo>
                    <a:pt x="793" y="637"/>
                  </a:lnTo>
                  <a:lnTo>
                    <a:pt x="763" y="480"/>
                  </a:lnTo>
                  <a:lnTo>
                    <a:pt x="760" y="429"/>
                  </a:lnTo>
                  <a:lnTo>
                    <a:pt x="763" y="387"/>
                  </a:lnTo>
                  <a:lnTo>
                    <a:pt x="778" y="324"/>
                  </a:lnTo>
                  <a:lnTo>
                    <a:pt x="814" y="225"/>
                  </a:lnTo>
                  <a:lnTo>
                    <a:pt x="853" y="126"/>
                  </a:lnTo>
                  <a:lnTo>
                    <a:pt x="787" y="342"/>
                  </a:lnTo>
                  <a:lnTo>
                    <a:pt x="919" y="132"/>
                  </a:lnTo>
                  <a:lnTo>
                    <a:pt x="820" y="315"/>
                  </a:lnTo>
                  <a:lnTo>
                    <a:pt x="796" y="387"/>
                  </a:lnTo>
                  <a:lnTo>
                    <a:pt x="790" y="435"/>
                  </a:lnTo>
                  <a:lnTo>
                    <a:pt x="817" y="589"/>
                  </a:lnTo>
                  <a:lnTo>
                    <a:pt x="820" y="679"/>
                  </a:lnTo>
                  <a:lnTo>
                    <a:pt x="823" y="733"/>
                  </a:lnTo>
                  <a:lnTo>
                    <a:pt x="841" y="790"/>
                  </a:lnTo>
                  <a:lnTo>
                    <a:pt x="865" y="835"/>
                  </a:lnTo>
                  <a:lnTo>
                    <a:pt x="892" y="889"/>
                  </a:lnTo>
                  <a:lnTo>
                    <a:pt x="910" y="934"/>
                  </a:lnTo>
                  <a:lnTo>
                    <a:pt x="939" y="994"/>
                  </a:lnTo>
                  <a:lnTo>
                    <a:pt x="932" y="958"/>
                  </a:lnTo>
                  <a:lnTo>
                    <a:pt x="926" y="918"/>
                  </a:lnTo>
                  <a:lnTo>
                    <a:pt x="931" y="721"/>
                  </a:lnTo>
                  <a:lnTo>
                    <a:pt x="913" y="694"/>
                  </a:lnTo>
                  <a:lnTo>
                    <a:pt x="904" y="667"/>
                  </a:lnTo>
                  <a:lnTo>
                    <a:pt x="892" y="625"/>
                  </a:lnTo>
                  <a:lnTo>
                    <a:pt x="874" y="556"/>
                  </a:lnTo>
                  <a:lnTo>
                    <a:pt x="847" y="483"/>
                  </a:lnTo>
                  <a:lnTo>
                    <a:pt x="898" y="586"/>
                  </a:lnTo>
                  <a:lnTo>
                    <a:pt x="913" y="631"/>
                  </a:lnTo>
                  <a:lnTo>
                    <a:pt x="934" y="661"/>
                  </a:lnTo>
                  <a:lnTo>
                    <a:pt x="934" y="459"/>
                  </a:lnTo>
                  <a:lnTo>
                    <a:pt x="931" y="330"/>
                  </a:lnTo>
                  <a:lnTo>
                    <a:pt x="916" y="216"/>
                  </a:lnTo>
                  <a:lnTo>
                    <a:pt x="940" y="294"/>
                  </a:lnTo>
                  <a:lnTo>
                    <a:pt x="967" y="210"/>
                  </a:lnTo>
                  <a:lnTo>
                    <a:pt x="985" y="159"/>
                  </a:lnTo>
                  <a:lnTo>
                    <a:pt x="1048" y="21"/>
                  </a:lnTo>
                  <a:lnTo>
                    <a:pt x="1009" y="129"/>
                  </a:lnTo>
                  <a:lnTo>
                    <a:pt x="985" y="198"/>
                  </a:lnTo>
                  <a:lnTo>
                    <a:pt x="970" y="255"/>
                  </a:lnTo>
                  <a:lnTo>
                    <a:pt x="958" y="303"/>
                  </a:lnTo>
                  <a:lnTo>
                    <a:pt x="961" y="414"/>
                  </a:lnTo>
                  <a:lnTo>
                    <a:pt x="1006" y="330"/>
                  </a:lnTo>
                  <a:lnTo>
                    <a:pt x="1024" y="279"/>
                  </a:lnTo>
                  <a:lnTo>
                    <a:pt x="1042" y="219"/>
                  </a:lnTo>
                  <a:lnTo>
                    <a:pt x="1060" y="159"/>
                  </a:lnTo>
                  <a:lnTo>
                    <a:pt x="1072" y="99"/>
                  </a:lnTo>
                  <a:lnTo>
                    <a:pt x="1093" y="0"/>
                  </a:lnTo>
                  <a:lnTo>
                    <a:pt x="1078" y="120"/>
                  </a:lnTo>
                  <a:lnTo>
                    <a:pt x="1072" y="165"/>
                  </a:lnTo>
                  <a:lnTo>
                    <a:pt x="1054" y="231"/>
                  </a:lnTo>
                  <a:lnTo>
                    <a:pt x="1033" y="303"/>
                  </a:lnTo>
                  <a:lnTo>
                    <a:pt x="1012" y="363"/>
                  </a:lnTo>
                  <a:lnTo>
                    <a:pt x="985" y="426"/>
                  </a:lnTo>
                  <a:lnTo>
                    <a:pt x="979" y="559"/>
                  </a:lnTo>
                  <a:lnTo>
                    <a:pt x="991" y="715"/>
                  </a:lnTo>
                  <a:lnTo>
                    <a:pt x="991" y="931"/>
                  </a:lnTo>
                  <a:lnTo>
                    <a:pt x="1015" y="1033"/>
                  </a:lnTo>
                  <a:lnTo>
                    <a:pt x="1027" y="927"/>
                  </a:lnTo>
                  <a:lnTo>
                    <a:pt x="1036" y="855"/>
                  </a:lnTo>
                  <a:lnTo>
                    <a:pt x="1045" y="796"/>
                  </a:lnTo>
                  <a:lnTo>
                    <a:pt x="1060" y="711"/>
                  </a:lnTo>
                  <a:lnTo>
                    <a:pt x="1078" y="649"/>
                  </a:lnTo>
                  <a:lnTo>
                    <a:pt x="1105" y="576"/>
                  </a:lnTo>
                  <a:lnTo>
                    <a:pt x="1057" y="428"/>
                  </a:lnTo>
                  <a:lnTo>
                    <a:pt x="1081" y="473"/>
                  </a:lnTo>
                  <a:lnTo>
                    <a:pt x="1099" y="515"/>
                  </a:lnTo>
                  <a:lnTo>
                    <a:pt x="1117" y="549"/>
                  </a:lnTo>
                  <a:lnTo>
                    <a:pt x="1177" y="453"/>
                  </a:lnTo>
                  <a:lnTo>
                    <a:pt x="1198" y="404"/>
                  </a:lnTo>
                  <a:lnTo>
                    <a:pt x="1189" y="276"/>
                  </a:lnTo>
                  <a:lnTo>
                    <a:pt x="1219" y="396"/>
                  </a:lnTo>
                  <a:lnTo>
                    <a:pt x="1375" y="150"/>
                  </a:lnTo>
                  <a:lnTo>
                    <a:pt x="1423" y="60"/>
                  </a:lnTo>
                  <a:lnTo>
                    <a:pt x="1369" y="204"/>
                  </a:lnTo>
                  <a:lnTo>
                    <a:pt x="1243" y="432"/>
                  </a:lnTo>
                  <a:lnTo>
                    <a:pt x="1540" y="237"/>
                  </a:lnTo>
                  <a:lnTo>
                    <a:pt x="1243" y="456"/>
                  </a:lnTo>
                  <a:lnTo>
                    <a:pt x="1189" y="553"/>
                  </a:lnTo>
                  <a:lnTo>
                    <a:pt x="1147" y="631"/>
                  </a:lnTo>
                  <a:lnTo>
                    <a:pt x="1123" y="733"/>
                  </a:lnTo>
                  <a:lnTo>
                    <a:pt x="1099" y="883"/>
                  </a:lnTo>
                  <a:lnTo>
                    <a:pt x="1084" y="1021"/>
                  </a:lnTo>
                  <a:lnTo>
                    <a:pt x="1114" y="915"/>
                  </a:lnTo>
                  <a:lnTo>
                    <a:pt x="1138" y="870"/>
                  </a:lnTo>
                  <a:lnTo>
                    <a:pt x="1171" y="823"/>
                  </a:lnTo>
                  <a:lnTo>
                    <a:pt x="1216" y="768"/>
                  </a:lnTo>
                  <a:lnTo>
                    <a:pt x="1243" y="735"/>
                  </a:lnTo>
                  <a:lnTo>
                    <a:pt x="1267" y="700"/>
                  </a:lnTo>
                  <a:lnTo>
                    <a:pt x="1270" y="657"/>
                  </a:lnTo>
                  <a:lnTo>
                    <a:pt x="1273" y="522"/>
                  </a:lnTo>
                  <a:lnTo>
                    <a:pt x="1282" y="618"/>
                  </a:lnTo>
                  <a:lnTo>
                    <a:pt x="1291" y="654"/>
                  </a:lnTo>
                  <a:lnTo>
                    <a:pt x="1309" y="667"/>
                  </a:lnTo>
                  <a:lnTo>
                    <a:pt x="1348" y="600"/>
                  </a:lnTo>
                  <a:lnTo>
                    <a:pt x="1384" y="543"/>
                  </a:lnTo>
                  <a:lnTo>
                    <a:pt x="1411" y="498"/>
                  </a:lnTo>
                  <a:lnTo>
                    <a:pt x="1447" y="446"/>
                  </a:lnTo>
                  <a:lnTo>
                    <a:pt x="1507" y="384"/>
                  </a:lnTo>
                  <a:lnTo>
                    <a:pt x="1570" y="330"/>
                  </a:lnTo>
                  <a:lnTo>
                    <a:pt x="1567" y="152"/>
                  </a:lnTo>
                  <a:lnTo>
                    <a:pt x="1585" y="317"/>
                  </a:lnTo>
                  <a:lnTo>
                    <a:pt x="1697" y="264"/>
                  </a:lnTo>
                  <a:lnTo>
                    <a:pt x="1811" y="213"/>
                  </a:lnTo>
                  <a:lnTo>
                    <a:pt x="1658" y="305"/>
                  </a:lnTo>
                  <a:lnTo>
                    <a:pt x="1757" y="368"/>
                  </a:lnTo>
                  <a:lnTo>
                    <a:pt x="1639" y="314"/>
                  </a:lnTo>
                  <a:lnTo>
                    <a:pt x="1597" y="344"/>
                  </a:lnTo>
                  <a:lnTo>
                    <a:pt x="1549" y="393"/>
                  </a:lnTo>
                  <a:lnTo>
                    <a:pt x="1504" y="441"/>
                  </a:lnTo>
                  <a:lnTo>
                    <a:pt x="1471" y="485"/>
                  </a:lnTo>
                  <a:lnTo>
                    <a:pt x="1444" y="528"/>
                  </a:lnTo>
                  <a:lnTo>
                    <a:pt x="1420" y="582"/>
                  </a:lnTo>
                  <a:lnTo>
                    <a:pt x="1408" y="622"/>
                  </a:lnTo>
                  <a:lnTo>
                    <a:pt x="1450" y="615"/>
                  </a:lnTo>
                  <a:lnTo>
                    <a:pt x="1498" y="600"/>
                  </a:lnTo>
                  <a:lnTo>
                    <a:pt x="1552" y="583"/>
                  </a:lnTo>
                  <a:lnTo>
                    <a:pt x="1615" y="555"/>
                  </a:lnTo>
                  <a:lnTo>
                    <a:pt x="1670" y="535"/>
                  </a:lnTo>
                  <a:lnTo>
                    <a:pt x="1709" y="518"/>
                  </a:lnTo>
                  <a:lnTo>
                    <a:pt x="1751" y="494"/>
                  </a:lnTo>
                  <a:lnTo>
                    <a:pt x="1775" y="464"/>
                  </a:lnTo>
                  <a:lnTo>
                    <a:pt x="1793" y="431"/>
                  </a:lnTo>
                  <a:lnTo>
                    <a:pt x="1787" y="464"/>
                  </a:lnTo>
                  <a:lnTo>
                    <a:pt x="1772" y="492"/>
                  </a:lnTo>
                  <a:lnTo>
                    <a:pt x="1745" y="515"/>
                  </a:lnTo>
                  <a:lnTo>
                    <a:pt x="1679" y="555"/>
                  </a:lnTo>
                  <a:lnTo>
                    <a:pt x="1618" y="588"/>
                  </a:lnTo>
                  <a:lnTo>
                    <a:pt x="1561" y="613"/>
                  </a:lnTo>
                  <a:lnTo>
                    <a:pt x="1519" y="630"/>
                  </a:lnTo>
                  <a:lnTo>
                    <a:pt x="1474" y="649"/>
                  </a:lnTo>
                  <a:lnTo>
                    <a:pt x="1417" y="667"/>
                  </a:lnTo>
                  <a:lnTo>
                    <a:pt x="1369" y="697"/>
                  </a:lnTo>
                  <a:lnTo>
                    <a:pt x="1327" y="733"/>
                  </a:lnTo>
                  <a:lnTo>
                    <a:pt x="1279" y="793"/>
                  </a:lnTo>
                  <a:lnTo>
                    <a:pt x="1222" y="867"/>
                  </a:lnTo>
                  <a:lnTo>
                    <a:pt x="1195" y="916"/>
                  </a:lnTo>
                  <a:lnTo>
                    <a:pt x="1177" y="948"/>
                  </a:lnTo>
                  <a:lnTo>
                    <a:pt x="1165" y="987"/>
                  </a:lnTo>
                  <a:lnTo>
                    <a:pt x="1156" y="1042"/>
                  </a:lnTo>
                  <a:lnTo>
                    <a:pt x="1222" y="994"/>
                  </a:lnTo>
                  <a:lnTo>
                    <a:pt x="1255" y="969"/>
                  </a:lnTo>
                  <a:lnTo>
                    <a:pt x="1273" y="948"/>
                  </a:lnTo>
                  <a:lnTo>
                    <a:pt x="1288" y="915"/>
                  </a:lnTo>
                  <a:lnTo>
                    <a:pt x="1306" y="855"/>
                  </a:lnTo>
                  <a:lnTo>
                    <a:pt x="1321" y="792"/>
                  </a:lnTo>
                  <a:lnTo>
                    <a:pt x="1348" y="750"/>
                  </a:lnTo>
                  <a:lnTo>
                    <a:pt x="1333" y="789"/>
                  </a:lnTo>
                  <a:lnTo>
                    <a:pt x="1321" y="834"/>
                  </a:lnTo>
                  <a:lnTo>
                    <a:pt x="1315" y="876"/>
                  </a:lnTo>
                  <a:lnTo>
                    <a:pt x="1309" y="918"/>
                  </a:lnTo>
                  <a:lnTo>
                    <a:pt x="1309" y="936"/>
                  </a:lnTo>
                  <a:lnTo>
                    <a:pt x="1315" y="954"/>
                  </a:lnTo>
                  <a:lnTo>
                    <a:pt x="1351" y="958"/>
                  </a:lnTo>
                  <a:lnTo>
                    <a:pt x="1429" y="928"/>
                  </a:lnTo>
                  <a:lnTo>
                    <a:pt x="1513" y="898"/>
                  </a:lnTo>
                  <a:lnTo>
                    <a:pt x="1645" y="853"/>
                  </a:lnTo>
                  <a:lnTo>
                    <a:pt x="1679" y="837"/>
                  </a:lnTo>
                  <a:lnTo>
                    <a:pt x="1715" y="816"/>
                  </a:lnTo>
                  <a:lnTo>
                    <a:pt x="1736" y="769"/>
                  </a:lnTo>
                  <a:lnTo>
                    <a:pt x="1769" y="616"/>
                  </a:lnTo>
                  <a:lnTo>
                    <a:pt x="1748" y="811"/>
                  </a:lnTo>
                  <a:lnTo>
                    <a:pt x="1763" y="816"/>
                  </a:lnTo>
                  <a:lnTo>
                    <a:pt x="1784" y="804"/>
                  </a:lnTo>
                  <a:lnTo>
                    <a:pt x="1829" y="702"/>
                  </a:lnTo>
                  <a:lnTo>
                    <a:pt x="1817" y="756"/>
                  </a:lnTo>
                  <a:lnTo>
                    <a:pt x="1808" y="786"/>
                  </a:lnTo>
                  <a:lnTo>
                    <a:pt x="1826" y="792"/>
                  </a:lnTo>
                  <a:lnTo>
                    <a:pt x="1853" y="780"/>
                  </a:lnTo>
                  <a:lnTo>
                    <a:pt x="1874" y="750"/>
                  </a:lnTo>
                  <a:lnTo>
                    <a:pt x="1940" y="688"/>
                  </a:lnTo>
                  <a:lnTo>
                    <a:pt x="1892" y="741"/>
                  </a:lnTo>
                  <a:lnTo>
                    <a:pt x="1877" y="771"/>
                  </a:lnTo>
                  <a:lnTo>
                    <a:pt x="1871" y="798"/>
                  </a:lnTo>
                  <a:lnTo>
                    <a:pt x="1904" y="825"/>
                  </a:lnTo>
                  <a:lnTo>
                    <a:pt x="1859" y="813"/>
                  </a:lnTo>
                  <a:lnTo>
                    <a:pt x="1832" y="820"/>
                  </a:lnTo>
                  <a:lnTo>
                    <a:pt x="1784" y="834"/>
                  </a:lnTo>
                  <a:lnTo>
                    <a:pt x="1799" y="849"/>
                  </a:lnTo>
                  <a:lnTo>
                    <a:pt x="1820" y="882"/>
                  </a:lnTo>
                  <a:lnTo>
                    <a:pt x="1847" y="960"/>
                  </a:lnTo>
                  <a:lnTo>
                    <a:pt x="1805" y="888"/>
                  </a:lnTo>
                  <a:lnTo>
                    <a:pt x="1784" y="864"/>
                  </a:lnTo>
                  <a:lnTo>
                    <a:pt x="1763" y="852"/>
                  </a:lnTo>
                  <a:lnTo>
                    <a:pt x="1736" y="853"/>
                  </a:lnTo>
                  <a:lnTo>
                    <a:pt x="1648" y="883"/>
                  </a:lnTo>
                  <a:lnTo>
                    <a:pt x="1567" y="913"/>
                  </a:lnTo>
                  <a:lnTo>
                    <a:pt x="1492" y="936"/>
                  </a:lnTo>
                  <a:lnTo>
                    <a:pt x="1429" y="961"/>
                  </a:lnTo>
                  <a:lnTo>
                    <a:pt x="1378" y="987"/>
                  </a:lnTo>
                  <a:lnTo>
                    <a:pt x="1321" y="1018"/>
                  </a:lnTo>
                  <a:lnTo>
                    <a:pt x="1267" y="1053"/>
                  </a:lnTo>
                  <a:lnTo>
                    <a:pt x="1234" y="1081"/>
                  </a:lnTo>
                  <a:lnTo>
                    <a:pt x="1204" y="1111"/>
                  </a:lnTo>
                  <a:lnTo>
                    <a:pt x="1333" y="1117"/>
                  </a:lnTo>
                  <a:lnTo>
                    <a:pt x="1444" y="1108"/>
                  </a:lnTo>
                  <a:lnTo>
                    <a:pt x="1606" y="1087"/>
                  </a:lnTo>
                  <a:lnTo>
                    <a:pt x="1727" y="1069"/>
                  </a:lnTo>
                  <a:lnTo>
                    <a:pt x="1787" y="1059"/>
                  </a:lnTo>
                  <a:lnTo>
                    <a:pt x="1820" y="1047"/>
                  </a:lnTo>
                  <a:lnTo>
                    <a:pt x="1856" y="1033"/>
                  </a:lnTo>
                  <a:lnTo>
                    <a:pt x="1892" y="1014"/>
                  </a:lnTo>
                  <a:lnTo>
                    <a:pt x="1952" y="966"/>
                  </a:lnTo>
                  <a:lnTo>
                    <a:pt x="2027" y="889"/>
                  </a:lnTo>
                  <a:lnTo>
                    <a:pt x="1958" y="975"/>
                  </a:lnTo>
                  <a:lnTo>
                    <a:pt x="1916" y="1014"/>
                  </a:lnTo>
                  <a:lnTo>
                    <a:pt x="1877" y="1045"/>
                  </a:lnTo>
                  <a:lnTo>
                    <a:pt x="1955" y="1041"/>
                  </a:lnTo>
                  <a:lnTo>
                    <a:pt x="2009" y="1026"/>
                  </a:lnTo>
                  <a:lnTo>
                    <a:pt x="2051" y="1005"/>
                  </a:lnTo>
                  <a:lnTo>
                    <a:pt x="2093" y="987"/>
                  </a:lnTo>
                  <a:lnTo>
                    <a:pt x="2147" y="963"/>
                  </a:lnTo>
                  <a:lnTo>
                    <a:pt x="2198" y="951"/>
                  </a:lnTo>
                  <a:lnTo>
                    <a:pt x="2147" y="975"/>
                  </a:lnTo>
                  <a:lnTo>
                    <a:pt x="2105" y="999"/>
                  </a:lnTo>
                  <a:lnTo>
                    <a:pt x="2063" y="1020"/>
                  </a:lnTo>
                  <a:lnTo>
                    <a:pt x="2030" y="1038"/>
                  </a:lnTo>
                  <a:lnTo>
                    <a:pt x="1991" y="1053"/>
                  </a:lnTo>
                  <a:lnTo>
                    <a:pt x="2048" y="1059"/>
                  </a:lnTo>
                  <a:lnTo>
                    <a:pt x="2084" y="1053"/>
                  </a:lnTo>
                  <a:lnTo>
                    <a:pt x="2126" y="1044"/>
                  </a:lnTo>
                  <a:lnTo>
                    <a:pt x="2168" y="1032"/>
                  </a:lnTo>
                  <a:lnTo>
                    <a:pt x="2120" y="1063"/>
                  </a:lnTo>
                  <a:lnTo>
                    <a:pt x="2069" y="1071"/>
                  </a:lnTo>
                  <a:lnTo>
                    <a:pt x="2012" y="1071"/>
                  </a:lnTo>
                  <a:lnTo>
                    <a:pt x="1916" y="1078"/>
                  </a:lnTo>
                  <a:lnTo>
                    <a:pt x="1886" y="1083"/>
                  </a:lnTo>
                  <a:lnTo>
                    <a:pt x="1922" y="1098"/>
                  </a:lnTo>
                  <a:lnTo>
                    <a:pt x="1979" y="1107"/>
                  </a:lnTo>
                  <a:lnTo>
                    <a:pt x="2027" y="1110"/>
                  </a:lnTo>
                  <a:lnTo>
                    <a:pt x="2129" y="1114"/>
                  </a:lnTo>
                  <a:lnTo>
                    <a:pt x="2015" y="1122"/>
                  </a:lnTo>
                  <a:lnTo>
                    <a:pt x="1964" y="1122"/>
                  </a:lnTo>
                  <a:lnTo>
                    <a:pt x="1919" y="1116"/>
                  </a:lnTo>
                  <a:lnTo>
                    <a:pt x="1886" y="1107"/>
                  </a:lnTo>
                  <a:lnTo>
                    <a:pt x="1838" y="1093"/>
                  </a:lnTo>
                  <a:lnTo>
                    <a:pt x="1721" y="1117"/>
                  </a:lnTo>
                  <a:lnTo>
                    <a:pt x="1543" y="1153"/>
                  </a:lnTo>
                  <a:lnTo>
                    <a:pt x="1570" y="1185"/>
                  </a:lnTo>
                  <a:lnTo>
                    <a:pt x="1621" y="1255"/>
                  </a:lnTo>
                  <a:lnTo>
                    <a:pt x="1516" y="1162"/>
                  </a:lnTo>
                  <a:lnTo>
                    <a:pt x="1525" y="1206"/>
                  </a:lnTo>
                  <a:lnTo>
                    <a:pt x="1519" y="1248"/>
                  </a:lnTo>
                  <a:lnTo>
                    <a:pt x="1513" y="1278"/>
                  </a:lnTo>
                  <a:lnTo>
                    <a:pt x="1501" y="1320"/>
                  </a:lnTo>
                  <a:lnTo>
                    <a:pt x="1474" y="1380"/>
                  </a:lnTo>
                  <a:lnTo>
                    <a:pt x="1405" y="1489"/>
                  </a:lnTo>
                  <a:lnTo>
                    <a:pt x="1450" y="1395"/>
                  </a:lnTo>
                  <a:lnTo>
                    <a:pt x="1474" y="1335"/>
                  </a:lnTo>
                  <a:lnTo>
                    <a:pt x="1492" y="1278"/>
                  </a:lnTo>
                  <a:lnTo>
                    <a:pt x="1489" y="1248"/>
                  </a:lnTo>
                  <a:lnTo>
                    <a:pt x="1486" y="1200"/>
                  </a:lnTo>
                  <a:lnTo>
                    <a:pt x="1477" y="1179"/>
                  </a:lnTo>
                  <a:lnTo>
                    <a:pt x="1462" y="1165"/>
                  </a:lnTo>
                  <a:lnTo>
                    <a:pt x="1381" y="1171"/>
                  </a:lnTo>
                  <a:lnTo>
                    <a:pt x="1306" y="1191"/>
                  </a:lnTo>
                  <a:lnTo>
                    <a:pt x="1264" y="1213"/>
                  </a:lnTo>
                  <a:lnTo>
                    <a:pt x="1234" y="1233"/>
                  </a:lnTo>
                  <a:lnTo>
                    <a:pt x="1213" y="1258"/>
                  </a:lnTo>
                  <a:lnTo>
                    <a:pt x="1195" y="1297"/>
                  </a:lnTo>
                  <a:lnTo>
                    <a:pt x="1195" y="1363"/>
                  </a:lnTo>
                  <a:lnTo>
                    <a:pt x="1195" y="1459"/>
                  </a:lnTo>
                  <a:lnTo>
                    <a:pt x="1189" y="1543"/>
                  </a:lnTo>
                  <a:lnTo>
                    <a:pt x="1189" y="1622"/>
                  </a:lnTo>
                  <a:lnTo>
                    <a:pt x="1189" y="1712"/>
                  </a:lnTo>
                  <a:lnTo>
                    <a:pt x="1189" y="1784"/>
                  </a:lnTo>
                  <a:lnTo>
                    <a:pt x="1207" y="1856"/>
                  </a:lnTo>
                  <a:lnTo>
                    <a:pt x="1231" y="1922"/>
                  </a:lnTo>
                  <a:lnTo>
                    <a:pt x="1273" y="2006"/>
                  </a:lnTo>
                  <a:lnTo>
                    <a:pt x="1315" y="2054"/>
                  </a:lnTo>
                  <a:lnTo>
                    <a:pt x="1357" y="2078"/>
                  </a:lnTo>
                  <a:lnTo>
                    <a:pt x="1429" y="2108"/>
                  </a:lnTo>
                  <a:lnTo>
                    <a:pt x="1333" y="2096"/>
                  </a:lnTo>
                  <a:lnTo>
                    <a:pt x="1243" y="2066"/>
                  </a:lnTo>
                  <a:lnTo>
                    <a:pt x="1189" y="2054"/>
                  </a:lnTo>
                  <a:lnTo>
                    <a:pt x="1147" y="2054"/>
                  </a:lnTo>
                  <a:lnTo>
                    <a:pt x="1117" y="2084"/>
                  </a:lnTo>
                  <a:lnTo>
                    <a:pt x="1093" y="2072"/>
                  </a:lnTo>
                  <a:lnTo>
                    <a:pt x="1045" y="2066"/>
                  </a:lnTo>
                  <a:lnTo>
                    <a:pt x="1003" y="2078"/>
                  </a:lnTo>
                  <a:lnTo>
                    <a:pt x="961" y="2102"/>
                  </a:lnTo>
                  <a:lnTo>
                    <a:pt x="931" y="2114"/>
                  </a:lnTo>
                  <a:lnTo>
                    <a:pt x="931" y="2084"/>
                  </a:lnTo>
                  <a:lnTo>
                    <a:pt x="913" y="2072"/>
                  </a:lnTo>
                  <a:lnTo>
                    <a:pt x="871" y="2072"/>
                  </a:lnTo>
                  <a:lnTo>
                    <a:pt x="835" y="2084"/>
                  </a:lnTo>
                  <a:lnTo>
                    <a:pt x="823" y="2084"/>
                  </a:lnTo>
                  <a:lnTo>
                    <a:pt x="715" y="2096"/>
                  </a:lnTo>
                  <a:close/>
                </a:path>
              </a:pathLst>
            </a:custGeom>
            <a:solidFill>
              <a:srgbClr val="7F5F3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5"/>
            <p:cNvSpPr>
              <a:spLocks/>
            </p:cNvSpPr>
            <p:nvPr/>
          </p:nvSpPr>
          <p:spPr bwMode="auto">
            <a:xfrm>
              <a:off x="2645" y="2069"/>
              <a:ext cx="420" cy="1093"/>
            </a:xfrm>
            <a:custGeom>
              <a:avLst/>
              <a:gdLst>
                <a:gd name="T0" fmla="*/ 42 w 420"/>
                <a:gd name="T1" fmla="*/ 168 h 1093"/>
                <a:gd name="T2" fmla="*/ 90 w 420"/>
                <a:gd name="T3" fmla="*/ 264 h 1093"/>
                <a:gd name="T4" fmla="*/ 102 w 420"/>
                <a:gd name="T5" fmla="*/ 570 h 1093"/>
                <a:gd name="T6" fmla="*/ 102 w 420"/>
                <a:gd name="T7" fmla="*/ 829 h 1093"/>
                <a:gd name="T8" fmla="*/ 60 w 420"/>
                <a:gd name="T9" fmla="*/ 1003 h 1093"/>
                <a:gd name="T10" fmla="*/ 72 w 420"/>
                <a:gd name="T11" fmla="*/ 997 h 1093"/>
                <a:gd name="T12" fmla="*/ 120 w 420"/>
                <a:gd name="T13" fmla="*/ 901 h 1093"/>
                <a:gd name="T14" fmla="*/ 102 w 420"/>
                <a:gd name="T15" fmla="*/ 1075 h 1093"/>
                <a:gd name="T16" fmla="*/ 132 w 420"/>
                <a:gd name="T17" fmla="*/ 925 h 1093"/>
                <a:gd name="T18" fmla="*/ 132 w 420"/>
                <a:gd name="T19" fmla="*/ 805 h 1093"/>
                <a:gd name="T20" fmla="*/ 150 w 420"/>
                <a:gd name="T21" fmla="*/ 625 h 1093"/>
                <a:gd name="T22" fmla="*/ 138 w 420"/>
                <a:gd name="T23" fmla="*/ 468 h 1093"/>
                <a:gd name="T24" fmla="*/ 126 w 420"/>
                <a:gd name="T25" fmla="*/ 312 h 1093"/>
                <a:gd name="T26" fmla="*/ 162 w 420"/>
                <a:gd name="T27" fmla="*/ 348 h 1093"/>
                <a:gd name="T28" fmla="*/ 168 w 420"/>
                <a:gd name="T29" fmla="*/ 486 h 1093"/>
                <a:gd name="T30" fmla="*/ 180 w 420"/>
                <a:gd name="T31" fmla="*/ 612 h 1093"/>
                <a:gd name="T32" fmla="*/ 180 w 420"/>
                <a:gd name="T33" fmla="*/ 799 h 1093"/>
                <a:gd name="T34" fmla="*/ 162 w 420"/>
                <a:gd name="T35" fmla="*/ 949 h 1093"/>
                <a:gd name="T36" fmla="*/ 168 w 420"/>
                <a:gd name="T37" fmla="*/ 1057 h 1093"/>
                <a:gd name="T38" fmla="*/ 186 w 420"/>
                <a:gd name="T39" fmla="*/ 1033 h 1093"/>
                <a:gd name="T40" fmla="*/ 234 w 420"/>
                <a:gd name="T41" fmla="*/ 1093 h 1093"/>
                <a:gd name="T42" fmla="*/ 216 w 420"/>
                <a:gd name="T43" fmla="*/ 943 h 1093"/>
                <a:gd name="T44" fmla="*/ 198 w 420"/>
                <a:gd name="T45" fmla="*/ 709 h 1093"/>
                <a:gd name="T46" fmla="*/ 192 w 420"/>
                <a:gd name="T47" fmla="*/ 552 h 1093"/>
                <a:gd name="T48" fmla="*/ 192 w 420"/>
                <a:gd name="T49" fmla="*/ 390 h 1093"/>
                <a:gd name="T50" fmla="*/ 294 w 420"/>
                <a:gd name="T51" fmla="*/ 150 h 1093"/>
                <a:gd name="T52" fmla="*/ 240 w 420"/>
                <a:gd name="T53" fmla="*/ 306 h 1093"/>
                <a:gd name="T54" fmla="*/ 228 w 420"/>
                <a:gd name="T55" fmla="*/ 396 h 1093"/>
                <a:gd name="T56" fmla="*/ 228 w 420"/>
                <a:gd name="T57" fmla="*/ 492 h 1093"/>
                <a:gd name="T58" fmla="*/ 228 w 420"/>
                <a:gd name="T59" fmla="*/ 600 h 1093"/>
                <a:gd name="T60" fmla="*/ 240 w 420"/>
                <a:gd name="T61" fmla="*/ 757 h 1093"/>
                <a:gd name="T62" fmla="*/ 258 w 420"/>
                <a:gd name="T63" fmla="*/ 889 h 1093"/>
                <a:gd name="T64" fmla="*/ 288 w 420"/>
                <a:gd name="T65" fmla="*/ 991 h 1093"/>
                <a:gd name="T66" fmla="*/ 360 w 420"/>
                <a:gd name="T67" fmla="*/ 1051 h 1093"/>
                <a:gd name="T68" fmla="*/ 342 w 420"/>
                <a:gd name="T69" fmla="*/ 1015 h 1093"/>
                <a:gd name="T70" fmla="*/ 282 w 420"/>
                <a:gd name="T71" fmla="*/ 901 h 1093"/>
                <a:gd name="T72" fmla="*/ 264 w 420"/>
                <a:gd name="T73" fmla="*/ 739 h 1093"/>
                <a:gd name="T74" fmla="*/ 252 w 420"/>
                <a:gd name="T75" fmla="*/ 558 h 1093"/>
                <a:gd name="T76" fmla="*/ 264 w 420"/>
                <a:gd name="T77" fmla="*/ 402 h 1093"/>
                <a:gd name="T78" fmla="*/ 306 w 420"/>
                <a:gd name="T79" fmla="*/ 276 h 1093"/>
                <a:gd name="T80" fmla="*/ 378 w 420"/>
                <a:gd name="T81" fmla="*/ 174 h 1093"/>
                <a:gd name="T82" fmla="*/ 342 w 420"/>
                <a:gd name="T83" fmla="*/ 96 h 1093"/>
                <a:gd name="T84" fmla="*/ 234 w 420"/>
                <a:gd name="T85" fmla="*/ 192 h 1093"/>
                <a:gd name="T86" fmla="*/ 192 w 420"/>
                <a:gd name="T87" fmla="*/ 288 h 1093"/>
                <a:gd name="T88" fmla="*/ 204 w 420"/>
                <a:gd name="T89" fmla="*/ 114 h 1093"/>
                <a:gd name="T90" fmla="*/ 204 w 420"/>
                <a:gd name="T91" fmla="*/ 0 h 1093"/>
                <a:gd name="T92" fmla="*/ 168 w 420"/>
                <a:gd name="T93" fmla="*/ 180 h 1093"/>
                <a:gd name="T94" fmla="*/ 120 w 420"/>
                <a:gd name="T95" fmla="*/ 234 h 1093"/>
                <a:gd name="T96" fmla="*/ 6 w 420"/>
                <a:gd name="T97" fmla="*/ 144 h 10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0"/>
                <a:gd name="T148" fmla="*/ 0 h 1093"/>
                <a:gd name="T149" fmla="*/ 420 w 420"/>
                <a:gd name="T150" fmla="*/ 1093 h 10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0" h="1093">
                  <a:moveTo>
                    <a:pt x="6" y="144"/>
                  </a:moveTo>
                  <a:lnTo>
                    <a:pt x="42" y="168"/>
                  </a:lnTo>
                  <a:lnTo>
                    <a:pt x="72" y="204"/>
                  </a:lnTo>
                  <a:lnTo>
                    <a:pt x="90" y="264"/>
                  </a:lnTo>
                  <a:lnTo>
                    <a:pt x="108" y="402"/>
                  </a:lnTo>
                  <a:lnTo>
                    <a:pt x="102" y="570"/>
                  </a:lnTo>
                  <a:lnTo>
                    <a:pt x="102" y="727"/>
                  </a:lnTo>
                  <a:lnTo>
                    <a:pt x="102" y="829"/>
                  </a:lnTo>
                  <a:lnTo>
                    <a:pt x="90" y="913"/>
                  </a:lnTo>
                  <a:lnTo>
                    <a:pt x="60" y="1003"/>
                  </a:lnTo>
                  <a:lnTo>
                    <a:pt x="0" y="1081"/>
                  </a:lnTo>
                  <a:lnTo>
                    <a:pt x="72" y="997"/>
                  </a:lnTo>
                  <a:lnTo>
                    <a:pt x="108" y="913"/>
                  </a:lnTo>
                  <a:lnTo>
                    <a:pt x="120" y="901"/>
                  </a:lnTo>
                  <a:lnTo>
                    <a:pt x="114" y="997"/>
                  </a:lnTo>
                  <a:lnTo>
                    <a:pt x="102" y="1075"/>
                  </a:lnTo>
                  <a:lnTo>
                    <a:pt x="114" y="1033"/>
                  </a:lnTo>
                  <a:lnTo>
                    <a:pt x="132" y="925"/>
                  </a:lnTo>
                  <a:lnTo>
                    <a:pt x="132" y="847"/>
                  </a:lnTo>
                  <a:lnTo>
                    <a:pt x="132" y="805"/>
                  </a:lnTo>
                  <a:lnTo>
                    <a:pt x="150" y="709"/>
                  </a:lnTo>
                  <a:lnTo>
                    <a:pt x="150" y="625"/>
                  </a:lnTo>
                  <a:lnTo>
                    <a:pt x="144" y="558"/>
                  </a:lnTo>
                  <a:lnTo>
                    <a:pt x="138" y="468"/>
                  </a:lnTo>
                  <a:lnTo>
                    <a:pt x="126" y="384"/>
                  </a:lnTo>
                  <a:lnTo>
                    <a:pt x="126" y="312"/>
                  </a:lnTo>
                  <a:lnTo>
                    <a:pt x="156" y="222"/>
                  </a:lnTo>
                  <a:lnTo>
                    <a:pt x="162" y="348"/>
                  </a:lnTo>
                  <a:lnTo>
                    <a:pt x="162" y="402"/>
                  </a:lnTo>
                  <a:lnTo>
                    <a:pt x="168" y="486"/>
                  </a:lnTo>
                  <a:lnTo>
                    <a:pt x="174" y="528"/>
                  </a:lnTo>
                  <a:lnTo>
                    <a:pt x="180" y="612"/>
                  </a:lnTo>
                  <a:lnTo>
                    <a:pt x="180" y="709"/>
                  </a:lnTo>
                  <a:lnTo>
                    <a:pt x="180" y="799"/>
                  </a:lnTo>
                  <a:lnTo>
                    <a:pt x="174" y="871"/>
                  </a:lnTo>
                  <a:lnTo>
                    <a:pt x="162" y="949"/>
                  </a:lnTo>
                  <a:lnTo>
                    <a:pt x="162" y="1009"/>
                  </a:lnTo>
                  <a:lnTo>
                    <a:pt x="168" y="1057"/>
                  </a:lnTo>
                  <a:lnTo>
                    <a:pt x="180" y="985"/>
                  </a:lnTo>
                  <a:lnTo>
                    <a:pt x="186" y="1033"/>
                  </a:lnTo>
                  <a:lnTo>
                    <a:pt x="210" y="1075"/>
                  </a:lnTo>
                  <a:lnTo>
                    <a:pt x="234" y="1093"/>
                  </a:lnTo>
                  <a:lnTo>
                    <a:pt x="228" y="1039"/>
                  </a:lnTo>
                  <a:lnTo>
                    <a:pt x="216" y="943"/>
                  </a:lnTo>
                  <a:lnTo>
                    <a:pt x="210" y="811"/>
                  </a:lnTo>
                  <a:lnTo>
                    <a:pt x="198" y="709"/>
                  </a:lnTo>
                  <a:lnTo>
                    <a:pt x="198" y="637"/>
                  </a:lnTo>
                  <a:lnTo>
                    <a:pt x="192" y="552"/>
                  </a:lnTo>
                  <a:lnTo>
                    <a:pt x="192" y="462"/>
                  </a:lnTo>
                  <a:lnTo>
                    <a:pt x="192" y="390"/>
                  </a:lnTo>
                  <a:lnTo>
                    <a:pt x="210" y="312"/>
                  </a:lnTo>
                  <a:lnTo>
                    <a:pt x="294" y="150"/>
                  </a:lnTo>
                  <a:lnTo>
                    <a:pt x="264" y="252"/>
                  </a:lnTo>
                  <a:lnTo>
                    <a:pt x="240" y="306"/>
                  </a:lnTo>
                  <a:lnTo>
                    <a:pt x="228" y="360"/>
                  </a:lnTo>
                  <a:lnTo>
                    <a:pt x="228" y="396"/>
                  </a:lnTo>
                  <a:lnTo>
                    <a:pt x="228" y="438"/>
                  </a:lnTo>
                  <a:lnTo>
                    <a:pt x="228" y="492"/>
                  </a:lnTo>
                  <a:lnTo>
                    <a:pt x="228" y="534"/>
                  </a:lnTo>
                  <a:lnTo>
                    <a:pt x="228" y="600"/>
                  </a:lnTo>
                  <a:lnTo>
                    <a:pt x="234" y="691"/>
                  </a:lnTo>
                  <a:lnTo>
                    <a:pt x="240" y="757"/>
                  </a:lnTo>
                  <a:lnTo>
                    <a:pt x="252" y="823"/>
                  </a:lnTo>
                  <a:lnTo>
                    <a:pt x="258" y="889"/>
                  </a:lnTo>
                  <a:lnTo>
                    <a:pt x="264" y="949"/>
                  </a:lnTo>
                  <a:lnTo>
                    <a:pt x="288" y="991"/>
                  </a:lnTo>
                  <a:lnTo>
                    <a:pt x="318" y="1027"/>
                  </a:lnTo>
                  <a:lnTo>
                    <a:pt x="360" y="1051"/>
                  </a:lnTo>
                  <a:lnTo>
                    <a:pt x="420" y="1069"/>
                  </a:lnTo>
                  <a:lnTo>
                    <a:pt x="342" y="1015"/>
                  </a:lnTo>
                  <a:lnTo>
                    <a:pt x="306" y="955"/>
                  </a:lnTo>
                  <a:lnTo>
                    <a:pt x="282" y="901"/>
                  </a:lnTo>
                  <a:lnTo>
                    <a:pt x="276" y="835"/>
                  </a:lnTo>
                  <a:lnTo>
                    <a:pt x="264" y="739"/>
                  </a:lnTo>
                  <a:lnTo>
                    <a:pt x="258" y="649"/>
                  </a:lnTo>
                  <a:lnTo>
                    <a:pt x="252" y="558"/>
                  </a:lnTo>
                  <a:lnTo>
                    <a:pt x="264" y="468"/>
                  </a:lnTo>
                  <a:lnTo>
                    <a:pt x="264" y="402"/>
                  </a:lnTo>
                  <a:lnTo>
                    <a:pt x="282" y="342"/>
                  </a:lnTo>
                  <a:lnTo>
                    <a:pt x="306" y="276"/>
                  </a:lnTo>
                  <a:lnTo>
                    <a:pt x="324" y="216"/>
                  </a:lnTo>
                  <a:lnTo>
                    <a:pt x="378" y="174"/>
                  </a:lnTo>
                  <a:lnTo>
                    <a:pt x="300" y="210"/>
                  </a:lnTo>
                  <a:lnTo>
                    <a:pt x="342" y="96"/>
                  </a:lnTo>
                  <a:lnTo>
                    <a:pt x="276" y="144"/>
                  </a:lnTo>
                  <a:lnTo>
                    <a:pt x="234" y="192"/>
                  </a:lnTo>
                  <a:lnTo>
                    <a:pt x="210" y="258"/>
                  </a:lnTo>
                  <a:lnTo>
                    <a:pt x="192" y="288"/>
                  </a:lnTo>
                  <a:lnTo>
                    <a:pt x="180" y="210"/>
                  </a:lnTo>
                  <a:lnTo>
                    <a:pt x="204" y="114"/>
                  </a:lnTo>
                  <a:lnTo>
                    <a:pt x="204" y="54"/>
                  </a:lnTo>
                  <a:lnTo>
                    <a:pt x="204" y="0"/>
                  </a:lnTo>
                  <a:lnTo>
                    <a:pt x="180" y="126"/>
                  </a:lnTo>
                  <a:lnTo>
                    <a:pt x="168" y="180"/>
                  </a:lnTo>
                  <a:lnTo>
                    <a:pt x="150" y="210"/>
                  </a:lnTo>
                  <a:lnTo>
                    <a:pt x="120" y="234"/>
                  </a:lnTo>
                  <a:lnTo>
                    <a:pt x="102" y="192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5F3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3581400" y="2000250"/>
          <a:ext cx="5562600" cy="4857750"/>
        </p:xfrm>
        <a:graphic>
          <a:graphicData uri="http://schemas.openxmlformats.org/presentationml/2006/ole">
            <p:oleObj spid="_x0000_s1030" name="Clip" r:id="rId4" imgW="4749800" imgH="4148138" progId="">
              <p:embed/>
            </p:oleObj>
          </a:graphicData>
        </a:graphic>
      </p:graphicFrame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362200" y="59356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0"/>
              <a:t>Налог с 1 дерева - 1 </a:t>
            </a:r>
            <a:r>
              <a:rPr lang="en-US" altLang="ru-RU" b="0"/>
              <a:t>$</a:t>
            </a:r>
            <a:endParaRPr lang="ru-RU" altLang="ru-RU" b="0"/>
          </a:p>
        </p:txBody>
      </p:sp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152400" y="293688"/>
            <a:ext cx="2749550" cy="2982912"/>
            <a:chOff x="96" y="185"/>
            <a:chExt cx="1732" cy="1879"/>
          </a:xfrm>
        </p:grpSpPr>
        <p:sp>
          <p:nvSpPr>
            <p:cNvPr id="4109" name="Freeform 39"/>
            <p:cNvSpPr>
              <a:spLocks/>
            </p:cNvSpPr>
            <p:nvPr/>
          </p:nvSpPr>
          <p:spPr bwMode="auto">
            <a:xfrm>
              <a:off x="852" y="185"/>
              <a:ext cx="382" cy="228"/>
            </a:xfrm>
            <a:custGeom>
              <a:avLst/>
              <a:gdLst>
                <a:gd name="T0" fmla="*/ 277 w 303"/>
                <a:gd name="T1" fmla="*/ 135 h 258"/>
                <a:gd name="T2" fmla="*/ 267 w 303"/>
                <a:gd name="T3" fmla="*/ 108 h 258"/>
                <a:gd name="T4" fmla="*/ 255 w 303"/>
                <a:gd name="T5" fmla="*/ 84 h 258"/>
                <a:gd name="T6" fmla="*/ 241 w 303"/>
                <a:gd name="T7" fmla="*/ 65 h 258"/>
                <a:gd name="T8" fmla="*/ 221 w 303"/>
                <a:gd name="T9" fmla="*/ 48 h 258"/>
                <a:gd name="T10" fmla="*/ 197 w 303"/>
                <a:gd name="T11" fmla="*/ 28 h 258"/>
                <a:gd name="T12" fmla="*/ 174 w 303"/>
                <a:gd name="T13" fmla="*/ 15 h 258"/>
                <a:gd name="T14" fmla="*/ 156 w 303"/>
                <a:gd name="T15" fmla="*/ 8 h 258"/>
                <a:gd name="T16" fmla="*/ 130 w 303"/>
                <a:gd name="T17" fmla="*/ 3 h 258"/>
                <a:gd name="T18" fmla="*/ 100 w 303"/>
                <a:gd name="T19" fmla="*/ 0 h 258"/>
                <a:gd name="T20" fmla="*/ 72 w 303"/>
                <a:gd name="T21" fmla="*/ 3 h 258"/>
                <a:gd name="T22" fmla="*/ 45 w 303"/>
                <a:gd name="T23" fmla="*/ 11 h 258"/>
                <a:gd name="T24" fmla="*/ 25 w 303"/>
                <a:gd name="T25" fmla="*/ 24 h 258"/>
                <a:gd name="T26" fmla="*/ 8 w 303"/>
                <a:gd name="T27" fmla="*/ 47 h 258"/>
                <a:gd name="T28" fmla="*/ 0 w 303"/>
                <a:gd name="T29" fmla="*/ 69 h 258"/>
                <a:gd name="T30" fmla="*/ 3 w 303"/>
                <a:gd name="T31" fmla="*/ 93 h 258"/>
                <a:gd name="T32" fmla="*/ 8 w 303"/>
                <a:gd name="T33" fmla="*/ 117 h 258"/>
                <a:gd name="T34" fmla="*/ 20 w 303"/>
                <a:gd name="T35" fmla="*/ 140 h 258"/>
                <a:gd name="T36" fmla="*/ 37 w 303"/>
                <a:gd name="T37" fmla="*/ 160 h 258"/>
                <a:gd name="T38" fmla="*/ 64 w 303"/>
                <a:gd name="T39" fmla="*/ 179 h 258"/>
                <a:gd name="T40" fmla="*/ 93 w 303"/>
                <a:gd name="T41" fmla="*/ 195 h 258"/>
                <a:gd name="T42" fmla="*/ 127 w 303"/>
                <a:gd name="T43" fmla="*/ 209 h 258"/>
                <a:gd name="T44" fmla="*/ 163 w 303"/>
                <a:gd name="T45" fmla="*/ 221 h 258"/>
                <a:gd name="T46" fmla="*/ 198 w 303"/>
                <a:gd name="T47" fmla="*/ 228 h 258"/>
                <a:gd name="T48" fmla="*/ 227 w 303"/>
                <a:gd name="T49" fmla="*/ 228 h 258"/>
                <a:gd name="T50" fmla="*/ 247 w 303"/>
                <a:gd name="T51" fmla="*/ 223 h 258"/>
                <a:gd name="T52" fmla="*/ 261 w 303"/>
                <a:gd name="T53" fmla="*/ 209 h 258"/>
                <a:gd name="T54" fmla="*/ 272 w 303"/>
                <a:gd name="T55" fmla="*/ 192 h 258"/>
                <a:gd name="T56" fmla="*/ 276 w 303"/>
                <a:gd name="T57" fmla="*/ 179 h 258"/>
                <a:gd name="T58" fmla="*/ 276 w 303"/>
                <a:gd name="T59" fmla="*/ 168 h 258"/>
                <a:gd name="T60" fmla="*/ 305 w 303"/>
                <a:gd name="T61" fmla="*/ 183 h 258"/>
                <a:gd name="T62" fmla="*/ 328 w 303"/>
                <a:gd name="T63" fmla="*/ 192 h 258"/>
                <a:gd name="T64" fmla="*/ 353 w 303"/>
                <a:gd name="T65" fmla="*/ 195 h 258"/>
                <a:gd name="T66" fmla="*/ 373 w 303"/>
                <a:gd name="T67" fmla="*/ 192 h 258"/>
                <a:gd name="T68" fmla="*/ 382 w 303"/>
                <a:gd name="T69" fmla="*/ 183 h 258"/>
                <a:gd name="T70" fmla="*/ 379 w 303"/>
                <a:gd name="T71" fmla="*/ 172 h 258"/>
                <a:gd name="T72" fmla="*/ 372 w 303"/>
                <a:gd name="T73" fmla="*/ 164 h 258"/>
                <a:gd name="T74" fmla="*/ 356 w 303"/>
                <a:gd name="T75" fmla="*/ 159 h 258"/>
                <a:gd name="T76" fmla="*/ 330 w 303"/>
                <a:gd name="T77" fmla="*/ 155 h 258"/>
                <a:gd name="T78" fmla="*/ 311 w 303"/>
                <a:gd name="T79" fmla="*/ 151 h 258"/>
                <a:gd name="T80" fmla="*/ 292 w 303"/>
                <a:gd name="T81" fmla="*/ 144 h 258"/>
                <a:gd name="T82" fmla="*/ 277 w 303"/>
                <a:gd name="T83" fmla="*/ 135 h 2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3"/>
                <a:gd name="T127" fmla="*/ 0 h 258"/>
                <a:gd name="T128" fmla="*/ 303 w 303"/>
                <a:gd name="T129" fmla="*/ 258 h 2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3" h="258">
                  <a:moveTo>
                    <a:pt x="220" y="153"/>
                  </a:moveTo>
                  <a:lnTo>
                    <a:pt x="212" y="122"/>
                  </a:lnTo>
                  <a:lnTo>
                    <a:pt x="202" y="95"/>
                  </a:lnTo>
                  <a:lnTo>
                    <a:pt x="191" y="74"/>
                  </a:lnTo>
                  <a:lnTo>
                    <a:pt x="175" y="54"/>
                  </a:lnTo>
                  <a:lnTo>
                    <a:pt x="156" y="32"/>
                  </a:lnTo>
                  <a:lnTo>
                    <a:pt x="138" y="17"/>
                  </a:lnTo>
                  <a:lnTo>
                    <a:pt x="124" y="9"/>
                  </a:lnTo>
                  <a:lnTo>
                    <a:pt x="103" y="3"/>
                  </a:lnTo>
                  <a:lnTo>
                    <a:pt x="79" y="0"/>
                  </a:lnTo>
                  <a:lnTo>
                    <a:pt x="57" y="3"/>
                  </a:lnTo>
                  <a:lnTo>
                    <a:pt x="36" y="12"/>
                  </a:lnTo>
                  <a:lnTo>
                    <a:pt x="20" y="27"/>
                  </a:lnTo>
                  <a:lnTo>
                    <a:pt x="6" y="53"/>
                  </a:lnTo>
                  <a:lnTo>
                    <a:pt x="0" y="78"/>
                  </a:lnTo>
                  <a:lnTo>
                    <a:pt x="2" y="105"/>
                  </a:lnTo>
                  <a:lnTo>
                    <a:pt x="6" y="132"/>
                  </a:lnTo>
                  <a:lnTo>
                    <a:pt x="16" y="158"/>
                  </a:lnTo>
                  <a:lnTo>
                    <a:pt x="29" y="181"/>
                  </a:lnTo>
                  <a:lnTo>
                    <a:pt x="51" y="202"/>
                  </a:lnTo>
                  <a:lnTo>
                    <a:pt x="74" y="221"/>
                  </a:lnTo>
                  <a:lnTo>
                    <a:pt x="101" y="237"/>
                  </a:lnTo>
                  <a:lnTo>
                    <a:pt x="129" y="250"/>
                  </a:lnTo>
                  <a:lnTo>
                    <a:pt x="157" y="258"/>
                  </a:lnTo>
                  <a:lnTo>
                    <a:pt x="180" y="258"/>
                  </a:lnTo>
                  <a:lnTo>
                    <a:pt x="196" y="252"/>
                  </a:lnTo>
                  <a:lnTo>
                    <a:pt x="207" y="237"/>
                  </a:lnTo>
                  <a:lnTo>
                    <a:pt x="216" y="217"/>
                  </a:lnTo>
                  <a:lnTo>
                    <a:pt x="219" y="202"/>
                  </a:lnTo>
                  <a:lnTo>
                    <a:pt x="219" y="190"/>
                  </a:lnTo>
                  <a:lnTo>
                    <a:pt x="242" y="207"/>
                  </a:lnTo>
                  <a:lnTo>
                    <a:pt x="260" y="217"/>
                  </a:lnTo>
                  <a:lnTo>
                    <a:pt x="280" y="221"/>
                  </a:lnTo>
                  <a:lnTo>
                    <a:pt x="296" y="217"/>
                  </a:lnTo>
                  <a:lnTo>
                    <a:pt x="303" y="207"/>
                  </a:lnTo>
                  <a:lnTo>
                    <a:pt x="301" y="195"/>
                  </a:lnTo>
                  <a:lnTo>
                    <a:pt x="295" y="186"/>
                  </a:lnTo>
                  <a:lnTo>
                    <a:pt x="282" y="180"/>
                  </a:lnTo>
                  <a:lnTo>
                    <a:pt x="262" y="175"/>
                  </a:lnTo>
                  <a:lnTo>
                    <a:pt x="247" y="171"/>
                  </a:lnTo>
                  <a:lnTo>
                    <a:pt x="232" y="163"/>
                  </a:lnTo>
                  <a:lnTo>
                    <a:pt x="22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10" name="Group 119"/>
            <p:cNvGrpSpPr>
              <a:grpSpLocks/>
            </p:cNvGrpSpPr>
            <p:nvPr/>
          </p:nvGrpSpPr>
          <p:grpSpPr bwMode="auto">
            <a:xfrm>
              <a:off x="96" y="384"/>
              <a:ext cx="1732" cy="1680"/>
              <a:chOff x="96" y="384"/>
              <a:chExt cx="1732" cy="1680"/>
            </a:xfrm>
          </p:grpSpPr>
          <p:graphicFrame>
            <p:nvGraphicFramePr>
              <p:cNvPr id="4101" name="Object 17"/>
              <p:cNvGraphicFramePr>
                <a:graphicFrameLocks noChangeAspect="1"/>
              </p:cNvGraphicFramePr>
              <p:nvPr/>
            </p:nvGraphicFramePr>
            <p:xfrm>
              <a:off x="96" y="800"/>
              <a:ext cx="1732" cy="1264"/>
            </p:xfrm>
            <a:graphic>
              <a:graphicData uri="http://schemas.openxmlformats.org/presentationml/2006/ole">
                <p:oleObj spid="_x0000_s1031" name="Clip" r:id="rId5" imgW="3321050" imgH="2940050" progId="">
                  <p:embed/>
                </p:oleObj>
              </a:graphicData>
            </a:graphic>
          </p:graphicFrame>
          <p:sp>
            <p:nvSpPr>
              <p:cNvPr id="4111" name="Freeform 34"/>
              <p:cNvSpPr>
                <a:spLocks/>
              </p:cNvSpPr>
              <p:nvPr/>
            </p:nvSpPr>
            <p:spPr bwMode="auto">
              <a:xfrm>
                <a:off x="1091" y="789"/>
                <a:ext cx="196" cy="487"/>
              </a:xfrm>
              <a:custGeom>
                <a:avLst/>
                <a:gdLst>
                  <a:gd name="T0" fmla="*/ 79 w 237"/>
                  <a:gd name="T1" fmla="*/ 167 h 714"/>
                  <a:gd name="T2" fmla="*/ 91 w 237"/>
                  <a:gd name="T3" fmla="*/ 122 h 714"/>
                  <a:gd name="T4" fmla="*/ 91 w 237"/>
                  <a:gd name="T5" fmla="*/ 102 h 714"/>
                  <a:gd name="T6" fmla="*/ 69 w 237"/>
                  <a:gd name="T7" fmla="*/ 80 h 714"/>
                  <a:gd name="T8" fmla="*/ 20 w 237"/>
                  <a:gd name="T9" fmla="*/ 65 h 714"/>
                  <a:gd name="T10" fmla="*/ 20 w 237"/>
                  <a:gd name="T11" fmla="*/ 42 h 714"/>
                  <a:gd name="T12" fmla="*/ 50 w 237"/>
                  <a:gd name="T13" fmla="*/ 12 h 714"/>
                  <a:gd name="T14" fmla="*/ 79 w 237"/>
                  <a:gd name="T15" fmla="*/ 0 h 714"/>
                  <a:gd name="T16" fmla="*/ 117 w 237"/>
                  <a:gd name="T17" fmla="*/ 2 h 714"/>
                  <a:gd name="T18" fmla="*/ 133 w 237"/>
                  <a:gd name="T19" fmla="*/ 12 h 714"/>
                  <a:gd name="T20" fmla="*/ 151 w 237"/>
                  <a:gd name="T21" fmla="*/ 40 h 714"/>
                  <a:gd name="T22" fmla="*/ 178 w 237"/>
                  <a:gd name="T23" fmla="*/ 70 h 714"/>
                  <a:gd name="T24" fmla="*/ 194 w 237"/>
                  <a:gd name="T25" fmla="*/ 102 h 714"/>
                  <a:gd name="T26" fmla="*/ 196 w 237"/>
                  <a:gd name="T27" fmla="*/ 117 h 714"/>
                  <a:gd name="T28" fmla="*/ 188 w 237"/>
                  <a:gd name="T29" fmla="*/ 135 h 714"/>
                  <a:gd name="T30" fmla="*/ 165 w 237"/>
                  <a:gd name="T31" fmla="*/ 172 h 714"/>
                  <a:gd name="T32" fmla="*/ 139 w 237"/>
                  <a:gd name="T33" fmla="*/ 217 h 714"/>
                  <a:gd name="T34" fmla="*/ 105 w 237"/>
                  <a:gd name="T35" fmla="*/ 270 h 714"/>
                  <a:gd name="T36" fmla="*/ 84 w 237"/>
                  <a:gd name="T37" fmla="*/ 297 h 714"/>
                  <a:gd name="T38" fmla="*/ 55 w 237"/>
                  <a:gd name="T39" fmla="*/ 316 h 714"/>
                  <a:gd name="T40" fmla="*/ 56 w 237"/>
                  <a:gd name="T41" fmla="*/ 330 h 714"/>
                  <a:gd name="T42" fmla="*/ 80 w 237"/>
                  <a:gd name="T43" fmla="*/ 342 h 714"/>
                  <a:gd name="T44" fmla="*/ 111 w 237"/>
                  <a:gd name="T45" fmla="*/ 361 h 714"/>
                  <a:gd name="T46" fmla="*/ 139 w 237"/>
                  <a:gd name="T47" fmla="*/ 390 h 714"/>
                  <a:gd name="T48" fmla="*/ 151 w 237"/>
                  <a:gd name="T49" fmla="*/ 422 h 714"/>
                  <a:gd name="T50" fmla="*/ 160 w 237"/>
                  <a:gd name="T51" fmla="*/ 470 h 714"/>
                  <a:gd name="T52" fmla="*/ 153 w 237"/>
                  <a:gd name="T53" fmla="*/ 487 h 714"/>
                  <a:gd name="T54" fmla="*/ 135 w 237"/>
                  <a:gd name="T55" fmla="*/ 487 h 714"/>
                  <a:gd name="T56" fmla="*/ 103 w 237"/>
                  <a:gd name="T57" fmla="*/ 472 h 714"/>
                  <a:gd name="T58" fmla="*/ 93 w 237"/>
                  <a:gd name="T59" fmla="*/ 462 h 714"/>
                  <a:gd name="T60" fmla="*/ 93 w 237"/>
                  <a:gd name="T61" fmla="*/ 445 h 714"/>
                  <a:gd name="T62" fmla="*/ 97 w 237"/>
                  <a:gd name="T63" fmla="*/ 417 h 714"/>
                  <a:gd name="T64" fmla="*/ 84 w 237"/>
                  <a:gd name="T65" fmla="*/ 387 h 714"/>
                  <a:gd name="T66" fmla="*/ 60 w 237"/>
                  <a:gd name="T67" fmla="*/ 367 h 714"/>
                  <a:gd name="T68" fmla="*/ 38 w 237"/>
                  <a:gd name="T69" fmla="*/ 352 h 714"/>
                  <a:gd name="T70" fmla="*/ 14 w 237"/>
                  <a:gd name="T71" fmla="*/ 352 h 714"/>
                  <a:gd name="T72" fmla="*/ 0 w 237"/>
                  <a:gd name="T73" fmla="*/ 337 h 714"/>
                  <a:gd name="T74" fmla="*/ 2 w 237"/>
                  <a:gd name="T75" fmla="*/ 320 h 714"/>
                  <a:gd name="T76" fmla="*/ 24 w 237"/>
                  <a:gd name="T77" fmla="*/ 300 h 714"/>
                  <a:gd name="T78" fmla="*/ 50 w 237"/>
                  <a:gd name="T79" fmla="*/ 257 h 714"/>
                  <a:gd name="T80" fmla="*/ 60 w 237"/>
                  <a:gd name="T81" fmla="*/ 235 h 714"/>
                  <a:gd name="T82" fmla="*/ 69 w 237"/>
                  <a:gd name="T83" fmla="*/ 205 h 714"/>
                  <a:gd name="T84" fmla="*/ 79 w 237"/>
                  <a:gd name="T85" fmla="*/ 177 h 714"/>
                  <a:gd name="T86" fmla="*/ 79 w 237"/>
                  <a:gd name="T87" fmla="*/ 167 h 7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714"/>
                  <a:gd name="T134" fmla="*/ 237 w 237"/>
                  <a:gd name="T135" fmla="*/ 714 h 7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714">
                    <a:moveTo>
                      <a:pt x="95" y="245"/>
                    </a:moveTo>
                    <a:lnTo>
                      <a:pt x="110" y="179"/>
                    </a:lnTo>
                    <a:lnTo>
                      <a:pt x="110" y="149"/>
                    </a:lnTo>
                    <a:lnTo>
                      <a:pt x="83" y="118"/>
                    </a:lnTo>
                    <a:lnTo>
                      <a:pt x="24" y="96"/>
                    </a:lnTo>
                    <a:lnTo>
                      <a:pt x="24" y="62"/>
                    </a:lnTo>
                    <a:lnTo>
                      <a:pt x="61" y="18"/>
                    </a:lnTo>
                    <a:lnTo>
                      <a:pt x="95" y="0"/>
                    </a:lnTo>
                    <a:lnTo>
                      <a:pt x="141" y="3"/>
                    </a:lnTo>
                    <a:lnTo>
                      <a:pt x="161" y="18"/>
                    </a:lnTo>
                    <a:lnTo>
                      <a:pt x="183" y="59"/>
                    </a:lnTo>
                    <a:lnTo>
                      <a:pt x="215" y="103"/>
                    </a:lnTo>
                    <a:lnTo>
                      <a:pt x="234" y="149"/>
                    </a:lnTo>
                    <a:lnTo>
                      <a:pt x="237" y="171"/>
                    </a:lnTo>
                    <a:lnTo>
                      <a:pt x="227" y="198"/>
                    </a:lnTo>
                    <a:lnTo>
                      <a:pt x="200" y="252"/>
                    </a:lnTo>
                    <a:lnTo>
                      <a:pt x="168" y="318"/>
                    </a:lnTo>
                    <a:lnTo>
                      <a:pt x="127" y="396"/>
                    </a:lnTo>
                    <a:lnTo>
                      <a:pt x="102" y="435"/>
                    </a:lnTo>
                    <a:lnTo>
                      <a:pt x="66" y="464"/>
                    </a:lnTo>
                    <a:lnTo>
                      <a:pt x="68" y="484"/>
                    </a:lnTo>
                    <a:lnTo>
                      <a:pt x="97" y="501"/>
                    </a:lnTo>
                    <a:lnTo>
                      <a:pt x="134" y="530"/>
                    </a:lnTo>
                    <a:lnTo>
                      <a:pt x="168" y="572"/>
                    </a:lnTo>
                    <a:lnTo>
                      <a:pt x="183" y="618"/>
                    </a:lnTo>
                    <a:lnTo>
                      <a:pt x="193" y="689"/>
                    </a:lnTo>
                    <a:lnTo>
                      <a:pt x="185" y="714"/>
                    </a:lnTo>
                    <a:lnTo>
                      <a:pt x="163" y="714"/>
                    </a:lnTo>
                    <a:lnTo>
                      <a:pt x="124" y="692"/>
                    </a:lnTo>
                    <a:lnTo>
                      <a:pt x="112" y="677"/>
                    </a:lnTo>
                    <a:lnTo>
                      <a:pt x="112" y="652"/>
                    </a:lnTo>
                    <a:lnTo>
                      <a:pt x="117" y="611"/>
                    </a:lnTo>
                    <a:lnTo>
                      <a:pt x="102" y="567"/>
                    </a:lnTo>
                    <a:lnTo>
                      <a:pt x="73" y="538"/>
                    </a:lnTo>
                    <a:lnTo>
                      <a:pt x="46" y="516"/>
                    </a:lnTo>
                    <a:lnTo>
                      <a:pt x="17" y="516"/>
                    </a:lnTo>
                    <a:lnTo>
                      <a:pt x="0" y="494"/>
                    </a:lnTo>
                    <a:lnTo>
                      <a:pt x="2" y="469"/>
                    </a:lnTo>
                    <a:lnTo>
                      <a:pt x="29" y="440"/>
                    </a:lnTo>
                    <a:lnTo>
                      <a:pt x="61" y="377"/>
                    </a:lnTo>
                    <a:lnTo>
                      <a:pt x="73" y="345"/>
                    </a:lnTo>
                    <a:lnTo>
                      <a:pt x="83" y="301"/>
                    </a:lnTo>
                    <a:lnTo>
                      <a:pt x="95" y="259"/>
                    </a:lnTo>
                    <a:lnTo>
                      <a:pt x="95" y="2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" name="Freeform 35"/>
              <p:cNvSpPr>
                <a:spLocks/>
              </p:cNvSpPr>
              <p:nvPr/>
            </p:nvSpPr>
            <p:spPr bwMode="auto">
              <a:xfrm>
                <a:off x="777" y="789"/>
                <a:ext cx="234" cy="503"/>
              </a:xfrm>
              <a:custGeom>
                <a:avLst/>
                <a:gdLst>
                  <a:gd name="T0" fmla="*/ 62 w 283"/>
                  <a:gd name="T1" fmla="*/ 90 h 737"/>
                  <a:gd name="T2" fmla="*/ 90 w 283"/>
                  <a:gd name="T3" fmla="*/ 45 h 737"/>
                  <a:gd name="T4" fmla="*/ 116 w 283"/>
                  <a:gd name="T5" fmla="*/ 18 h 737"/>
                  <a:gd name="T6" fmla="*/ 162 w 283"/>
                  <a:gd name="T7" fmla="*/ 0 h 737"/>
                  <a:gd name="T8" fmla="*/ 210 w 283"/>
                  <a:gd name="T9" fmla="*/ 0 h 737"/>
                  <a:gd name="T10" fmla="*/ 234 w 283"/>
                  <a:gd name="T11" fmla="*/ 18 h 737"/>
                  <a:gd name="T12" fmla="*/ 234 w 283"/>
                  <a:gd name="T13" fmla="*/ 39 h 737"/>
                  <a:gd name="T14" fmla="*/ 203 w 283"/>
                  <a:gd name="T15" fmla="*/ 60 h 737"/>
                  <a:gd name="T16" fmla="*/ 170 w 283"/>
                  <a:gd name="T17" fmla="*/ 75 h 737"/>
                  <a:gd name="T18" fmla="*/ 144 w 283"/>
                  <a:gd name="T19" fmla="*/ 94 h 737"/>
                  <a:gd name="T20" fmla="*/ 131 w 283"/>
                  <a:gd name="T21" fmla="*/ 119 h 737"/>
                  <a:gd name="T22" fmla="*/ 131 w 283"/>
                  <a:gd name="T23" fmla="*/ 160 h 737"/>
                  <a:gd name="T24" fmla="*/ 144 w 283"/>
                  <a:gd name="T25" fmla="*/ 200 h 737"/>
                  <a:gd name="T26" fmla="*/ 146 w 283"/>
                  <a:gd name="T27" fmla="*/ 255 h 737"/>
                  <a:gd name="T28" fmla="*/ 155 w 283"/>
                  <a:gd name="T29" fmla="*/ 293 h 737"/>
                  <a:gd name="T30" fmla="*/ 162 w 283"/>
                  <a:gd name="T31" fmla="*/ 330 h 737"/>
                  <a:gd name="T32" fmla="*/ 162 w 283"/>
                  <a:gd name="T33" fmla="*/ 358 h 737"/>
                  <a:gd name="T34" fmla="*/ 146 w 283"/>
                  <a:gd name="T35" fmla="*/ 369 h 737"/>
                  <a:gd name="T36" fmla="*/ 126 w 283"/>
                  <a:gd name="T37" fmla="*/ 365 h 737"/>
                  <a:gd name="T38" fmla="*/ 96 w 283"/>
                  <a:gd name="T39" fmla="*/ 370 h 737"/>
                  <a:gd name="T40" fmla="*/ 68 w 283"/>
                  <a:gd name="T41" fmla="*/ 395 h 737"/>
                  <a:gd name="T42" fmla="*/ 54 w 283"/>
                  <a:gd name="T43" fmla="*/ 433 h 737"/>
                  <a:gd name="T44" fmla="*/ 50 w 283"/>
                  <a:gd name="T45" fmla="*/ 483 h 737"/>
                  <a:gd name="T46" fmla="*/ 54 w 283"/>
                  <a:gd name="T47" fmla="*/ 500 h 737"/>
                  <a:gd name="T48" fmla="*/ 30 w 283"/>
                  <a:gd name="T49" fmla="*/ 503 h 737"/>
                  <a:gd name="T50" fmla="*/ 14 w 283"/>
                  <a:gd name="T51" fmla="*/ 495 h 737"/>
                  <a:gd name="T52" fmla="*/ 0 w 283"/>
                  <a:gd name="T53" fmla="*/ 468 h 737"/>
                  <a:gd name="T54" fmla="*/ 2 w 283"/>
                  <a:gd name="T55" fmla="*/ 444 h 737"/>
                  <a:gd name="T56" fmla="*/ 20 w 283"/>
                  <a:gd name="T57" fmla="*/ 395 h 737"/>
                  <a:gd name="T58" fmla="*/ 48 w 283"/>
                  <a:gd name="T59" fmla="*/ 370 h 737"/>
                  <a:gd name="T60" fmla="*/ 78 w 283"/>
                  <a:gd name="T61" fmla="*/ 345 h 737"/>
                  <a:gd name="T62" fmla="*/ 102 w 283"/>
                  <a:gd name="T63" fmla="*/ 334 h 737"/>
                  <a:gd name="T64" fmla="*/ 126 w 283"/>
                  <a:gd name="T65" fmla="*/ 328 h 737"/>
                  <a:gd name="T66" fmla="*/ 128 w 283"/>
                  <a:gd name="T67" fmla="*/ 313 h 737"/>
                  <a:gd name="T68" fmla="*/ 110 w 283"/>
                  <a:gd name="T69" fmla="*/ 268 h 737"/>
                  <a:gd name="T70" fmla="*/ 92 w 283"/>
                  <a:gd name="T71" fmla="*/ 220 h 737"/>
                  <a:gd name="T72" fmla="*/ 74 w 283"/>
                  <a:gd name="T73" fmla="*/ 185 h 737"/>
                  <a:gd name="T74" fmla="*/ 62 w 283"/>
                  <a:gd name="T75" fmla="*/ 145 h 737"/>
                  <a:gd name="T76" fmla="*/ 54 w 283"/>
                  <a:gd name="T77" fmla="*/ 120 h 737"/>
                  <a:gd name="T78" fmla="*/ 62 w 283"/>
                  <a:gd name="T79" fmla="*/ 90 h 7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3"/>
                  <a:gd name="T121" fmla="*/ 0 h 737"/>
                  <a:gd name="T122" fmla="*/ 283 w 283"/>
                  <a:gd name="T123" fmla="*/ 737 h 7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3" h="737">
                    <a:moveTo>
                      <a:pt x="75" y="132"/>
                    </a:moveTo>
                    <a:lnTo>
                      <a:pt x="109" y="66"/>
                    </a:lnTo>
                    <a:lnTo>
                      <a:pt x="140" y="27"/>
                    </a:lnTo>
                    <a:lnTo>
                      <a:pt x="196" y="0"/>
                    </a:lnTo>
                    <a:lnTo>
                      <a:pt x="254" y="0"/>
                    </a:lnTo>
                    <a:lnTo>
                      <a:pt x="283" y="27"/>
                    </a:lnTo>
                    <a:lnTo>
                      <a:pt x="283" y="57"/>
                    </a:lnTo>
                    <a:lnTo>
                      <a:pt x="246" y="88"/>
                    </a:lnTo>
                    <a:lnTo>
                      <a:pt x="205" y="110"/>
                    </a:lnTo>
                    <a:lnTo>
                      <a:pt x="174" y="137"/>
                    </a:lnTo>
                    <a:lnTo>
                      <a:pt x="159" y="174"/>
                    </a:lnTo>
                    <a:lnTo>
                      <a:pt x="159" y="235"/>
                    </a:lnTo>
                    <a:lnTo>
                      <a:pt x="174" y="293"/>
                    </a:lnTo>
                    <a:lnTo>
                      <a:pt x="176" y="374"/>
                    </a:lnTo>
                    <a:lnTo>
                      <a:pt x="188" y="430"/>
                    </a:lnTo>
                    <a:lnTo>
                      <a:pt x="196" y="484"/>
                    </a:lnTo>
                    <a:lnTo>
                      <a:pt x="196" y="525"/>
                    </a:lnTo>
                    <a:lnTo>
                      <a:pt x="176" y="540"/>
                    </a:lnTo>
                    <a:lnTo>
                      <a:pt x="152" y="535"/>
                    </a:lnTo>
                    <a:lnTo>
                      <a:pt x="116" y="542"/>
                    </a:lnTo>
                    <a:lnTo>
                      <a:pt x="82" y="579"/>
                    </a:lnTo>
                    <a:lnTo>
                      <a:pt x="65" y="635"/>
                    </a:lnTo>
                    <a:lnTo>
                      <a:pt x="60" y="708"/>
                    </a:lnTo>
                    <a:lnTo>
                      <a:pt x="65" y="733"/>
                    </a:lnTo>
                    <a:lnTo>
                      <a:pt x="36" y="737"/>
                    </a:lnTo>
                    <a:lnTo>
                      <a:pt x="17" y="725"/>
                    </a:lnTo>
                    <a:lnTo>
                      <a:pt x="0" y="686"/>
                    </a:lnTo>
                    <a:lnTo>
                      <a:pt x="2" y="650"/>
                    </a:lnTo>
                    <a:lnTo>
                      <a:pt x="24" y="579"/>
                    </a:lnTo>
                    <a:lnTo>
                      <a:pt x="58" y="542"/>
                    </a:lnTo>
                    <a:lnTo>
                      <a:pt x="94" y="506"/>
                    </a:lnTo>
                    <a:lnTo>
                      <a:pt x="123" y="489"/>
                    </a:lnTo>
                    <a:lnTo>
                      <a:pt x="152" y="481"/>
                    </a:lnTo>
                    <a:lnTo>
                      <a:pt x="155" y="459"/>
                    </a:lnTo>
                    <a:lnTo>
                      <a:pt x="133" y="393"/>
                    </a:lnTo>
                    <a:lnTo>
                      <a:pt x="111" y="323"/>
                    </a:lnTo>
                    <a:lnTo>
                      <a:pt x="89" y="271"/>
                    </a:lnTo>
                    <a:lnTo>
                      <a:pt x="75" y="213"/>
                    </a:lnTo>
                    <a:lnTo>
                      <a:pt x="65" y="176"/>
                    </a:lnTo>
                    <a:lnTo>
                      <a:pt x="75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3" name="Freeform 38"/>
              <p:cNvSpPr>
                <a:spLocks/>
              </p:cNvSpPr>
              <p:nvPr/>
            </p:nvSpPr>
            <p:spPr bwMode="auto">
              <a:xfrm>
                <a:off x="957" y="436"/>
                <a:ext cx="336" cy="429"/>
              </a:xfrm>
              <a:custGeom>
                <a:avLst/>
                <a:gdLst>
                  <a:gd name="T0" fmla="*/ 120 w 266"/>
                  <a:gd name="T1" fmla="*/ 3 h 484"/>
                  <a:gd name="T2" fmla="*/ 171 w 266"/>
                  <a:gd name="T3" fmla="*/ 0 h 484"/>
                  <a:gd name="T4" fmla="*/ 211 w 266"/>
                  <a:gd name="T5" fmla="*/ 3 h 484"/>
                  <a:gd name="T6" fmla="*/ 240 w 266"/>
                  <a:gd name="T7" fmla="*/ 12 h 484"/>
                  <a:gd name="T8" fmla="*/ 260 w 266"/>
                  <a:gd name="T9" fmla="*/ 23 h 484"/>
                  <a:gd name="T10" fmla="*/ 279 w 266"/>
                  <a:gd name="T11" fmla="*/ 43 h 484"/>
                  <a:gd name="T12" fmla="*/ 296 w 266"/>
                  <a:gd name="T13" fmla="*/ 65 h 484"/>
                  <a:gd name="T14" fmla="*/ 309 w 266"/>
                  <a:gd name="T15" fmla="*/ 92 h 484"/>
                  <a:gd name="T16" fmla="*/ 320 w 266"/>
                  <a:gd name="T17" fmla="*/ 125 h 484"/>
                  <a:gd name="T18" fmla="*/ 330 w 266"/>
                  <a:gd name="T19" fmla="*/ 161 h 484"/>
                  <a:gd name="T20" fmla="*/ 332 w 266"/>
                  <a:gd name="T21" fmla="*/ 200 h 484"/>
                  <a:gd name="T22" fmla="*/ 336 w 266"/>
                  <a:gd name="T23" fmla="*/ 241 h 484"/>
                  <a:gd name="T24" fmla="*/ 331 w 266"/>
                  <a:gd name="T25" fmla="*/ 273 h 484"/>
                  <a:gd name="T26" fmla="*/ 318 w 266"/>
                  <a:gd name="T27" fmla="*/ 308 h 484"/>
                  <a:gd name="T28" fmla="*/ 297 w 266"/>
                  <a:gd name="T29" fmla="*/ 339 h 484"/>
                  <a:gd name="T30" fmla="*/ 268 w 266"/>
                  <a:gd name="T31" fmla="*/ 371 h 484"/>
                  <a:gd name="T32" fmla="*/ 237 w 266"/>
                  <a:gd name="T33" fmla="*/ 394 h 484"/>
                  <a:gd name="T34" fmla="*/ 195 w 266"/>
                  <a:gd name="T35" fmla="*/ 413 h 484"/>
                  <a:gd name="T36" fmla="*/ 149 w 266"/>
                  <a:gd name="T37" fmla="*/ 425 h 484"/>
                  <a:gd name="T38" fmla="*/ 109 w 266"/>
                  <a:gd name="T39" fmla="*/ 429 h 484"/>
                  <a:gd name="T40" fmla="*/ 75 w 266"/>
                  <a:gd name="T41" fmla="*/ 425 h 484"/>
                  <a:gd name="T42" fmla="*/ 44 w 266"/>
                  <a:gd name="T43" fmla="*/ 416 h 484"/>
                  <a:gd name="T44" fmla="*/ 24 w 266"/>
                  <a:gd name="T45" fmla="*/ 402 h 484"/>
                  <a:gd name="T46" fmla="*/ 8 w 266"/>
                  <a:gd name="T47" fmla="*/ 381 h 484"/>
                  <a:gd name="T48" fmla="*/ 0 w 266"/>
                  <a:gd name="T49" fmla="*/ 357 h 484"/>
                  <a:gd name="T50" fmla="*/ 0 w 266"/>
                  <a:gd name="T51" fmla="*/ 332 h 484"/>
                  <a:gd name="T52" fmla="*/ 8 w 266"/>
                  <a:gd name="T53" fmla="*/ 308 h 484"/>
                  <a:gd name="T54" fmla="*/ 24 w 266"/>
                  <a:gd name="T55" fmla="*/ 289 h 484"/>
                  <a:gd name="T56" fmla="*/ 49 w 266"/>
                  <a:gd name="T57" fmla="*/ 271 h 484"/>
                  <a:gd name="T58" fmla="*/ 78 w 266"/>
                  <a:gd name="T59" fmla="*/ 255 h 484"/>
                  <a:gd name="T60" fmla="*/ 91 w 266"/>
                  <a:gd name="T61" fmla="*/ 241 h 484"/>
                  <a:gd name="T62" fmla="*/ 96 w 266"/>
                  <a:gd name="T63" fmla="*/ 229 h 484"/>
                  <a:gd name="T64" fmla="*/ 95 w 266"/>
                  <a:gd name="T65" fmla="*/ 211 h 484"/>
                  <a:gd name="T66" fmla="*/ 87 w 266"/>
                  <a:gd name="T67" fmla="*/ 183 h 484"/>
                  <a:gd name="T68" fmla="*/ 78 w 266"/>
                  <a:gd name="T69" fmla="*/ 155 h 484"/>
                  <a:gd name="T70" fmla="*/ 64 w 266"/>
                  <a:gd name="T71" fmla="*/ 136 h 484"/>
                  <a:gd name="T72" fmla="*/ 42 w 266"/>
                  <a:gd name="T73" fmla="*/ 113 h 484"/>
                  <a:gd name="T74" fmla="*/ 33 w 266"/>
                  <a:gd name="T75" fmla="*/ 96 h 484"/>
                  <a:gd name="T76" fmla="*/ 29 w 266"/>
                  <a:gd name="T77" fmla="*/ 75 h 484"/>
                  <a:gd name="T78" fmla="*/ 33 w 266"/>
                  <a:gd name="T79" fmla="*/ 51 h 484"/>
                  <a:gd name="T80" fmla="*/ 49 w 266"/>
                  <a:gd name="T81" fmla="*/ 31 h 484"/>
                  <a:gd name="T82" fmla="*/ 68 w 266"/>
                  <a:gd name="T83" fmla="*/ 19 h 484"/>
                  <a:gd name="T84" fmla="*/ 92 w 266"/>
                  <a:gd name="T85" fmla="*/ 11 h 484"/>
                  <a:gd name="T86" fmla="*/ 110 w 266"/>
                  <a:gd name="T87" fmla="*/ 5 h 484"/>
                  <a:gd name="T88" fmla="*/ 147 w 266"/>
                  <a:gd name="T89" fmla="*/ 1 h 484"/>
                  <a:gd name="T90" fmla="*/ 120 w 266"/>
                  <a:gd name="T91" fmla="*/ 3 h 4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6"/>
                  <a:gd name="T139" fmla="*/ 0 h 484"/>
                  <a:gd name="T140" fmla="*/ 266 w 266"/>
                  <a:gd name="T141" fmla="*/ 484 h 4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6" h="484">
                    <a:moveTo>
                      <a:pt x="95" y="3"/>
                    </a:moveTo>
                    <a:lnTo>
                      <a:pt x="135" y="0"/>
                    </a:lnTo>
                    <a:lnTo>
                      <a:pt x="167" y="3"/>
                    </a:lnTo>
                    <a:lnTo>
                      <a:pt x="190" y="13"/>
                    </a:lnTo>
                    <a:lnTo>
                      <a:pt x="206" y="26"/>
                    </a:lnTo>
                    <a:lnTo>
                      <a:pt x="221" y="48"/>
                    </a:lnTo>
                    <a:lnTo>
                      <a:pt x="234" y="73"/>
                    </a:lnTo>
                    <a:lnTo>
                      <a:pt x="245" y="104"/>
                    </a:lnTo>
                    <a:lnTo>
                      <a:pt x="253" y="141"/>
                    </a:lnTo>
                    <a:lnTo>
                      <a:pt x="261" y="182"/>
                    </a:lnTo>
                    <a:lnTo>
                      <a:pt x="263" y="226"/>
                    </a:lnTo>
                    <a:lnTo>
                      <a:pt x="266" y="272"/>
                    </a:lnTo>
                    <a:lnTo>
                      <a:pt x="262" y="308"/>
                    </a:lnTo>
                    <a:lnTo>
                      <a:pt x="252" y="348"/>
                    </a:lnTo>
                    <a:lnTo>
                      <a:pt x="235" y="383"/>
                    </a:lnTo>
                    <a:lnTo>
                      <a:pt x="212" y="419"/>
                    </a:lnTo>
                    <a:lnTo>
                      <a:pt x="188" y="444"/>
                    </a:lnTo>
                    <a:lnTo>
                      <a:pt x="154" y="466"/>
                    </a:lnTo>
                    <a:lnTo>
                      <a:pt x="118" y="479"/>
                    </a:lnTo>
                    <a:lnTo>
                      <a:pt x="86" y="484"/>
                    </a:lnTo>
                    <a:lnTo>
                      <a:pt x="59" y="480"/>
                    </a:lnTo>
                    <a:lnTo>
                      <a:pt x="35" y="469"/>
                    </a:lnTo>
                    <a:lnTo>
                      <a:pt x="19" y="453"/>
                    </a:lnTo>
                    <a:lnTo>
                      <a:pt x="6" y="430"/>
                    </a:lnTo>
                    <a:lnTo>
                      <a:pt x="0" y="403"/>
                    </a:lnTo>
                    <a:lnTo>
                      <a:pt x="0" y="375"/>
                    </a:lnTo>
                    <a:lnTo>
                      <a:pt x="6" y="348"/>
                    </a:lnTo>
                    <a:lnTo>
                      <a:pt x="19" y="326"/>
                    </a:lnTo>
                    <a:lnTo>
                      <a:pt x="39" y="306"/>
                    </a:lnTo>
                    <a:lnTo>
                      <a:pt x="62" y="288"/>
                    </a:lnTo>
                    <a:lnTo>
                      <a:pt x="72" y="272"/>
                    </a:lnTo>
                    <a:lnTo>
                      <a:pt x="76" y="258"/>
                    </a:lnTo>
                    <a:lnTo>
                      <a:pt x="75" y="238"/>
                    </a:lnTo>
                    <a:lnTo>
                      <a:pt x="69" y="207"/>
                    </a:lnTo>
                    <a:lnTo>
                      <a:pt x="62" y="175"/>
                    </a:lnTo>
                    <a:lnTo>
                      <a:pt x="51" y="153"/>
                    </a:lnTo>
                    <a:lnTo>
                      <a:pt x="33" y="127"/>
                    </a:lnTo>
                    <a:lnTo>
                      <a:pt x="26" y="108"/>
                    </a:lnTo>
                    <a:lnTo>
                      <a:pt x="23" y="85"/>
                    </a:lnTo>
                    <a:lnTo>
                      <a:pt x="26" y="58"/>
                    </a:lnTo>
                    <a:lnTo>
                      <a:pt x="39" y="35"/>
                    </a:lnTo>
                    <a:lnTo>
                      <a:pt x="54" y="21"/>
                    </a:lnTo>
                    <a:lnTo>
                      <a:pt x="73" y="12"/>
                    </a:lnTo>
                    <a:lnTo>
                      <a:pt x="87" y="6"/>
                    </a:lnTo>
                    <a:lnTo>
                      <a:pt x="116" y="1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4" name="Freeform 40"/>
              <p:cNvSpPr>
                <a:spLocks/>
              </p:cNvSpPr>
              <p:nvPr/>
            </p:nvSpPr>
            <p:spPr bwMode="auto">
              <a:xfrm rot="17285456" flipH="1">
                <a:off x="350" y="562"/>
                <a:ext cx="754" cy="397"/>
              </a:xfrm>
              <a:custGeom>
                <a:avLst/>
                <a:gdLst>
                  <a:gd name="T0" fmla="*/ 37 w 597"/>
                  <a:gd name="T1" fmla="*/ 339 h 448"/>
                  <a:gd name="T2" fmla="*/ 8 w 597"/>
                  <a:gd name="T3" fmla="*/ 347 h 448"/>
                  <a:gd name="T4" fmla="*/ 5 w 597"/>
                  <a:gd name="T5" fmla="*/ 378 h 448"/>
                  <a:gd name="T6" fmla="*/ 76 w 597"/>
                  <a:gd name="T7" fmla="*/ 397 h 448"/>
                  <a:gd name="T8" fmla="*/ 163 w 597"/>
                  <a:gd name="T9" fmla="*/ 390 h 448"/>
                  <a:gd name="T10" fmla="*/ 237 w 597"/>
                  <a:gd name="T11" fmla="*/ 358 h 448"/>
                  <a:gd name="T12" fmla="*/ 317 w 597"/>
                  <a:gd name="T13" fmla="*/ 296 h 448"/>
                  <a:gd name="T14" fmla="*/ 373 w 597"/>
                  <a:gd name="T15" fmla="*/ 231 h 448"/>
                  <a:gd name="T16" fmla="*/ 424 w 597"/>
                  <a:gd name="T17" fmla="*/ 176 h 448"/>
                  <a:gd name="T18" fmla="*/ 485 w 597"/>
                  <a:gd name="T19" fmla="*/ 124 h 448"/>
                  <a:gd name="T20" fmla="*/ 544 w 597"/>
                  <a:gd name="T21" fmla="*/ 93 h 448"/>
                  <a:gd name="T22" fmla="*/ 590 w 597"/>
                  <a:gd name="T23" fmla="*/ 97 h 448"/>
                  <a:gd name="T24" fmla="*/ 610 w 597"/>
                  <a:gd name="T25" fmla="*/ 121 h 448"/>
                  <a:gd name="T26" fmla="*/ 613 w 597"/>
                  <a:gd name="T27" fmla="*/ 147 h 448"/>
                  <a:gd name="T28" fmla="*/ 637 w 597"/>
                  <a:gd name="T29" fmla="*/ 157 h 448"/>
                  <a:gd name="T30" fmla="*/ 655 w 597"/>
                  <a:gd name="T31" fmla="*/ 141 h 448"/>
                  <a:gd name="T32" fmla="*/ 653 w 597"/>
                  <a:gd name="T33" fmla="*/ 116 h 448"/>
                  <a:gd name="T34" fmla="*/ 639 w 597"/>
                  <a:gd name="T35" fmla="*/ 87 h 448"/>
                  <a:gd name="T36" fmla="*/ 650 w 597"/>
                  <a:gd name="T37" fmla="*/ 61 h 448"/>
                  <a:gd name="T38" fmla="*/ 691 w 597"/>
                  <a:gd name="T39" fmla="*/ 41 h 448"/>
                  <a:gd name="T40" fmla="*/ 746 w 597"/>
                  <a:gd name="T41" fmla="*/ 31 h 448"/>
                  <a:gd name="T42" fmla="*/ 754 w 597"/>
                  <a:gd name="T43" fmla="*/ 25 h 448"/>
                  <a:gd name="T44" fmla="*/ 734 w 597"/>
                  <a:gd name="T45" fmla="*/ 7 h 448"/>
                  <a:gd name="T46" fmla="*/ 649 w 597"/>
                  <a:gd name="T47" fmla="*/ 4 h 448"/>
                  <a:gd name="T48" fmla="*/ 580 w 597"/>
                  <a:gd name="T49" fmla="*/ 37 h 448"/>
                  <a:gd name="T50" fmla="*/ 528 w 597"/>
                  <a:gd name="T51" fmla="*/ 63 h 448"/>
                  <a:gd name="T52" fmla="*/ 455 w 597"/>
                  <a:gd name="T53" fmla="*/ 97 h 448"/>
                  <a:gd name="T54" fmla="*/ 376 w 597"/>
                  <a:gd name="T55" fmla="*/ 152 h 448"/>
                  <a:gd name="T56" fmla="*/ 318 w 597"/>
                  <a:gd name="T57" fmla="*/ 213 h 448"/>
                  <a:gd name="T58" fmla="*/ 250 w 597"/>
                  <a:gd name="T59" fmla="*/ 276 h 448"/>
                  <a:gd name="T60" fmla="*/ 176 w 597"/>
                  <a:gd name="T61" fmla="*/ 320 h 448"/>
                  <a:gd name="T62" fmla="*/ 88 w 597"/>
                  <a:gd name="T63" fmla="*/ 338 h 4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7"/>
                  <a:gd name="T97" fmla="*/ 0 h 448"/>
                  <a:gd name="T98" fmla="*/ 597 w 597"/>
                  <a:gd name="T99" fmla="*/ 448 h 4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7" h="448">
                    <a:moveTo>
                      <a:pt x="52" y="383"/>
                    </a:moveTo>
                    <a:lnTo>
                      <a:pt x="29" y="383"/>
                    </a:lnTo>
                    <a:lnTo>
                      <a:pt x="25" y="384"/>
                    </a:lnTo>
                    <a:lnTo>
                      <a:pt x="6" y="392"/>
                    </a:lnTo>
                    <a:lnTo>
                      <a:pt x="0" y="407"/>
                    </a:lnTo>
                    <a:lnTo>
                      <a:pt x="4" y="426"/>
                    </a:lnTo>
                    <a:lnTo>
                      <a:pt x="24" y="440"/>
                    </a:lnTo>
                    <a:lnTo>
                      <a:pt x="60" y="448"/>
                    </a:lnTo>
                    <a:lnTo>
                      <a:pt x="97" y="447"/>
                    </a:lnTo>
                    <a:lnTo>
                      <a:pt x="129" y="440"/>
                    </a:lnTo>
                    <a:lnTo>
                      <a:pt x="158" y="426"/>
                    </a:lnTo>
                    <a:lnTo>
                      <a:pt x="188" y="404"/>
                    </a:lnTo>
                    <a:lnTo>
                      <a:pt x="219" y="374"/>
                    </a:lnTo>
                    <a:lnTo>
                      <a:pt x="251" y="334"/>
                    </a:lnTo>
                    <a:lnTo>
                      <a:pt x="273" y="299"/>
                    </a:lnTo>
                    <a:lnTo>
                      <a:pt x="295" y="261"/>
                    </a:lnTo>
                    <a:lnTo>
                      <a:pt x="316" y="225"/>
                    </a:lnTo>
                    <a:lnTo>
                      <a:pt x="336" y="199"/>
                    </a:lnTo>
                    <a:lnTo>
                      <a:pt x="359" y="168"/>
                    </a:lnTo>
                    <a:lnTo>
                      <a:pt x="384" y="140"/>
                    </a:lnTo>
                    <a:lnTo>
                      <a:pt x="409" y="118"/>
                    </a:lnTo>
                    <a:lnTo>
                      <a:pt x="431" y="105"/>
                    </a:lnTo>
                    <a:lnTo>
                      <a:pt x="451" y="104"/>
                    </a:lnTo>
                    <a:lnTo>
                      <a:pt x="467" y="110"/>
                    </a:lnTo>
                    <a:lnTo>
                      <a:pt x="476" y="119"/>
                    </a:lnTo>
                    <a:lnTo>
                      <a:pt x="483" y="136"/>
                    </a:lnTo>
                    <a:lnTo>
                      <a:pt x="485" y="150"/>
                    </a:lnTo>
                    <a:lnTo>
                      <a:pt x="485" y="166"/>
                    </a:lnTo>
                    <a:lnTo>
                      <a:pt x="491" y="175"/>
                    </a:lnTo>
                    <a:lnTo>
                      <a:pt x="504" y="177"/>
                    </a:lnTo>
                    <a:lnTo>
                      <a:pt x="514" y="171"/>
                    </a:lnTo>
                    <a:lnTo>
                      <a:pt x="519" y="159"/>
                    </a:lnTo>
                    <a:lnTo>
                      <a:pt x="522" y="146"/>
                    </a:lnTo>
                    <a:lnTo>
                      <a:pt x="517" y="131"/>
                    </a:lnTo>
                    <a:lnTo>
                      <a:pt x="509" y="110"/>
                    </a:lnTo>
                    <a:lnTo>
                      <a:pt x="506" y="98"/>
                    </a:lnTo>
                    <a:lnTo>
                      <a:pt x="509" y="83"/>
                    </a:lnTo>
                    <a:lnTo>
                      <a:pt x="515" y="69"/>
                    </a:lnTo>
                    <a:lnTo>
                      <a:pt x="532" y="54"/>
                    </a:lnTo>
                    <a:lnTo>
                      <a:pt x="547" y="46"/>
                    </a:lnTo>
                    <a:lnTo>
                      <a:pt x="568" y="41"/>
                    </a:lnTo>
                    <a:lnTo>
                      <a:pt x="591" y="35"/>
                    </a:lnTo>
                    <a:lnTo>
                      <a:pt x="587" y="36"/>
                    </a:lnTo>
                    <a:lnTo>
                      <a:pt x="597" y="28"/>
                    </a:lnTo>
                    <a:lnTo>
                      <a:pt x="596" y="19"/>
                    </a:lnTo>
                    <a:lnTo>
                      <a:pt x="581" y="8"/>
                    </a:lnTo>
                    <a:lnTo>
                      <a:pt x="549" y="0"/>
                    </a:lnTo>
                    <a:lnTo>
                      <a:pt x="514" y="5"/>
                    </a:lnTo>
                    <a:lnTo>
                      <a:pt x="483" y="18"/>
                    </a:lnTo>
                    <a:lnTo>
                      <a:pt x="459" y="42"/>
                    </a:lnTo>
                    <a:lnTo>
                      <a:pt x="443" y="58"/>
                    </a:lnTo>
                    <a:lnTo>
                      <a:pt x="418" y="71"/>
                    </a:lnTo>
                    <a:lnTo>
                      <a:pt x="388" y="87"/>
                    </a:lnTo>
                    <a:lnTo>
                      <a:pt x="360" y="110"/>
                    </a:lnTo>
                    <a:lnTo>
                      <a:pt x="330" y="139"/>
                    </a:lnTo>
                    <a:lnTo>
                      <a:pt x="298" y="172"/>
                    </a:lnTo>
                    <a:lnTo>
                      <a:pt x="275" y="204"/>
                    </a:lnTo>
                    <a:lnTo>
                      <a:pt x="252" y="240"/>
                    </a:lnTo>
                    <a:lnTo>
                      <a:pt x="225" y="277"/>
                    </a:lnTo>
                    <a:lnTo>
                      <a:pt x="198" y="312"/>
                    </a:lnTo>
                    <a:lnTo>
                      <a:pt x="170" y="339"/>
                    </a:lnTo>
                    <a:lnTo>
                      <a:pt x="139" y="361"/>
                    </a:lnTo>
                    <a:lnTo>
                      <a:pt x="104" y="377"/>
                    </a:lnTo>
                    <a:lnTo>
                      <a:pt x="70" y="381"/>
                    </a:lnTo>
                    <a:lnTo>
                      <a:pt x="52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5" name="Freeform 41"/>
              <p:cNvSpPr>
                <a:spLocks/>
              </p:cNvSpPr>
              <p:nvPr/>
            </p:nvSpPr>
            <p:spPr bwMode="auto">
              <a:xfrm>
                <a:off x="1005" y="470"/>
                <a:ext cx="749" cy="419"/>
              </a:xfrm>
              <a:custGeom>
                <a:avLst/>
                <a:gdLst>
                  <a:gd name="T0" fmla="*/ 106 w 593"/>
                  <a:gd name="T1" fmla="*/ 38 h 474"/>
                  <a:gd name="T2" fmla="*/ 87 w 593"/>
                  <a:gd name="T3" fmla="*/ 13 h 474"/>
                  <a:gd name="T4" fmla="*/ 59 w 593"/>
                  <a:gd name="T5" fmla="*/ 0 h 474"/>
                  <a:gd name="T6" fmla="*/ 28 w 593"/>
                  <a:gd name="T7" fmla="*/ 2 h 474"/>
                  <a:gd name="T8" fmla="*/ 8 w 593"/>
                  <a:gd name="T9" fmla="*/ 14 h 474"/>
                  <a:gd name="T10" fmla="*/ 0 w 593"/>
                  <a:gd name="T11" fmla="*/ 38 h 474"/>
                  <a:gd name="T12" fmla="*/ 9 w 593"/>
                  <a:gd name="T13" fmla="*/ 58 h 474"/>
                  <a:gd name="T14" fmla="*/ 30 w 593"/>
                  <a:gd name="T15" fmla="*/ 80 h 474"/>
                  <a:gd name="T16" fmla="*/ 64 w 593"/>
                  <a:gd name="T17" fmla="*/ 106 h 474"/>
                  <a:gd name="T18" fmla="*/ 105 w 593"/>
                  <a:gd name="T19" fmla="*/ 130 h 474"/>
                  <a:gd name="T20" fmla="*/ 153 w 593"/>
                  <a:gd name="T21" fmla="*/ 157 h 474"/>
                  <a:gd name="T22" fmla="*/ 211 w 593"/>
                  <a:gd name="T23" fmla="*/ 187 h 474"/>
                  <a:gd name="T24" fmla="*/ 268 w 593"/>
                  <a:gd name="T25" fmla="*/ 210 h 474"/>
                  <a:gd name="T26" fmla="*/ 363 w 593"/>
                  <a:gd name="T27" fmla="*/ 253 h 474"/>
                  <a:gd name="T28" fmla="*/ 443 w 593"/>
                  <a:gd name="T29" fmla="*/ 282 h 474"/>
                  <a:gd name="T30" fmla="*/ 530 w 593"/>
                  <a:gd name="T31" fmla="*/ 317 h 474"/>
                  <a:gd name="T32" fmla="*/ 573 w 593"/>
                  <a:gd name="T33" fmla="*/ 337 h 474"/>
                  <a:gd name="T34" fmla="*/ 596 w 593"/>
                  <a:gd name="T35" fmla="*/ 358 h 474"/>
                  <a:gd name="T36" fmla="*/ 605 w 593"/>
                  <a:gd name="T37" fmla="*/ 379 h 474"/>
                  <a:gd name="T38" fmla="*/ 614 w 593"/>
                  <a:gd name="T39" fmla="*/ 398 h 474"/>
                  <a:gd name="T40" fmla="*/ 630 w 593"/>
                  <a:gd name="T41" fmla="*/ 412 h 474"/>
                  <a:gd name="T42" fmla="*/ 659 w 593"/>
                  <a:gd name="T43" fmla="*/ 419 h 474"/>
                  <a:gd name="T44" fmla="*/ 691 w 593"/>
                  <a:gd name="T45" fmla="*/ 416 h 474"/>
                  <a:gd name="T46" fmla="*/ 720 w 593"/>
                  <a:gd name="T47" fmla="*/ 414 h 474"/>
                  <a:gd name="T48" fmla="*/ 743 w 593"/>
                  <a:gd name="T49" fmla="*/ 408 h 474"/>
                  <a:gd name="T50" fmla="*/ 749 w 593"/>
                  <a:gd name="T51" fmla="*/ 395 h 474"/>
                  <a:gd name="T52" fmla="*/ 735 w 593"/>
                  <a:gd name="T53" fmla="*/ 385 h 474"/>
                  <a:gd name="T54" fmla="*/ 705 w 593"/>
                  <a:gd name="T55" fmla="*/ 385 h 474"/>
                  <a:gd name="T56" fmla="*/ 720 w 593"/>
                  <a:gd name="T57" fmla="*/ 379 h 474"/>
                  <a:gd name="T58" fmla="*/ 724 w 593"/>
                  <a:gd name="T59" fmla="*/ 371 h 474"/>
                  <a:gd name="T60" fmla="*/ 716 w 593"/>
                  <a:gd name="T61" fmla="*/ 362 h 474"/>
                  <a:gd name="T62" fmla="*/ 693 w 593"/>
                  <a:gd name="T63" fmla="*/ 360 h 474"/>
                  <a:gd name="T64" fmla="*/ 666 w 593"/>
                  <a:gd name="T65" fmla="*/ 361 h 474"/>
                  <a:gd name="T66" fmla="*/ 654 w 593"/>
                  <a:gd name="T67" fmla="*/ 352 h 474"/>
                  <a:gd name="T68" fmla="*/ 668 w 593"/>
                  <a:gd name="T69" fmla="*/ 340 h 474"/>
                  <a:gd name="T70" fmla="*/ 686 w 593"/>
                  <a:gd name="T71" fmla="*/ 324 h 474"/>
                  <a:gd name="T72" fmla="*/ 701 w 593"/>
                  <a:gd name="T73" fmla="*/ 316 h 474"/>
                  <a:gd name="T74" fmla="*/ 709 w 593"/>
                  <a:gd name="T75" fmla="*/ 302 h 474"/>
                  <a:gd name="T76" fmla="*/ 707 w 593"/>
                  <a:gd name="T77" fmla="*/ 293 h 474"/>
                  <a:gd name="T78" fmla="*/ 696 w 593"/>
                  <a:gd name="T79" fmla="*/ 286 h 474"/>
                  <a:gd name="T80" fmla="*/ 680 w 593"/>
                  <a:gd name="T81" fmla="*/ 286 h 474"/>
                  <a:gd name="T82" fmla="*/ 663 w 593"/>
                  <a:gd name="T83" fmla="*/ 292 h 474"/>
                  <a:gd name="T84" fmla="*/ 656 w 593"/>
                  <a:gd name="T85" fmla="*/ 301 h 474"/>
                  <a:gd name="T86" fmla="*/ 652 w 593"/>
                  <a:gd name="T87" fmla="*/ 313 h 474"/>
                  <a:gd name="T88" fmla="*/ 645 w 593"/>
                  <a:gd name="T89" fmla="*/ 325 h 474"/>
                  <a:gd name="T90" fmla="*/ 633 w 593"/>
                  <a:gd name="T91" fmla="*/ 329 h 474"/>
                  <a:gd name="T92" fmla="*/ 620 w 593"/>
                  <a:gd name="T93" fmla="*/ 329 h 474"/>
                  <a:gd name="T94" fmla="*/ 592 w 593"/>
                  <a:gd name="T95" fmla="*/ 317 h 474"/>
                  <a:gd name="T96" fmla="*/ 560 w 593"/>
                  <a:gd name="T97" fmla="*/ 301 h 474"/>
                  <a:gd name="T98" fmla="*/ 514 w 593"/>
                  <a:gd name="T99" fmla="*/ 278 h 474"/>
                  <a:gd name="T100" fmla="*/ 462 w 593"/>
                  <a:gd name="T101" fmla="*/ 252 h 474"/>
                  <a:gd name="T102" fmla="*/ 414 w 593"/>
                  <a:gd name="T103" fmla="*/ 229 h 474"/>
                  <a:gd name="T104" fmla="*/ 357 w 593"/>
                  <a:gd name="T105" fmla="*/ 199 h 474"/>
                  <a:gd name="T106" fmla="*/ 312 w 593"/>
                  <a:gd name="T107" fmla="*/ 169 h 474"/>
                  <a:gd name="T108" fmla="*/ 263 w 593"/>
                  <a:gd name="T109" fmla="*/ 135 h 474"/>
                  <a:gd name="T110" fmla="*/ 202 w 593"/>
                  <a:gd name="T111" fmla="*/ 102 h 474"/>
                  <a:gd name="T112" fmla="*/ 157 w 593"/>
                  <a:gd name="T113" fmla="*/ 79 h 474"/>
                  <a:gd name="T114" fmla="*/ 125 w 593"/>
                  <a:gd name="T115" fmla="*/ 57 h 474"/>
                  <a:gd name="T116" fmla="*/ 106 w 593"/>
                  <a:gd name="T117" fmla="*/ 38 h 4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93"/>
                  <a:gd name="T178" fmla="*/ 0 h 474"/>
                  <a:gd name="T179" fmla="*/ 593 w 593"/>
                  <a:gd name="T180" fmla="*/ 474 h 4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93" h="474">
                    <a:moveTo>
                      <a:pt x="84" y="43"/>
                    </a:moveTo>
                    <a:lnTo>
                      <a:pt x="69" y="15"/>
                    </a:lnTo>
                    <a:lnTo>
                      <a:pt x="47" y="0"/>
                    </a:lnTo>
                    <a:lnTo>
                      <a:pt x="22" y="2"/>
                    </a:lnTo>
                    <a:lnTo>
                      <a:pt x="6" y="16"/>
                    </a:lnTo>
                    <a:lnTo>
                      <a:pt x="0" y="43"/>
                    </a:lnTo>
                    <a:lnTo>
                      <a:pt x="7" y="66"/>
                    </a:lnTo>
                    <a:lnTo>
                      <a:pt x="24" y="90"/>
                    </a:lnTo>
                    <a:lnTo>
                      <a:pt x="51" y="120"/>
                    </a:lnTo>
                    <a:lnTo>
                      <a:pt x="83" y="147"/>
                    </a:lnTo>
                    <a:lnTo>
                      <a:pt x="121" y="178"/>
                    </a:lnTo>
                    <a:lnTo>
                      <a:pt x="167" y="211"/>
                    </a:lnTo>
                    <a:lnTo>
                      <a:pt x="212" y="238"/>
                    </a:lnTo>
                    <a:lnTo>
                      <a:pt x="287" y="286"/>
                    </a:lnTo>
                    <a:lnTo>
                      <a:pt x="351" y="319"/>
                    </a:lnTo>
                    <a:lnTo>
                      <a:pt x="420" y="359"/>
                    </a:lnTo>
                    <a:lnTo>
                      <a:pt x="454" y="381"/>
                    </a:lnTo>
                    <a:lnTo>
                      <a:pt x="472" y="405"/>
                    </a:lnTo>
                    <a:lnTo>
                      <a:pt x="479" y="429"/>
                    </a:lnTo>
                    <a:lnTo>
                      <a:pt x="486" y="450"/>
                    </a:lnTo>
                    <a:lnTo>
                      <a:pt x="499" y="466"/>
                    </a:lnTo>
                    <a:lnTo>
                      <a:pt x="522" y="474"/>
                    </a:lnTo>
                    <a:lnTo>
                      <a:pt x="547" y="471"/>
                    </a:lnTo>
                    <a:lnTo>
                      <a:pt x="570" y="468"/>
                    </a:lnTo>
                    <a:lnTo>
                      <a:pt x="588" y="462"/>
                    </a:lnTo>
                    <a:lnTo>
                      <a:pt x="593" y="447"/>
                    </a:lnTo>
                    <a:lnTo>
                      <a:pt x="582" y="435"/>
                    </a:lnTo>
                    <a:lnTo>
                      <a:pt x="558" y="435"/>
                    </a:lnTo>
                    <a:lnTo>
                      <a:pt x="570" y="429"/>
                    </a:lnTo>
                    <a:lnTo>
                      <a:pt x="573" y="420"/>
                    </a:lnTo>
                    <a:lnTo>
                      <a:pt x="567" y="409"/>
                    </a:lnTo>
                    <a:lnTo>
                      <a:pt x="549" y="407"/>
                    </a:lnTo>
                    <a:lnTo>
                      <a:pt x="527" y="408"/>
                    </a:lnTo>
                    <a:lnTo>
                      <a:pt x="518" y="398"/>
                    </a:lnTo>
                    <a:lnTo>
                      <a:pt x="529" y="385"/>
                    </a:lnTo>
                    <a:lnTo>
                      <a:pt x="543" y="367"/>
                    </a:lnTo>
                    <a:lnTo>
                      <a:pt x="555" y="357"/>
                    </a:lnTo>
                    <a:lnTo>
                      <a:pt x="561" y="342"/>
                    </a:lnTo>
                    <a:lnTo>
                      <a:pt x="560" y="332"/>
                    </a:lnTo>
                    <a:lnTo>
                      <a:pt x="551" y="324"/>
                    </a:lnTo>
                    <a:lnTo>
                      <a:pt x="538" y="324"/>
                    </a:lnTo>
                    <a:lnTo>
                      <a:pt x="525" y="330"/>
                    </a:lnTo>
                    <a:lnTo>
                      <a:pt x="519" y="340"/>
                    </a:lnTo>
                    <a:lnTo>
                      <a:pt x="516" y="354"/>
                    </a:lnTo>
                    <a:lnTo>
                      <a:pt x="511" y="368"/>
                    </a:lnTo>
                    <a:lnTo>
                      <a:pt x="501" y="372"/>
                    </a:lnTo>
                    <a:lnTo>
                      <a:pt x="491" y="372"/>
                    </a:lnTo>
                    <a:lnTo>
                      <a:pt x="469" y="359"/>
                    </a:lnTo>
                    <a:lnTo>
                      <a:pt x="443" y="340"/>
                    </a:lnTo>
                    <a:lnTo>
                      <a:pt x="407" y="314"/>
                    </a:lnTo>
                    <a:lnTo>
                      <a:pt x="366" y="285"/>
                    </a:lnTo>
                    <a:lnTo>
                      <a:pt x="328" y="259"/>
                    </a:lnTo>
                    <a:lnTo>
                      <a:pt x="283" y="225"/>
                    </a:lnTo>
                    <a:lnTo>
                      <a:pt x="247" y="191"/>
                    </a:lnTo>
                    <a:lnTo>
                      <a:pt x="208" y="153"/>
                    </a:lnTo>
                    <a:lnTo>
                      <a:pt x="160" y="115"/>
                    </a:lnTo>
                    <a:lnTo>
                      <a:pt x="124" y="89"/>
                    </a:lnTo>
                    <a:lnTo>
                      <a:pt x="99" y="65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381000" y="1447800"/>
          <a:ext cx="2362200" cy="1014413"/>
        </p:xfrm>
        <a:graphic>
          <a:graphicData uri="http://schemas.openxmlformats.org/presentationml/2006/ole">
            <p:oleObj spid="_x0000_s1032" name="Clip" r:id="rId6" imgW="6134100" imgH="2635250" progId="">
              <p:embed/>
            </p:oleObj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1371600" y="2209800"/>
          <a:ext cx="2362200" cy="1014413"/>
        </p:xfrm>
        <a:graphic>
          <a:graphicData uri="http://schemas.openxmlformats.org/presentationml/2006/ole">
            <p:oleObj spid="_x0000_s1033" name="Clip" r:id="rId7" imgW="6134100" imgH="2635250" progId="">
              <p:embed/>
            </p:oleObj>
          </a:graphicData>
        </a:graphic>
      </p:graphicFrame>
      <p:sp>
        <p:nvSpPr>
          <p:cNvPr id="21620" name="Text Box 116"/>
          <p:cNvSpPr txBox="1">
            <a:spLocks noChangeArrowheads="1"/>
          </p:cNvSpPr>
          <p:nvPr/>
        </p:nvSpPr>
        <p:spPr bwMode="auto">
          <a:xfrm>
            <a:off x="3581400" y="1066800"/>
            <a:ext cx="4981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800"/>
              <a:t>Устанавливаются в абсолютной сумме на единицу налогообложения.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99466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16" grpId="0" autoUpdateAnimBg="0"/>
      <p:bldP spid="2162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0" name="Text Box 128"/>
          <p:cNvSpPr txBox="1">
            <a:spLocks noChangeArrowheads="1"/>
          </p:cNvSpPr>
          <p:nvPr/>
        </p:nvSpPr>
        <p:spPr bwMode="auto">
          <a:xfrm>
            <a:off x="5029200" y="914400"/>
            <a:ext cx="358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600"/>
              <a:t>Действует в одинаковом процентном соотношении к объекту налога без учета дифференциации его величины</a:t>
            </a:r>
          </a:p>
          <a:p>
            <a:endParaRPr lang="ru-RU" altLang="ru-RU" sz="1600"/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152400" y="293688"/>
            <a:ext cx="2749550" cy="2982912"/>
            <a:chOff x="96" y="185"/>
            <a:chExt cx="1732" cy="1879"/>
          </a:xfrm>
        </p:grpSpPr>
        <p:sp>
          <p:nvSpPr>
            <p:cNvPr id="5152" name="Freeform 141"/>
            <p:cNvSpPr>
              <a:spLocks/>
            </p:cNvSpPr>
            <p:nvPr/>
          </p:nvSpPr>
          <p:spPr bwMode="auto">
            <a:xfrm>
              <a:off x="852" y="185"/>
              <a:ext cx="382" cy="228"/>
            </a:xfrm>
            <a:custGeom>
              <a:avLst/>
              <a:gdLst>
                <a:gd name="T0" fmla="*/ 277 w 303"/>
                <a:gd name="T1" fmla="*/ 135 h 258"/>
                <a:gd name="T2" fmla="*/ 267 w 303"/>
                <a:gd name="T3" fmla="*/ 108 h 258"/>
                <a:gd name="T4" fmla="*/ 255 w 303"/>
                <a:gd name="T5" fmla="*/ 84 h 258"/>
                <a:gd name="T6" fmla="*/ 241 w 303"/>
                <a:gd name="T7" fmla="*/ 65 h 258"/>
                <a:gd name="T8" fmla="*/ 221 w 303"/>
                <a:gd name="T9" fmla="*/ 48 h 258"/>
                <a:gd name="T10" fmla="*/ 197 w 303"/>
                <a:gd name="T11" fmla="*/ 28 h 258"/>
                <a:gd name="T12" fmla="*/ 174 w 303"/>
                <a:gd name="T13" fmla="*/ 15 h 258"/>
                <a:gd name="T14" fmla="*/ 156 w 303"/>
                <a:gd name="T15" fmla="*/ 8 h 258"/>
                <a:gd name="T16" fmla="*/ 130 w 303"/>
                <a:gd name="T17" fmla="*/ 3 h 258"/>
                <a:gd name="T18" fmla="*/ 100 w 303"/>
                <a:gd name="T19" fmla="*/ 0 h 258"/>
                <a:gd name="T20" fmla="*/ 72 w 303"/>
                <a:gd name="T21" fmla="*/ 3 h 258"/>
                <a:gd name="T22" fmla="*/ 45 w 303"/>
                <a:gd name="T23" fmla="*/ 11 h 258"/>
                <a:gd name="T24" fmla="*/ 25 w 303"/>
                <a:gd name="T25" fmla="*/ 24 h 258"/>
                <a:gd name="T26" fmla="*/ 8 w 303"/>
                <a:gd name="T27" fmla="*/ 47 h 258"/>
                <a:gd name="T28" fmla="*/ 0 w 303"/>
                <a:gd name="T29" fmla="*/ 69 h 258"/>
                <a:gd name="T30" fmla="*/ 3 w 303"/>
                <a:gd name="T31" fmla="*/ 93 h 258"/>
                <a:gd name="T32" fmla="*/ 8 w 303"/>
                <a:gd name="T33" fmla="*/ 117 h 258"/>
                <a:gd name="T34" fmla="*/ 20 w 303"/>
                <a:gd name="T35" fmla="*/ 140 h 258"/>
                <a:gd name="T36" fmla="*/ 37 w 303"/>
                <a:gd name="T37" fmla="*/ 160 h 258"/>
                <a:gd name="T38" fmla="*/ 64 w 303"/>
                <a:gd name="T39" fmla="*/ 179 h 258"/>
                <a:gd name="T40" fmla="*/ 93 w 303"/>
                <a:gd name="T41" fmla="*/ 195 h 258"/>
                <a:gd name="T42" fmla="*/ 127 w 303"/>
                <a:gd name="T43" fmla="*/ 209 h 258"/>
                <a:gd name="T44" fmla="*/ 163 w 303"/>
                <a:gd name="T45" fmla="*/ 221 h 258"/>
                <a:gd name="T46" fmla="*/ 198 w 303"/>
                <a:gd name="T47" fmla="*/ 228 h 258"/>
                <a:gd name="T48" fmla="*/ 227 w 303"/>
                <a:gd name="T49" fmla="*/ 228 h 258"/>
                <a:gd name="T50" fmla="*/ 247 w 303"/>
                <a:gd name="T51" fmla="*/ 223 h 258"/>
                <a:gd name="T52" fmla="*/ 261 w 303"/>
                <a:gd name="T53" fmla="*/ 209 h 258"/>
                <a:gd name="T54" fmla="*/ 272 w 303"/>
                <a:gd name="T55" fmla="*/ 192 h 258"/>
                <a:gd name="T56" fmla="*/ 276 w 303"/>
                <a:gd name="T57" fmla="*/ 179 h 258"/>
                <a:gd name="T58" fmla="*/ 276 w 303"/>
                <a:gd name="T59" fmla="*/ 168 h 258"/>
                <a:gd name="T60" fmla="*/ 305 w 303"/>
                <a:gd name="T61" fmla="*/ 183 h 258"/>
                <a:gd name="T62" fmla="*/ 328 w 303"/>
                <a:gd name="T63" fmla="*/ 192 h 258"/>
                <a:gd name="T64" fmla="*/ 353 w 303"/>
                <a:gd name="T65" fmla="*/ 195 h 258"/>
                <a:gd name="T66" fmla="*/ 373 w 303"/>
                <a:gd name="T67" fmla="*/ 192 h 258"/>
                <a:gd name="T68" fmla="*/ 382 w 303"/>
                <a:gd name="T69" fmla="*/ 183 h 258"/>
                <a:gd name="T70" fmla="*/ 379 w 303"/>
                <a:gd name="T71" fmla="*/ 172 h 258"/>
                <a:gd name="T72" fmla="*/ 372 w 303"/>
                <a:gd name="T73" fmla="*/ 164 h 258"/>
                <a:gd name="T74" fmla="*/ 356 w 303"/>
                <a:gd name="T75" fmla="*/ 159 h 258"/>
                <a:gd name="T76" fmla="*/ 330 w 303"/>
                <a:gd name="T77" fmla="*/ 155 h 258"/>
                <a:gd name="T78" fmla="*/ 311 w 303"/>
                <a:gd name="T79" fmla="*/ 151 h 258"/>
                <a:gd name="T80" fmla="*/ 292 w 303"/>
                <a:gd name="T81" fmla="*/ 144 h 258"/>
                <a:gd name="T82" fmla="*/ 277 w 303"/>
                <a:gd name="T83" fmla="*/ 135 h 2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3"/>
                <a:gd name="T127" fmla="*/ 0 h 258"/>
                <a:gd name="T128" fmla="*/ 303 w 303"/>
                <a:gd name="T129" fmla="*/ 258 h 2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3" h="258">
                  <a:moveTo>
                    <a:pt x="220" y="153"/>
                  </a:moveTo>
                  <a:lnTo>
                    <a:pt x="212" y="122"/>
                  </a:lnTo>
                  <a:lnTo>
                    <a:pt x="202" y="95"/>
                  </a:lnTo>
                  <a:lnTo>
                    <a:pt x="191" y="74"/>
                  </a:lnTo>
                  <a:lnTo>
                    <a:pt x="175" y="54"/>
                  </a:lnTo>
                  <a:lnTo>
                    <a:pt x="156" y="32"/>
                  </a:lnTo>
                  <a:lnTo>
                    <a:pt x="138" y="17"/>
                  </a:lnTo>
                  <a:lnTo>
                    <a:pt x="124" y="9"/>
                  </a:lnTo>
                  <a:lnTo>
                    <a:pt x="103" y="3"/>
                  </a:lnTo>
                  <a:lnTo>
                    <a:pt x="79" y="0"/>
                  </a:lnTo>
                  <a:lnTo>
                    <a:pt x="57" y="3"/>
                  </a:lnTo>
                  <a:lnTo>
                    <a:pt x="36" y="12"/>
                  </a:lnTo>
                  <a:lnTo>
                    <a:pt x="20" y="27"/>
                  </a:lnTo>
                  <a:lnTo>
                    <a:pt x="6" y="53"/>
                  </a:lnTo>
                  <a:lnTo>
                    <a:pt x="0" y="78"/>
                  </a:lnTo>
                  <a:lnTo>
                    <a:pt x="2" y="105"/>
                  </a:lnTo>
                  <a:lnTo>
                    <a:pt x="6" y="132"/>
                  </a:lnTo>
                  <a:lnTo>
                    <a:pt x="16" y="158"/>
                  </a:lnTo>
                  <a:lnTo>
                    <a:pt x="29" y="181"/>
                  </a:lnTo>
                  <a:lnTo>
                    <a:pt x="51" y="202"/>
                  </a:lnTo>
                  <a:lnTo>
                    <a:pt x="74" y="221"/>
                  </a:lnTo>
                  <a:lnTo>
                    <a:pt x="101" y="237"/>
                  </a:lnTo>
                  <a:lnTo>
                    <a:pt x="129" y="250"/>
                  </a:lnTo>
                  <a:lnTo>
                    <a:pt x="157" y="258"/>
                  </a:lnTo>
                  <a:lnTo>
                    <a:pt x="180" y="258"/>
                  </a:lnTo>
                  <a:lnTo>
                    <a:pt x="196" y="252"/>
                  </a:lnTo>
                  <a:lnTo>
                    <a:pt x="207" y="237"/>
                  </a:lnTo>
                  <a:lnTo>
                    <a:pt x="216" y="217"/>
                  </a:lnTo>
                  <a:lnTo>
                    <a:pt x="219" y="202"/>
                  </a:lnTo>
                  <a:lnTo>
                    <a:pt x="219" y="190"/>
                  </a:lnTo>
                  <a:lnTo>
                    <a:pt x="242" y="207"/>
                  </a:lnTo>
                  <a:lnTo>
                    <a:pt x="260" y="217"/>
                  </a:lnTo>
                  <a:lnTo>
                    <a:pt x="280" y="221"/>
                  </a:lnTo>
                  <a:lnTo>
                    <a:pt x="296" y="217"/>
                  </a:lnTo>
                  <a:lnTo>
                    <a:pt x="303" y="207"/>
                  </a:lnTo>
                  <a:lnTo>
                    <a:pt x="301" y="195"/>
                  </a:lnTo>
                  <a:lnTo>
                    <a:pt x="295" y="186"/>
                  </a:lnTo>
                  <a:lnTo>
                    <a:pt x="282" y="180"/>
                  </a:lnTo>
                  <a:lnTo>
                    <a:pt x="262" y="175"/>
                  </a:lnTo>
                  <a:lnTo>
                    <a:pt x="247" y="171"/>
                  </a:lnTo>
                  <a:lnTo>
                    <a:pt x="232" y="163"/>
                  </a:lnTo>
                  <a:lnTo>
                    <a:pt x="22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53" name="Group 142"/>
            <p:cNvGrpSpPr>
              <a:grpSpLocks/>
            </p:cNvGrpSpPr>
            <p:nvPr/>
          </p:nvGrpSpPr>
          <p:grpSpPr bwMode="auto">
            <a:xfrm>
              <a:off x="96" y="384"/>
              <a:ext cx="1732" cy="1680"/>
              <a:chOff x="96" y="384"/>
              <a:chExt cx="1732" cy="1680"/>
            </a:xfrm>
          </p:grpSpPr>
          <p:graphicFrame>
            <p:nvGraphicFramePr>
              <p:cNvPr id="5134" name="Object 143"/>
              <p:cNvGraphicFramePr>
                <a:graphicFrameLocks noChangeAspect="1"/>
              </p:cNvGraphicFramePr>
              <p:nvPr/>
            </p:nvGraphicFramePr>
            <p:xfrm>
              <a:off x="96" y="800"/>
              <a:ext cx="1732" cy="1264"/>
            </p:xfrm>
            <a:graphic>
              <a:graphicData uri="http://schemas.openxmlformats.org/presentationml/2006/ole">
                <p:oleObj spid="_x0000_s2063" name="Clip" r:id="rId3" imgW="3321050" imgH="2940050" progId="">
                  <p:embed/>
                </p:oleObj>
              </a:graphicData>
            </a:graphic>
          </p:graphicFrame>
          <p:sp>
            <p:nvSpPr>
              <p:cNvPr id="5154" name="Freeform 144"/>
              <p:cNvSpPr>
                <a:spLocks/>
              </p:cNvSpPr>
              <p:nvPr/>
            </p:nvSpPr>
            <p:spPr bwMode="auto">
              <a:xfrm>
                <a:off x="1091" y="789"/>
                <a:ext cx="196" cy="487"/>
              </a:xfrm>
              <a:custGeom>
                <a:avLst/>
                <a:gdLst>
                  <a:gd name="T0" fmla="*/ 79 w 237"/>
                  <a:gd name="T1" fmla="*/ 167 h 714"/>
                  <a:gd name="T2" fmla="*/ 91 w 237"/>
                  <a:gd name="T3" fmla="*/ 122 h 714"/>
                  <a:gd name="T4" fmla="*/ 91 w 237"/>
                  <a:gd name="T5" fmla="*/ 102 h 714"/>
                  <a:gd name="T6" fmla="*/ 69 w 237"/>
                  <a:gd name="T7" fmla="*/ 80 h 714"/>
                  <a:gd name="T8" fmla="*/ 20 w 237"/>
                  <a:gd name="T9" fmla="*/ 65 h 714"/>
                  <a:gd name="T10" fmla="*/ 20 w 237"/>
                  <a:gd name="T11" fmla="*/ 42 h 714"/>
                  <a:gd name="T12" fmla="*/ 50 w 237"/>
                  <a:gd name="T13" fmla="*/ 12 h 714"/>
                  <a:gd name="T14" fmla="*/ 79 w 237"/>
                  <a:gd name="T15" fmla="*/ 0 h 714"/>
                  <a:gd name="T16" fmla="*/ 117 w 237"/>
                  <a:gd name="T17" fmla="*/ 2 h 714"/>
                  <a:gd name="T18" fmla="*/ 133 w 237"/>
                  <a:gd name="T19" fmla="*/ 12 h 714"/>
                  <a:gd name="T20" fmla="*/ 151 w 237"/>
                  <a:gd name="T21" fmla="*/ 40 h 714"/>
                  <a:gd name="T22" fmla="*/ 178 w 237"/>
                  <a:gd name="T23" fmla="*/ 70 h 714"/>
                  <a:gd name="T24" fmla="*/ 194 w 237"/>
                  <a:gd name="T25" fmla="*/ 102 h 714"/>
                  <a:gd name="T26" fmla="*/ 196 w 237"/>
                  <a:gd name="T27" fmla="*/ 117 h 714"/>
                  <a:gd name="T28" fmla="*/ 188 w 237"/>
                  <a:gd name="T29" fmla="*/ 135 h 714"/>
                  <a:gd name="T30" fmla="*/ 165 w 237"/>
                  <a:gd name="T31" fmla="*/ 172 h 714"/>
                  <a:gd name="T32" fmla="*/ 139 w 237"/>
                  <a:gd name="T33" fmla="*/ 217 h 714"/>
                  <a:gd name="T34" fmla="*/ 105 w 237"/>
                  <a:gd name="T35" fmla="*/ 270 h 714"/>
                  <a:gd name="T36" fmla="*/ 84 w 237"/>
                  <a:gd name="T37" fmla="*/ 297 h 714"/>
                  <a:gd name="T38" fmla="*/ 55 w 237"/>
                  <a:gd name="T39" fmla="*/ 316 h 714"/>
                  <a:gd name="T40" fmla="*/ 56 w 237"/>
                  <a:gd name="T41" fmla="*/ 330 h 714"/>
                  <a:gd name="T42" fmla="*/ 80 w 237"/>
                  <a:gd name="T43" fmla="*/ 342 h 714"/>
                  <a:gd name="T44" fmla="*/ 111 w 237"/>
                  <a:gd name="T45" fmla="*/ 361 h 714"/>
                  <a:gd name="T46" fmla="*/ 139 w 237"/>
                  <a:gd name="T47" fmla="*/ 390 h 714"/>
                  <a:gd name="T48" fmla="*/ 151 w 237"/>
                  <a:gd name="T49" fmla="*/ 422 h 714"/>
                  <a:gd name="T50" fmla="*/ 160 w 237"/>
                  <a:gd name="T51" fmla="*/ 470 h 714"/>
                  <a:gd name="T52" fmla="*/ 153 w 237"/>
                  <a:gd name="T53" fmla="*/ 487 h 714"/>
                  <a:gd name="T54" fmla="*/ 135 w 237"/>
                  <a:gd name="T55" fmla="*/ 487 h 714"/>
                  <a:gd name="T56" fmla="*/ 103 w 237"/>
                  <a:gd name="T57" fmla="*/ 472 h 714"/>
                  <a:gd name="T58" fmla="*/ 93 w 237"/>
                  <a:gd name="T59" fmla="*/ 462 h 714"/>
                  <a:gd name="T60" fmla="*/ 93 w 237"/>
                  <a:gd name="T61" fmla="*/ 445 h 714"/>
                  <a:gd name="T62" fmla="*/ 97 w 237"/>
                  <a:gd name="T63" fmla="*/ 417 h 714"/>
                  <a:gd name="T64" fmla="*/ 84 w 237"/>
                  <a:gd name="T65" fmla="*/ 387 h 714"/>
                  <a:gd name="T66" fmla="*/ 60 w 237"/>
                  <a:gd name="T67" fmla="*/ 367 h 714"/>
                  <a:gd name="T68" fmla="*/ 38 w 237"/>
                  <a:gd name="T69" fmla="*/ 352 h 714"/>
                  <a:gd name="T70" fmla="*/ 14 w 237"/>
                  <a:gd name="T71" fmla="*/ 352 h 714"/>
                  <a:gd name="T72" fmla="*/ 0 w 237"/>
                  <a:gd name="T73" fmla="*/ 337 h 714"/>
                  <a:gd name="T74" fmla="*/ 2 w 237"/>
                  <a:gd name="T75" fmla="*/ 320 h 714"/>
                  <a:gd name="T76" fmla="*/ 24 w 237"/>
                  <a:gd name="T77" fmla="*/ 300 h 714"/>
                  <a:gd name="T78" fmla="*/ 50 w 237"/>
                  <a:gd name="T79" fmla="*/ 257 h 714"/>
                  <a:gd name="T80" fmla="*/ 60 w 237"/>
                  <a:gd name="T81" fmla="*/ 235 h 714"/>
                  <a:gd name="T82" fmla="*/ 69 w 237"/>
                  <a:gd name="T83" fmla="*/ 205 h 714"/>
                  <a:gd name="T84" fmla="*/ 79 w 237"/>
                  <a:gd name="T85" fmla="*/ 177 h 714"/>
                  <a:gd name="T86" fmla="*/ 79 w 237"/>
                  <a:gd name="T87" fmla="*/ 167 h 7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714"/>
                  <a:gd name="T134" fmla="*/ 237 w 237"/>
                  <a:gd name="T135" fmla="*/ 714 h 7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714">
                    <a:moveTo>
                      <a:pt x="95" y="245"/>
                    </a:moveTo>
                    <a:lnTo>
                      <a:pt x="110" y="179"/>
                    </a:lnTo>
                    <a:lnTo>
                      <a:pt x="110" y="149"/>
                    </a:lnTo>
                    <a:lnTo>
                      <a:pt x="83" y="118"/>
                    </a:lnTo>
                    <a:lnTo>
                      <a:pt x="24" y="96"/>
                    </a:lnTo>
                    <a:lnTo>
                      <a:pt x="24" y="62"/>
                    </a:lnTo>
                    <a:lnTo>
                      <a:pt x="61" y="18"/>
                    </a:lnTo>
                    <a:lnTo>
                      <a:pt x="95" y="0"/>
                    </a:lnTo>
                    <a:lnTo>
                      <a:pt x="141" y="3"/>
                    </a:lnTo>
                    <a:lnTo>
                      <a:pt x="161" y="18"/>
                    </a:lnTo>
                    <a:lnTo>
                      <a:pt x="183" y="59"/>
                    </a:lnTo>
                    <a:lnTo>
                      <a:pt x="215" y="103"/>
                    </a:lnTo>
                    <a:lnTo>
                      <a:pt x="234" y="149"/>
                    </a:lnTo>
                    <a:lnTo>
                      <a:pt x="237" y="171"/>
                    </a:lnTo>
                    <a:lnTo>
                      <a:pt x="227" y="198"/>
                    </a:lnTo>
                    <a:lnTo>
                      <a:pt x="200" y="252"/>
                    </a:lnTo>
                    <a:lnTo>
                      <a:pt x="168" y="318"/>
                    </a:lnTo>
                    <a:lnTo>
                      <a:pt x="127" y="396"/>
                    </a:lnTo>
                    <a:lnTo>
                      <a:pt x="102" y="435"/>
                    </a:lnTo>
                    <a:lnTo>
                      <a:pt x="66" y="464"/>
                    </a:lnTo>
                    <a:lnTo>
                      <a:pt x="68" y="484"/>
                    </a:lnTo>
                    <a:lnTo>
                      <a:pt x="97" y="501"/>
                    </a:lnTo>
                    <a:lnTo>
                      <a:pt x="134" y="530"/>
                    </a:lnTo>
                    <a:lnTo>
                      <a:pt x="168" y="572"/>
                    </a:lnTo>
                    <a:lnTo>
                      <a:pt x="183" y="618"/>
                    </a:lnTo>
                    <a:lnTo>
                      <a:pt x="193" y="689"/>
                    </a:lnTo>
                    <a:lnTo>
                      <a:pt x="185" y="714"/>
                    </a:lnTo>
                    <a:lnTo>
                      <a:pt x="163" y="714"/>
                    </a:lnTo>
                    <a:lnTo>
                      <a:pt x="124" y="692"/>
                    </a:lnTo>
                    <a:lnTo>
                      <a:pt x="112" y="677"/>
                    </a:lnTo>
                    <a:lnTo>
                      <a:pt x="112" y="652"/>
                    </a:lnTo>
                    <a:lnTo>
                      <a:pt x="117" y="611"/>
                    </a:lnTo>
                    <a:lnTo>
                      <a:pt x="102" y="567"/>
                    </a:lnTo>
                    <a:lnTo>
                      <a:pt x="73" y="538"/>
                    </a:lnTo>
                    <a:lnTo>
                      <a:pt x="46" y="516"/>
                    </a:lnTo>
                    <a:lnTo>
                      <a:pt x="17" y="516"/>
                    </a:lnTo>
                    <a:lnTo>
                      <a:pt x="0" y="494"/>
                    </a:lnTo>
                    <a:lnTo>
                      <a:pt x="2" y="469"/>
                    </a:lnTo>
                    <a:lnTo>
                      <a:pt x="29" y="440"/>
                    </a:lnTo>
                    <a:lnTo>
                      <a:pt x="61" y="377"/>
                    </a:lnTo>
                    <a:lnTo>
                      <a:pt x="73" y="345"/>
                    </a:lnTo>
                    <a:lnTo>
                      <a:pt x="83" y="301"/>
                    </a:lnTo>
                    <a:lnTo>
                      <a:pt x="95" y="259"/>
                    </a:lnTo>
                    <a:lnTo>
                      <a:pt x="95" y="2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5" name="Freeform 145"/>
              <p:cNvSpPr>
                <a:spLocks/>
              </p:cNvSpPr>
              <p:nvPr/>
            </p:nvSpPr>
            <p:spPr bwMode="auto">
              <a:xfrm>
                <a:off x="777" y="789"/>
                <a:ext cx="234" cy="503"/>
              </a:xfrm>
              <a:custGeom>
                <a:avLst/>
                <a:gdLst>
                  <a:gd name="T0" fmla="*/ 62 w 283"/>
                  <a:gd name="T1" fmla="*/ 90 h 737"/>
                  <a:gd name="T2" fmla="*/ 90 w 283"/>
                  <a:gd name="T3" fmla="*/ 45 h 737"/>
                  <a:gd name="T4" fmla="*/ 116 w 283"/>
                  <a:gd name="T5" fmla="*/ 18 h 737"/>
                  <a:gd name="T6" fmla="*/ 162 w 283"/>
                  <a:gd name="T7" fmla="*/ 0 h 737"/>
                  <a:gd name="T8" fmla="*/ 210 w 283"/>
                  <a:gd name="T9" fmla="*/ 0 h 737"/>
                  <a:gd name="T10" fmla="*/ 234 w 283"/>
                  <a:gd name="T11" fmla="*/ 18 h 737"/>
                  <a:gd name="T12" fmla="*/ 234 w 283"/>
                  <a:gd name="T13" fmla="*/ 39 h 737"/>
                  <a:gd name="T14" fmla="*/ 203 w 283"/>
                  <a:gd name="T15" fmla="*/ 60 h 737"/>
                  <a:gd name="T16" fmla="*/ 170 w 283"/>
                  <a:gd name="T17" fmla="*/ 75 h 737"/>
                  <a:gd name="T18" fmla="*/ 144 w 283"/>
                  <a:gd name="T19" fmla="*/ 94 h 737"/>
                  <a:gd name="T20" fmla="*/ 131 w 283"/>
                  <a:gd name="T21" fmla="*/ 119 h 737"/>
                  <a:gd name="T22" fmla="*/ 131 w 283"/>
                  <a:gd name="T23" fmla="*/ 160 h 737"/>
                  <a:gd name="T24" fmla="*/ 144 w 283"/>
                  <a:gd name="T25" fmla="*/ 200 h 737"/>
                  <a:gd name="T26" fmla="*/ 146 w 283"/>
                  <a:gd name="T27" fmla="*/ 255 h 737"/>
                  <a:gd name="T28" fmla="*/ 155 w 283"/>
                  <a:gd name="T29" fmla="*/ 293 h 737"/>
                  <a:gd name="T30" fmla="*/ 162 w 283"/>
                  <a:gd name="T31" fmla="*/ 330 h 737"/>
                  <a:gd name="T32" fmla="*/ 162 w 283"/>
                  <a:gd name="T33" fmla="*/ 358 h 737"/>
                  <a:gd name="T34" fmla="*/ 146 w 283"/>
                  <a:gd name="T35" fmla="*/ 369 h 737"/>
                  <a:gd name="T36" fmla="*/ 126 w 283"/>
                  <a:gd name="T37" fmla="*/ 365 h 737"/>
                  <a:gd name="T38" fmla="*/ 96 w 283"/>
                  <a:gd name="T39" fmla="*/ 370 h 737"/>
                  <a:gd name="T40" fmla="*/ 68 w 283"/>
                  <a:gd name="T41" fmla="*/ 395 h 737"/>
                  <a:gd name="T42" fmla="*/ 54 w 283"/>
                  <a:gd name="T43" fmla="*/ 433 h 737"/>
                  <a:gd name="T44" fmla="*/ 50 w 283"/>
                  <a:gd name="T45" fmla="*/ 483 h 737"/>
                  <a:gd name="T46" fmla="*/ 54 w 283"/>
                  <a:gd name="T47" fmla="*/ 500 h 737"/>
                  <a:gd name="T48" fmla="*/ 30 w 283"/>
                  <a:gd name="T49" fmla="*/ 503 h 737"/>
                  <a:gd name="T50" fmla="*/ 14 w 283"/>
                  <a:gd name="T51" fmla="*/ 495 h 737"/>
                  <a:gd name="T52" fmla="*/ 0 w 283"/>
                  <a:gd name="T53" fmla="*/ 468 h 737"/>
                  <a:gd name="T54" fmla="*/ 2 w 283"/>
                  <a:gd name="T55" fmla="*/ 444 h 737"/>
                  <a:gd name="T56" fmla="*/ 20 w 283"/>
                  <a:gd name="T57" fmla="*/ 395 h 737"/>
                  <a:gd name="T58" fmla="*/ 48 w 283"/>
                  <a:gd name="T59" fmla="*/ 370 h 737"/>
                  <a:gd name="T60" fmla="*/ 78 w 283"/>
                  <a:gd name="T61" fmla="*/ 345 h 737"/>
                  <a:gd name="T62" fmla="*/ 102 w 283"/>
                  <a:gd name="T63" fmla="*/ 334 h 737"/>
                  <a:gd name="T64" fmla="*/ 126 w 283"/>
                  <a:gd name="T65" fmla="*/ 328 h 737"/>
                  <a:gd name="T66" fmla="*/ 128 w 283"/>
                  <a:gd name="T67" fmla="*/ 313 h 737"/>
                  <a:gd name="T68" fmla="*/ 110 w 283"/>
                  <a:gd name="T69" fmla="*/ 268 h 737"/>
                  <a:gd name="T70" fmla="*/ 92 w 283"/>
                  <a:gd name="T71" fmla="*/ 220 h 737"/>
                  <a:gd name="T72" fmla="*/ 74 w 283"/>
                  <a:gd name="T73" fmla="*/ 185 h 737"/>
                  <a:gd name="T74" fmla="*/ 62 w 283"/>
                  <a:gd name="T75" fmla="*/ 145 h 737"/>
                  <a:gd name="T76" fmla="*/ 54 w 283"/>
                  <a:gd name="T77" fmla="*/ 120 h 737"/>
                  <a:gd name="T78" fmla="*/ 62 w 283"/>
                  <a:gd name="T79" fmla="*/ 90 h 7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3"/>
                  <a:gd name="T121" fmla="*/ 0 h 737"/>
                  <a:gd name="T122" fmla="*/ 283 w 283"/>
                  <a:gd name="T123" fmla="*/ 737 h 7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3" h="737">
                    <a:moveTo>
                      <a:pt x="75" y="132"/>
                    </a:moveTo>
                    <a:lnTo>
                      <a:pt x="109" y="66"/>
                    </a:lnTo>
                    <a:lnTo>
                      <a:pt x="140" y="27"/>
                    </a:lnTo>
                    <a:lnTo>
                      <a:pt x="196" y="0"/>
                    </a:lnTo>
                    <a:lnTo>
                      <a:pt x="254" y="0"/>
                    </a:lnTo>
                    <a:lnTo>
                      <a:pt x="283" y="27"/>
                    </a:lnTo>
                    <a:lnTo>
                      <a:pt x="283" y="57"/>
                    </a:lnTo>
                    <a:lnTo>
                      <a:pt x="246" y="88"/>
                    </a:lnTo>
                    <a:lnTo>
                      <a:pt x="205" y="110"/>
                    </a:lnTo>
                    <a:lnTo>
                      <a:pt x="174" y="137"/>
                    </a:lnTo>
                    <a:lnTo>
                      <a:pt x="159" y="174"/>
                    </a:lnTo>
                    <a:lnTo>
                      <a:pt x="159" y="235"/>
                    </a:lnTo>
                    <a:lnTo>
                      <a:pt x="174" y="293"/>
                    </a:lnTo>
                    <a:lnTo>
                      <a:pt x="176" y="374"/>
                    </a:lnTo>
                    <a:lnTo>
                      <a:pt x="188" y="430"/>
                    </a:lnTo>
                    <a:lnTo>
                      <a:pt x="196" y="484"/>
                    </a:lnTo>
                    <a:lnTo>
                      <a:pt x="196" y="525"/>
                    </a:lnTo>
                    <a:lnTo>
                      <a:pt x="176" y="540"/>
                    </a:lnTo>
                    <a:lnTo>
                      <a:pt x="152" y="535"/>
                    </a:lnTo>
                    <a:lnTo>
                      <a:pt x="116" y="542"/>
                    </a:lnTo>
                    <a:lnTo>
                      <a:pt x="82" y="579"/>
                    </a:lnTo>
                    <a:lnTo>
                      <a:pt x="65" y="635"/>
                    </a:lnTo>
                    <a:lnTo>
                      <a:pt x="60" y="708"/>
                    </a:lnTo>
                    <a:lnTo>
                      <a:pt x="65" y="733"/>
                    </a:lnTo>
                    <a:lnTo>
                      <a:pt x="36" y="737"/>
                    </a:lnTo>
                    <a:lnTo>
                      <a:pt x="17" y="725"/>
                    </a:lnTo>
                    <a:lnTo>
                      <a:pt x="0" y="686"/>
                    </a:lnTo>
                    <a:lnTo>
                      <a:pt x="2" y="650"/>
                    </a:lnTo>
                    <a:lnTo>
                      <a:pt x="24" y="579"/>
                    </a:lnTo>
                    <a:lnTo>
                      <a:pt x="58" y="542"/>
                    </a:lnTo>
                    <a:lnTo>
                      <a:pt x="94" y="506"/>
                    </a:lnTo>
                    <a:lnTo>
                      <a:pt x="123" y="489"/>
                    </a:lnTo>
                    <a:lnTo>
                      <a:pt x="152" y="481"/>
                    </a:lnTo>
                    <a:lnTo>
                      <a:pt x="155" y="459"/>
                    </a:lnTo>
                    <a:lnTo>
                      <a:pt x="133" y="393"/>
                    </a:lnTo>
                    <a:lnTo>
                      <a:pt x="111" y="323"/>
                    </a:lnTo>
                    <a:lnTo>
                      <a:pt x="89" y="271"/>
                    </a:lnTo>
                    <a:lnTo>
                      <a:pt x="75" y="213"/>
                    </a:lnTo>
                    <a:lnTo>
                      <a:pt x="65" y="176"/>
                    </a:lnTo>
                    <a:lnTo>
                      <a:pt x="75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6" name="Freeform 146"/>
              <p:cNvSpPr>
                <a:spLocks/>
              </p:cNvSpPr>
              <p:nvPr/>
            </p:nvSpPr>
            <p:spPr bwMode="auto">
              <a:xfrm>
                <a:off x="957" y="436"/>
                <a:ext cx="336" cy="429"/>
              </a:xfrm>
              <a:custGeom>
                <a:avLst/>
                <a:gdLst>
                  <a:gd name="T0" fmla="*/ 120 w 266"/>
                  <a:gd name="T1" fmla="*/ 3 h 484"/>
                  <a:gd name="T2" fmla="*/ 171 w 266"/>
                  <a:gd name="T3" fmla="*/ 0 h 484"/>
                  <a:gd name="T4" fmla="*/ 211 w 266"/>
                  <a:gd name="T5" fmla="*/ 3 h 484"/>
                  <a:gd name="T6" fmla="*/ 240 w 266"/>
                  <a:gd name="T7" fmla="*/ 12 h 484"/>
                  <a:gd name="T8" fmla="*/ 260 w 266"/>
                  <a:gd name="T9" fmla="*/ 23 h 484"/>
                  <a:gd name="T10" fmla="*/ 279 w 266"/>
                  <a:gd name="T11" fmla="*/ 43 h 484"/>
                  <a:gd name="T12" fmla="*/ 296 w 266"/>
                  <a:gd name="T13" fmla="*/ 65 h 484"/>
                  <a:gd name="T14" fmla="*/ 309 w 266"/>
                  <a:gd name="T15" fmla="*/ 92 h 484"/>
                  <a:gd name="T16" fmla="*/ 320 w 266"/>
                  <a:gd name="T17" fmla="*/ 125 h 484"/>
                  <a:gd name="T18" fmla="*/ 330 w 266"/>
                  <a:gd name="T19" fmla="*/ 161 h 484"/>
                  <a:gd name="T20" fmla="*/ 332 w 266"/>
                  <a:gd name="T21" fmla="*/ 200 h 484"/>
                  <a:gd name="T22" fmla="*/ 336 w 266"/>
                  <a:gd name="T23" fmla="*/ 241 h 484"/>
                  <a:gd name="T24" fmla="*/ 331 w 266"/>
                  <a:gd name="T25" fmla="*/ 273 h 484"/>
                  <a:gd name="T26" fmla="*/ 318 w 266"/>
                  <a:gd name="T27" fmla="*/ 308 h 484"/>
                  <a:gd name="T28" fmla="*/ 297 w 266"/>
                  <a:gd name="T29" fmla="*/ 339 h 484"/>
                  <a:gd name="T30" fmla="*/ 268 w 266"/>
                  <a:gd name="T31" fmla="*/ 371 h 484"/>
                  <a:gd name="T32" fmla="*/ 237 w 266"/>
                  <a:gd name="T33" fmla="*/ 394 h 484"/>
                  <a:gd name="T34" fmla="*/ 195 w 266"/>
                  <a:gd name="T35" fmla="*/ 413 h 484"/>
                  <a:gd name="T36" fmla="*/ 149 w 266"/>
                  <a:gd name="T37" fmla="*/ 425 h 484"/>
                  <a:gd name="T38" fmla="*/ 109 w 266"/>
                  <a:gd name="T39" fmla="*/ 429 h 484"/>
                  <a:gd name="T40" fmla="*/ 75 w 266"/>
                  <a:gd name="T41" fmla="*/ 425 h 484"/>
                  <a:gd name="T42" fmla="*/ 44 w 266"/>
                  <a:gd name="T43" fmla="*/ 416 h 484"/>
                  <a:gd name="T44" fmla="*/ 24 w 266"/>
                  <a:gd name="T45" fmla="*/ 402 h 484"/>
                  <a:gd name="T46" fmla="*/ 8 w 266"/>
                  <a:gd name="T47" fmla="*/ 381 h 484"/>
                  <a:gd name="T48" fmla="*/ 0 w 266"/>
                  <a:gd name="T49" fmla="*/ 357 h 484"/>
                  <a:gd name="T50" fmla="*/ 0 w 266"/>
                  <a:gd name="T51" fmla="*/ 332 h 484"/>
                  <a:gd name="T52" fmla="*/ 8 w 266"/>
                  <a:gd name="T53" fmla="*/ 308 h 484"/>
                  <a:gd name="T54" fmla="*/ 24 w 266"/>
                  <a:gd name="T55" fmla="*/ 289 h 484"/>
                  <a:gd name="T56" fmla="*/ 49 w 266"/>
                  <a:gd name="T57" fmla="*/ 271 h 484"/>
                  <a:gd name="T58" fmla="*/ 78 w 266"/>
                  <a:gd name="T59" fmla="*/ 255 h 484"/>
                  <a:gd name="T60" fmla="*/ 91 w 266"/>
                  <a:gd name="T61" fmla="*/ 241 h 484"/>
                  <a:gd name="T62" fmla="*/ 96 w 266"/>
                  <a:gd name="T63" fmla="*/ 229 h 484"/>
                  <a:gd name="T64" fmla="*/ 95 w 266"/>
                  <a:gd name="T65" fmla="*/ 211 h 484"/>
                  <a:gd name="T66" fmla="*/ 87 w 266"/>
                  <a:gd name="T67" fmla="*/ 183 h 484"/>
                  <a:gd name="T68" fmla="*/ 78 w 266"/>
                  <a:gd name="T69" fmla="*/ 155 h 484"/>
                  <a:gd name="T70" fmla="*/ 64 w 266"/>
                  <a:gd name="T71" fmla="*/ 136 h 484"/>
                  <a:gd name="T72" fmla="*/ 42 w 266"/>
                  <a:gd name="T73" fmla="*/ 113 h 484"/>
                  <a:gd name="T74" fmla="*/ 33 w 266"/>
                  <a:gd name="T75" fmla="*/ 96 h 484"/>
                  <a:gd name="T76" fmla="*/ 29 w 266"/>
                  <a:gd name="T77" fmla="*/ 75 h 484"/>
                  <a:gd name="T78" fmla="*/ 33 w 266"/>
                  <a:gd name="T79" fmla="*/ 51 h 484"/>
                  <a:gd name="T80" fmla="*/ 49 w 266"/>
                  <a:gd name="T81" fmla="*/ 31 h 484"/>
                  <a:gd name="T82" fmla="*/ 68 w 266"/>
                  <a:gd name="T83" fmla="*/ 19 h 484"/>
                  <a:gd name="T84" fmla="*/ 92 w 266"/>
                  <a:gd name="T85" fmla="*/ 11 h 484"/>
                  <a:gd name="T86" fmla="*/ 110 w 266"/>
                  <a:gd name="T87" fmla="*/ 5 h 484"/>
                  <a:gd name="T88" fmla="*/ 147 w 266"/>
                  <a:gd name="T89" fmla="*/ 1 h 484"/>
                  <a:gd name="T90" fmla="*/ 120 w 266"/>
                  <a:gd name="T91" fmla="*/ 3 h 4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6"/>
                  <a:gd name="T139" fmla="*/ 0 h 484"/>
                  <a:gd name="T140" fmla="*/ 266 w 266"/>
                  <a:gd name="T141" fmla="*/ 484 h 4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6" h="484">
                    <a:moveTo>
                      <a:pt x="95" y="3"/>
                    </a:moveTo>
                    <a:lnTo>
                      <a:pt x="135" y="0"/>
                    </a:lnTo>
                    <a:lnTo>
                      <a:pt x="167" y="3"/>
                    </a:lnTo>
                    <a:lnTo>
                      <a:pt x="190" y="13"/>
                    </a:lnTo>
                    <a:lnTo>
                      <a:pt x="206" y="26"/>
                    </a:lnTo>
                    <a:lnTo>
                      <a:pt x="221" y="48"/>
                    </a:lnTo>
                    <a:lnTo>
                      <a:pt x="234" y="73"/>
                    </a:lnTo>
                    <a:lnTo>
                      <a:pt x="245" y="104"/>
                    </a:lnTo>
                    <a:lnTo>
                      <a:pt x="253" y="141"/>
                    </a:lnTo>
                    <a:lnTo>
                      <a:pt x="261" y="182"/>
                    </a:lnTo>
                    <a:lnTo>
                      <a:pt x="263" y="226"/>
                    </a:lnTo>
                    <a:lnTo>
                      <a:pt x="266" y="272"/>
                    </a:lnTo>
                    <a:lnTo>
                      <a:pt x="262" y="308"/>
                    </a:lnTo>
                    <a:lnTo>
                      <a:pt x="252" y="348"/>
                    </a:lnTo>
                    <a:lnTo>
                      <a:pt x="235" y="383"/>
                    </a:lnTo>
                    <a:lnTo>
                      <a:pt x="212" y="419"/>
                    </a:lnTo>
                    <a:lnTo>
                      <a:pt x="188" y="444"/>
                    </a:lnTo>
                    <a:lnTo>
                      <a:pt x="154" y="466"/>
                    </a:lnTo>
                    <a:lnTo>
                      <a:pt x="118" y="479"/>
                    </a:lnTo>
                    <a:lnTo>
                      <a:pt x="86" y="484"/>
                    </a:lnTo>
                    <a:lnTo>
                      <a:pt x="59" y="480"/>
                    </a:lnTo>
                    <a:lnTo>
                      <a:pt x="35" y="469"/>
                    </a:lnTo>
                    <a:lnTo>
                      <a:pt x="19" y="453"/>
                    </a:lnTo>
                    <a:lnTo>
                      <a:pt x="6" y="430"/>
                    </a:lnTo>
                    <a:lnTo>
                      <a:pt x="0" y="403"/>
                    </a:lnTo>
                    <a:lnTo>
                      <a:pt x="0" y="375"/>
                    </a:lnTo>
                    <a:lnTo>
                      <a:pt x="6" y="348"/>
                    </a:lnTo>
                    <a:lnTo>
                      <a:pt x="19" y="326"/>
                    </a:lnTo>
                    <a:lnTo>
                      <a:pt x="39" y="306"/>
                    </a:lnTo>
                    <a:lnTo>
                      <a:pt x="62" y="288"/>
                    </a:lnTo>
                    <a:lnTo>
                      <a:pt x="72" y="272"/>
                    </a:lnTo>
                    <a:lnTo>
                      <a:pt x="76" y="258"/>
                    </a:lnTo>
                    <a:lnTo>
                      <a:pt x="75" y="238"/>
                    </a:lnTo>
                    <a:lnTo>
                      <a:pt x="69" y="207"/>
                    </a:lnTo>
                    <a:lnTo>
                      <a:pt x="62" y="175"/>
                    </a:lnTo>
                    <a:lnTo>
                      <a:pt x="51" y="153"/>
                    </a:lnTo>
                    <a:lnTo>
                      <a:pt x="33" y="127"/>
                    </a:lnTo>
                    <a:lnTo>
                      <a:pt x="26" y="108"/>
                    </a:lnTo>
                    <a:lnTo>
                      <a:pt x="23" y="85"/>
                    </a:lnTo>
                    <a:lnTo>
                      <a:pt x="26" y="58"/>
                    </a:lnTo>
                    <a:lnTo>
                      <a:pt x="39" y="35"/>
                    </a:lnTo>
                    <a:lnTo>
                      <a:pt x="54" y="21"/>
                    </a:lnTo>
                    <a:lnTo>
                      <a:pt x="73" y="12"/>
                    </a:lnTo>
                    <a:lnTo>
                      <a:pt x="87" y="6"/>
                    </a:lnTo>
                    <a:lnTo>
                      <a:pt x="116" y="1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7" name="Freeform 147"/>
              <p:cNvSpPr>
                <a:spLocks/>
              </p:cNvSpPr>
              <p:nvPr/>
            </p:nvSpPr>
            <p:spPr bwMode="auto">
              <a:xfrm rot="17285456" flipH="1">
                <a:off x="350" y="562"/>
                <a:ext cx="754" cy="397"/>
              </a:xfrm>
              <a:custGeom>
                <a:avLst/>
                <a:gdLst>
                  <a:gd name="T0" fmla="*/ 37 w 597"/>
                  <a:gd name="T1" fmla="*/ 339 h 448"/>
                  <a:gd name="T2" fmla="*/ 8 w 597"/>
                  <a:gd name="T3" fmla="*/ 347 h 448"/>
                  <a:gd name="T4" fmla="*/ 5 w 597"/>
                  <a:gd name="T5" fmla="*/ 378 h 448"/>
                  <a:gd name="T6" fmla="*/ 76 w 597"/>
                  <a:gd name="T7" fmla="*/ 397 h 448"/>
                  <a:gd name="T8" fmla="*/ 163 w 597"/>
                  <a:gd name="T9" fmla="*/ 390 h 448"/>
                  <a:gd name="T10" fmla="*/ 237 w 597"/>
                  <a:gd name="T11" fmla="*/ 358 h 448"/>
                  <a:gd name="T12" fmla="*/ 317 w 597"/>
                  <a:gd name="T13" fmla="*/ 296 h 448"/>
                  <a:gd name="T14" fmla="*/ 373 w 597"/>
                  <a:gd name="T15" fmla="*/ 231 h 448"/>
                  <a:gd name="T16" fmla="*/ 424 w 597"/>
                  <a:gd name="T17" fmla="*/ 176 h 448"/>
                  <a:gd name="T18" fmla="*/ 485 w 597"/>
                  <a:gd name="T19" fmla="*/ 124 h 448"/>
                  <a:gd name="T20" fmla="*/ 544 w 597"/>
                  <a:gd name="T21" fmla="*/ 93 h 448"/>
                  <a:gd name="T22" fmla="*/ 590 w 597"/>
                  <a:gd name="T23" fmla="*/ 97 h 448"/>
                  <a:gd name="T24" fmla="*/ 610 w 597"/>
                  <a:gd name="T25" fmla="*/ 121 h 448"/>
                  <a:gd name="T26" fmla="*/ 613 w 597"/>
                  <a:gd name="T27" fmla="*/ 147 h 448"/>
                  <a:gd name="T28" fmla="*/ 637 w 597"/>
                  <a:gd name="T29" fmla="*/ 157 h 448"/>
                  <a:gd name="T30" fmla="*/ 655 w 597"/>
                  <a:gd name="T31" fmla="*/ 141 h 448"/>
                  <a:gd name="T32" fmla="*/ 653 w 597"/>
                  <a:gd name="T33" fmla="*/ 116 h 448"/>
                  <a:gd name="T34" fmla="*/ 639 w 597"/>
                  <a:gd name="T35" fmla="*/ 87 h 448"/>
                  <a:gd name="T36" fmla="*/ 650 w 597"/>
                  <a:gd name="T37" fmla="*/ 61 h 448"/>
                  <a:gd name="T38" fmla="*/ 691 w 597"/>
                  <a:gd name="T39" fmla="*/ 41 h 448"/>
                  <a:gd name="T40" fmla="*/ 746 w 597"/>
                  <a:gd name="T41" fmla="*/ 31 h 448"/>
                  <a:gd name="T42" fmla="*/ 754 w 597"/>
                  <a:gd name="T43" fmla="*/ 25 h 448"/>
                  <a:gd name="T44" fmla="*/ 734 w 597"/>
                  <a:gd name="T45" fmla="*/ 7 h 448"/>
                  <a:gd name="T46" fmla="*/ 649 w 597"/>
                  <a:gd name="T47" fmla="*/ 4 h 448"/>
                  <a:gd name="T48" fmla="*/ 580 w 597"/>
                  <a:gd name="T49" fmla="*/ 37 h 448"/>
                  <a:gd name="T50" fmla="*/ 528 w 597"/>
                  <a:gd name="T51" fmla="*/ 63 h 448"/>
                  <a:gd name="T52" fmla="*/ 455 w 597"/>
                  <a:gd name="T53" fmla="*/ 97 h 448"/>
                  <a:gd name="T54" fmla="*/ 376 w 597"/>
                  <a:gd name="T55" fmla="*/ 152 h 448"/>
                  <a:gd name="T56" fmla="*/ 318 w 597"/>
                  <a:gd name="T57" fmla="*/ 213 h 448"/>
                  <a:gd name="T58" fmla="*/ 250 w 597"/>
                  <a:gd name="T59" fmla="*/ 276 h 448"/>
                  <a:gd name="T60" fmla="*/ 176 w 597"/>
                  <a:gd name="T61" fmla="*/ 320 h 448"/>
                  <a:gd name="T62" fmla="*/ 88 w 597"/>
                  <a:gd name="T63" fmla="*/ 338 h 4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7"/>
                  <a:gd name="T97" fmla="*/ 0 h 448"/>
                  <a:gd name="T98" fmla="*/ 597 w 597"/>
                  <a:gd name="T99" fmla="*/ 448 h 4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7" h="448">
                    <a:moveTo>
                      <a:pt x="52" y="383"/>
                    </a:moveTo>
                    <a:lnTo>
                      <a:pt x="29" y="383"/>
                    </a:lnTo>
                    <a:lnTo>
                      <a:pt x="25" y="384"/>
                    </a:lnTo>
                    <a:lnTo>
                      <a:pt x="6" y="392"/>
                    </a:lnTo>
                    <a:lnTo>
                      <a:pt x="0" y="407"/>
                    </a:lnTo>
                    <a:lnTo>
                      <a:pt x="4" y="426"/>
                    </a:lnTo>
                    <a:lnTo>
                      <a:pt x="24" y="440"/>
                    </a:lnTo>
                    <a:lnTo>
                      <a:pt x="60" y="448"/>
                    </a:lnTo>
                    <a:lnTo>
                      <a:pt x="97" y="447"/>
                    </a:lnTo>
                    <a:lnTo>
                      <a:pt x="129" y="440"/>
                    </a:lnTo>
                    <a:lnTo>
                      <a:pt x="158" y="426"/>
                    </a:lnTo>
                    <a:lnTo>
                      <a:pt x="188" y="404"/>
                    </a:lnTo>
                    <a:lnTo>
                      <a:pt x="219" y="374"/>
                    </a:lnTo>
                    <a:lnTo>
                      <a:pt x="251" y="334"/>
                    </a:lnTo>
                    <a:lnTo>
                      <a:pt x="273" y="299"/>
                    </a:lnTo>
                    <a:lnTo>
                      <a:pt x="295" y="261"/>
                    </a:lnTo>
                    <a:lnTo>
                      <a:pt x="316" y="225"/>
                    </a:lnTo>
                    <a:lnTo>
                      <a:pt x="336" y="199"/>
                    </a:lnTo>
                    <a:lnTo>
                      <a:pt x="359" y="168"/>
                    </a:lnTo>
                    <a:lnTo>
                      <a:pt x="384" y="140"/>
                    </a:lnTo>
                    <a:lnTo>
                      <a:pt x="409" y="118"/>
                    </a:lnTo>
                    <a:lnTo>
                      <a:pt x="431" y="105"/>
                    </a:lnTo>
                    <a:lnTo>
                      <a:pt x="451" y="104"/>
                    </a:lnTo>
                    <a:lnTo>
                      <a:pt x="467" y="110"/>
                    </a:lnTo>
                    <a:lnTo>
                      <a:pt x="476" y="119"/>
                    </a:lnTo>
                    <a:lnTo>
                      <a:pt x="483" y="136"/>
                    </a:lnTo>
                    <a:lnTo>
                      <a:pt x="485" y="150"/>
                    </a:lnTo>
                    <a:lnTo>
                      <a:pt x="485" y="166"/>
                    </a:lnTo>
                    <a:lnTo>
                      <a:pt x="491" y="175"/>
                    </a:lnTo>
                    <a:lnTo>
                      <a:pt x="504" y="177"/>
                    </a:lnTo>
                    <a:lnTo>
                      <a:pt x="514" y="171"/>
                    </a:lnTo>
                    <a:lnTo>
                      <a:pt x="519" y="159"/>
                    </a:lnTo>
                    <a:lnTo>
                      <a:pt x="522" y="146"/>
                    </a:lnTo>
                    <a:lnTo>
                      <a:pt x="517" y="131"/>
                    </a:lnTo>
                    <a:lnTo>
                      <a:pt x="509" y="110"/>
                    </a:lnTo>
                    <a:lnTo>
                      <a:pt x="506" y="98"/>
                    </a:lnTo>
                    <a:lnTo>
                      <a:pt x="509" y="83"/>
                    </a:lnTo>
                    <a:lnTo>
                      <a:pt x="515" y="69"/>
                    </a:lnTo>
                    <a:lnTo>
                      <a:pt x="532" y="54"/>
                    </a:lnTo>
                    <a:lnTo>
                      <a:pt x="547" y="46"/>
                    </a:lnTo>
                    <a:lnTo>
                      <a:pt x="568" y="41"/>
                    </a:lnTo>
                    <a:lnTo>
                      <a:pt x="591" y="35"/>
                    </a:lnTo>
                    <a:lnTo>
                      <a:pt x="587" y="36"/>
                    </a:lnTo>
                    <a:lnTo>
                      <a:pt x="597" y="28"/>
                    </a:lnTo>
                    <a:lnTo>
                      <a:pt x="596" y="19"/>
                    </a:lnTo>
                    <a:lnTo>
                      <a:pt x="581" y="8"/>
                    </a:lnTo>
                    <a:lnTo>
                      <a:pt x="549" y="0"/>
                    </a:lnTo>
                    <a:lnTo>
                      <a:pt x="514" y="5"/>
                    </a:lnTo>
                    <a:lnTo>
                      <a:pt x="483" y="18"/>
                    </a:lnTo>
                    <a:lnTo>
                      <a:pt x="459" y="42"/>
                    </a:lnTo>
                    <a:lnTo>
                      <a:pt x="443" y="58"/>
                    </a:lnTo>
                    <a:lnTo>
                      <a:pt x="418" y="71"/>
                    </a:lnTo>
                    <a:lnTo>
                      <a:pt x="388" y="87"/>
                    </a:lnTo>
                    <a:lnTo>
                      <a:pt x="360" y="110"/>
                    </a:lnTo>
                    <a:lnTo>
                      <a:pt x="330" y="139"/>
                    </a:lnTo>
                    <a:lnTo>
                      <a:pt x="298" y="172"/>
                    </a:lnTo>
                    <a:lnTo>
                      <a:pt x="275" y="204"/>
                    </a:lnTo>
                    <a:lnTo>
                      <a:pt x="252" y="240"/>
                    </a:lnTo>
                    <a:lnTo>
                      <a:pt x="225" y="277"/>
                    </a:lnTo>
                    <a:lnTo>
                      <a:pt x="198" y="312"/>
                    </a:lnTo>
                    <a:lnTo>
                      <a:pt x="170" y="339"/>
                    </a:lnTo>
                    <a:lnTo>
                      <a:pt x="139" y="361"/>
                    </a:lnTo>
                    <a:lnTo>
                      <a:pt x="104" y="377"/>
                    </a:lnTo>
                    <a:lnTo>
                      <a:pt x="70" y="381"/>
                    </a:lnTo>
                    <a:lnTo>
                      <a:pt x="52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8" name="Freeform 148"/>
              <p:cNvSpPr>
                <a:spLocks/>
              </p:cNvSpPr>
              <p:nvPr/>
            </p:nvSpPr>
            <p:spPr bwMode="auto">
              <a:xfrm>
                <a:off x="1005" y="470"/>
                <a:ext cx="749" cy="419"/>
              </a:xfrm>
              <a:custGeom>
                <a:avLst/>
                <a:gdLst>
                  <a:gd name="T0" fmla="*/ 106 w 593"/>
                  <a:gd name="T1" fmla="*/ 38 h 474"/>
                  <a:gd name="T2" fmla="*/ 87 w 593"/>
                  <a:gd name="T3" fmla="*/ 13 h 474"/>
                  <a:gd name="T4" fmla="*/ 59 w 593"/>
                  <a:gd name="T5" fmla="*/ 0 h 474"/>
                  <a:gd name="T6" fmla="*/ 28 w 593"/>
                  <a:gd name="T7" fmla="*/ 2 h 474"/>
                  <a:gd name="T8" fmla="*/ 8 w 593"/>
                  <a:gd name="T9" fmla="*/ 14 h 474"/>
                  <a:gd name="T10" fmla="*/ 0 w 593"/>
                  <a:gd name="T11" fmla="*/ 38 h 474"/>
                  <a:gd name="T12" fmla="*/ 9 w 593"/>
                  <a:gd name="T13" fmla="*/ 58 h 474"/>
                  <a:gd name="T14" fmla="*/ 30 w 593"/>
                  <a:gd name="T15" fmla="*/ 80 h 474"/>
                  <a:gd name="T16" fmla="*/ 64 w 593"/>
                  <a:gd name="T17" fmla="*/ 106 h 474"/>
                  <a:gd name="T18" fmla="*/ 105 w 593"/>
                  <a:gd name="T19" fmla="*/ 130 h 474"/>
                  <a:gd name="T20" fmla="*/ 153 w 593"/>
                  <a:gd name="T21" fmla="*/ 157 h 474"/>
                  <a:gd name="T22" fmla="*/ 211 w 593"/>
                  <a:gd name="T23" fmla="*/ 187 h 474"/>
                  <a:gd name="T24" fmla="*/ 268 w 593"/>
                  <a:gd name="T25" fmla="*/ 210 h 474"/>
                  <a:gd name="T26" fmla="*/ 363 w 593"/>
                  <a:gd name="T27" fmla="*/ 253 h 474"/>
                  <a:gd name="T28" fmla="*/ 443 w 593"/>
                  <a:gd name="T29" fmla="*/ 282 h 474"/>
                  <a:gd name="T30" fmla="*/ 530 w 593"/>
                  <a:gd name="T31" fmla="*/ 317 h 474"/>
                  <a:gd name="T32" fmla="*/ 573 w 593"/>
                  <a:gd name="T33" fmla="*/ 337 h 474"/>
                  <a:gd name="T34" fmla="*/ 596 w 593"/>
                  <a:gd name="T35" fmla="*/ 358 h 474"/>
                  <a:gd name="T36" fmla="*/ 605 w 593"/>
                  <a:gd name="T37" fmla="*/ 379 h 474"/>
                  <a:gd name="T38" fmla="*/ 614 w 593"/>
                  <a:gd name="T39" fmla="*/ 398 h 474"/>
                  <a:gd name="T40" fmla="*/ 630 w 593"/>
                  <a:gd name="T41" fmla="*/ 412 h 474"/>
                  <a:gd name="T42" fmla="*/ 659 w 593"/>
                  <a:gd name="T43" fmla="*/ 419 h 474"/>
                  <a:gd name="T44" fmla="*/ 691 w 593"/>
                  <a:gd name="T45" fmla="*/ 416 h 474"/>
                  <a:gd name="T46" fmla="*/ 720 w 593"/>
                  <a:gd name="T47" fmla="*/ 414 h 474"/>
                  <a:gd name="T48" fmla="*/ 743 w 593"/>
                  <a:gd name="T49" fmla="*/ 408 h 474"/>
                  <a:gd name="T50" fmla="*/ 749 w 593"/>
                  <a:gd name="T51" fmla="*/ 395 h 474"/>
                  <a:gd name="T52" fmla="*/ 735 w 593"/>
                  <a:gd name="T53" fmla="*/ 385 h 474"/>
                  <a:gd name="T54" fmla="*/ 705 w 593"/>
                  <a:gd name="T55" fmla="*/ 385 h 474"/>
                  <a:gd name="T56" fmla="*/ 720 w 593"/>
                  <a:gd name="T57" fmla="*/ 379 h 474"/>
                  <a:gd name="T58" fmla="*/ 724 w 593"/>
                  <a:gd name="T59" fmla="*/ 371 h 474"/>
                  <a:gd name="T60" fmla="*/ 716 w 593"/>
                  <a:gd name="T61" fmla="*/ 362 h 474"/>
                  <a:gd name="T62" fmla="*/ 693 w 593"/>
                  <a:gd name="T63" fmla="*/ 360 h 474"/>
                  <a:gd name="T64" fmla="*/ 666 w 593"/>
                  <a:gd name="T65" fmla="*/ 361 h 474"/>
                  <a:gd name="T66" fmla="*/ 654 w 593"/>
                  <a:gd name="T67" fmla="*/ 352 h 474"/>
                  <a:gd name="T68" fmla="*/ 668 w 593"/>
                  <a:gd name="T69" fmla="*/ 340 h 474"/>
                  <a:gd name="T70" fmla="*/ 686 w 593"/>
                  <a:gd name="T71" fmla="*/ 324 h 474"/>
                  <a:gd name="T72" fmla="*/ 701 w 593"/>
                  <a:gd name="T73" fmla="*/ 316 h 474"/>
                  <a:gd name="T74" fmla="*/ 709 w 593"/>
                  <a:gd name="T75" fmla="*/ 302 h 474"/>
                  <a:gd name="T76" fmla="*/ 707 w 593"/>
                  <a:gd name="T77" fmla="*/ 293 h 474"/>
                  <a:gd name="T78" fmla="*/ 696 w 593"/>
                  <a:gd name="T79" fmla="*/ 286 h 474"/>
                  <a:gd name="T80" fmla="*/ 680 w 593"/>
                  <a:gd name="T81" fmla="*/ 286 h 474"/>
                  <a:gd name="T82" fmla="*/ 663 w 593"/>
                  <a:gd name="T83" fmla="*/ 292 h 474"/>
                  <a:gd name="T84" fmla="*/ 656 w 593"/>
                  <a:gd name="T85" fmla="*/ 301 h 474"/>
                  <a:gd name="T86" fmla="*/ 652 w 593"/>
                  <a:gd name="T87" fmla="*/ 313 h 474"/>
                  <a:gd name="T88" fmla="*/ 645 w 593"/>
                  <a:gd name="T89" fmla="*/ 325 h 474"/>
                  <a:gd name="T90" fmla="*/ 633 w 593"/>
                  <a:gd name="T91" fmla="*/ 329 h 474"/>
                  <a:gd name="T92" fmla="*/ 620 w 593"/>
                  <a:gd name="T93" fmla="*/ 329 h 474"/>
                  <a:gd name="T94" fmla="*/ 592 w 593"/>
                  <a:gd name="T95" fmla="*/ 317 h 474"/>
                  <a:gd name="T96" fmla="*/ 560 w 593"/>
                  <a:gd name="T97" fmla="*/ 301 h 474"/>
                  <a:gd name="T98" fmla="*/ 514 w 593"/>
                  <a:gd name="T99" fmla="*/ 278 h 474"/>
                  <a:gd name="T100" fmla="*/ 462 w 593"/>
                  <a:gd name="T101" fmla="*/ 252 h 474"/>
                  <a:gd name="T102" fmla="*/ 414 w 593"/>
                  <a:gd name="T103" fmla="*/ 229 h 474"/>
                  <a:gd name="T104" fmla="*/ 357 w 593"/>
                  <a:gd name="T105" fmla="*/ 199 h 474"/>
                  <a:gd name="T106" fmla="*/ 312 w 593"/>
                  <a:gd name="T107" fmla="*/ 169 h 474"/>
                  <a:gd name="T108" fmla="*/ 263 w 593"/>
                  <a:gd name="T109" fmla="*/ 135 h 474"/>
                  <a:gd name="T110" fmla="*/ 202 w 593"/>
                  <a:gd name="T111" fmla="*/ 102 h 474"/>
                  <a:gd name="T112" fmla="*/ 157 w 593"/>
                  <a:gd name="T113" fmla="*/ 79 h 474"/>
                  <a:gd name="T114" fmla="*/ 125 w 593"/>
                  <a:gd name="T115" fmla="*/ 57 h 474"/>
                  <a:gd name="T116" fmla="*/ 106 w 593"/>
                  <a:gd name="T117" fmla="*/ 38 h 4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93"/>
                  <a:gd name="T178" fmla="*/ 0 h 474"/>
                  <a:gd name="T179" fmla="*/ 593 w 593"/>
                  <a:gd name="T180" fmla="*/ 474 h 4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93" h="474">
                    <a:moveTo>
                      <a:pt x="84" y="43"/>
                    </a:moveTo>
                    <a:lnTo>
                      <a:pt x="69" y="15"/>
                    </a:lnTo>
                    <a:lnTo>
                      <a:pt x="47" y="0"/>
                    </a:lnTo>
                    <a:lnTo>
                      <a:pt x="22" y="2"/>
                    </a:lnTo>
                    <a:lnTo>
                      <a:pt x="6" y="16"/>
                    </a:lnTo>
                    <a:lnTo>
                      <a:pt x="0" y="43"/>
                    </a:lnTo>
                    <a:lnTo>
                      <a:pt x="7" y="66"/>
                    </a:lnTo>
                    <a:lnTo>
                      <a:pt x="24" y="90"/>
                    </a:lnTo>
                    <a:lnTo>
                      <a:pt x="51" y="120"/>
                    </a:lnTo>
                    <a:lnTo>
                      <a:pt x="83" y="147"/>
                    </a:lnTo>
                    <a:lnTo>
                      <a:pt x="121" y="178"/>
                    </a:lnTo>
                    <a:lnTo>
                      <a:pt x="167" y="211"/>
                    </a:lnTo>
                    <a:lnTo>
                      <a:pt x="212" y="238"/>
                    </a:lnTo>
                    <a:lnTo>
                      <a:pt x="287" y="286"/>
                    </a:lnTo>
                    <a:lnTo>
                      <a:pt x="351" y="319"/>
                    </a:lnTo>
                    <a:lnTo>
                      <a:pt x="420" y="359"/>
                    </a:lnTo>
                    <a:lnTo>
                      <a:pt x="454" y="381"/>
                    </a:lnTo>
                    <a:lnTo>
                      <a:pt x="472" y="405"/>
                    </a:lnTo>
                    <a:lnTo>
                      <a:pt x="479" y="429"/>
                    </a:lnTo>
                    <a:lnTo>
                      <a:pt x="486" y="450"/>
                    </a:lnTo>
                    <a:lnTo>
                      <a:pt x="499" y="466"/>
                    </a:lnTo>
                    <a:lnTo>
                      <a:pt x="522" y="474"/>
                    </a:lnTo>
                    <a:lnTo>
                      <a:pt x="547" y="471"/>
                    </a:lnTo>
                    <a:lnTo>
                      <a:pt x="570" y="468"/>
                    </a:lnTo>
                    <a:lnTo>
                      <a:pt x="588" y="462"/>
                    </a:lnTo>
                    <a:lnTo>
                      <a:pt x="593" y="447"/>
                    </a:lnTo>
                    <a:lnTo>
                      <a:pt x="582" y="435"/>
                    </a:lnTo>
                    <a:lnTo>
                      <a:pt x="558" y="435"/>
                    </a:lnTo>
                    <a:lnTo>
                      <a:pt x="570" y="429"/>
                    </a:lnTo>
                    <a:lnTo>
                      <a:pt x="573" y="420"/>
                    </a:lnTo>
                    <a:lnTo>
                      <a:pt x="567" y="409"/>
                    </a:lnTo>
                    <a:lnTo>
                      <a:pt x="549" y="407"/>
                    </a:lnTo>
                    <a:lnTo>
                      <a:pt x="527" y="408"/>
                    </a:lnTo>
                    <a:lnTo>
                      <a:pt x="518" y="398"/>
                    </a:lnTo>
                    <a:lnTo>
                      <a:pt x="529" y="385"/>
                    </a:lnTo>
                    <a:lnTo>
                      <a:pt x="543" y="367"/>
                    </a:lnTo>
                    <a:lnTo>
                      <a:pt x="555" y="357"/>
                    </a:lnTo>
                    <a:lnTo>
                      <a:pt x="561" y="342"/>
                    </a:lnTo>
                    <a:lnTo>
                      <a:pt x="560" y="332"/>
                    </a:lnTo>
                    <a:lnTo>
                      <a:pt x="551" y="324"/>
                    </a:lnTo>
                    <a:lnTo>
                      <a:pt x="538" y="324"/>
                    </a:lnTo>
                    <a:lnTo>
                      <a:pt x="525" y="330"/>
                    </a:lnTo>
                    <a:lnTo>
                      <a:pt x="519" y="340"/>
                    </a:lnTo>
                    <a:lnTo>
                      <a:pt x="516" y="354"/>
                    </a:lnTo>
                    <a:lnTo>
                      <a:pt x="511" y="368"/>
                    </a:lnTo>
                    <a:lnTo>
                      <a:pt x="501" y="372"/>
                    </a:lnTo>
                    <a:lnTo>
                      <a:pt x="491" y="372"/>
                    </a:lnTo>
                    <a:lnTo>
                      <a:pt x="469" y="359"/>
                    </a:lnTo>
                    <a:lnTo>
                      <a:pt x="443" y="340"/>
                    </a:lnTo>
                    <a:lnTo>
                      <a:pt x="407" y="314"/>
                    </a:lnTo>
                    <a:lnTo>
                      <a:pt x="366" y="285"/>
                    </a:lnTo>
                    <a:lnTo>
                      <a:pt x="328" y="259"/>
                    </a:lnTo>
                    <a:lnTo>
                      <a:pt x="283" y="225"/>
                    </a:lnTo>
                    <a:lnTo>
                      <a:pt x="247" y="191"/>
                    </a:lnTo>
                    <a:lnTo>
                      <a:pt x="208" y="153"/>
                    </a:lnTo>
                    <a:lnTo>
                      <a:pt x="160" y="115"/>
                    </a:lnTo>
                    <a:lnTo>
                      <a:pt x="124" y="89"/>
                    </a:lnTo>
                    <a:lnTo>
                      <a:pt x="99" y="65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304800"/>
            <a:ext cx="5562600" cy="533400"/>
          </a:xfrm>
        </p:spPr>
        <p:txBody>
          <a:bodyPr/>
          <a:lstStyle/>
          <a:p>
            <a:r>
              <a:rPr lang="ru-RU" altLang="ru-RU" sz="2400" b="1" smtClean="0"/>
              <a:t>Пропорциональная ставка</a:t>
            </a:r>
          </a:p>
        </p:txBody>
      </p:sp>
      <p:grpSp>
        <p:nvGrpSpPr>
          <p:cNvPr id="4" name="Group 126"/>
          <p:cNvGrpSpPr>
            <a:grpSpLocks/>
          </p:cNvGrpSpPr>
          <p:nvPr/>
        </p:nvGrpSpPr>
        <p:grpSpPr bwMode="auto">
          <a:xfrm>
            <a:off x="6019800" y="2444750"/>
            <a:ext cx="2971800" cy="1289050"/>
            <a:chOff x="3792" y="986"/>
            <a:chExt cx="1872" cy="812"/>
          </a:xfrm>
        </p:grpSpPr>
        <p:graphicFrame>
          <p:nvGraphicFramePr>
            <p:cNvPr id="5131" name="Object 80"/>
            <p:cNvGraphicFramePr>
              <a:graphicFrameLocks noChangeAspect="1"/>
            </p:cNvGraphicFramePr>
            <p:nvPr/>
          </p:nvGraphicFramePr>
          <p:xfrm>
            <a:off x="3792" y="1008"/>
            <a:ext cx="892" cy="790"/>
          </p:xfrm>
          <a:graphic>
            <a:graphicData uri="http://schemas.openxmlformats.org/presentationml/2006/ole">
              <p:oleObj spid="_x0000_s2064" name="Clip" r:id="rId4" imgW="3321050" imgH="2940050" progId="">
                <p:embed/>
              </p:oleObj>
            </a:graphicData>
          </a:graphic>
        </p:graphicFrame>
        <p:graphicFrame>
          <p:nvGraphicFramePr>
            <p:cNvPr id="5132" name="Object 81"/>
            <p:cNvGraphicFramePr>
              <a:graphicFrameLocks noChangeAspect="1"/>
            </p:cNvGraphicFramePr>
            <p:nvPr/>
          </p:nvGraphicFramePr>
          <p:xfrm>
            <a:off x="4340" y="986"/>
            <a:ext cx="892" cy="790"/>
          </p:xfrm>
          <a:graphic>
            <a:graphicData uri="http://schemas.openxmlformats.org/presentationml/2006/ole">
              <p:oleObj spid="_x0000_s2065" name="Clip" r:id="rId5" imgW="3321050" imgH="2940050" progId="">
                <p:embed/>
              </p:oleObj>
            </a:graphicData>
          </a:graphic>
        </p:graphicFrame>
        <p:graphicFrame>
          <p:nvGraphicFramePr>
            <p:cNvPr id="5133" name="Object 82"/>
            <p:cNvGraphicFramePr>
              <a:graphicFrameLocks noChangeAspect="1"/>
            </p:cNvGraphicFramePr>
            <p:nvPr/>
          </p:nvGraphicFramePr>
          <p:xfrm>
            <a:off x="4772" y="1008"/>
            <a:ext cx="892" cy="790"/>
          </p:xfrm>
          <a:graphic>
            <a:graphicData uri="http://schemas.openxmlformats.org/presentationml/2006/ole">
              <p:oleObj spid="_x0000_s2066" name="Clip" r:id="rId6" imgW="3321050" imgH="2940050" progId="">
                <p:embed/>
              </p:oleObj>
            </a:graphicData>
          </a:graphic>
        </p:graphicFrame>
      </p:grpSp>
      <p:grpSp>
        <p:nvGrpSpPr>
          <p:cNvPr id="5" name="Group 125"/>
          <p:cNvGrpSpPr>
            <a:grpSpLocks/>
          </p:cNvGrpSpPr>
          <p:nvPr/>
        </p:nvGrpSpPr>
        <p:grpSpPr bwMode="auto">
          <a:xfrm>
            <a:off x="5557838" y="5222875"/>
            <a:ext cx="2101850" cy="1254125"/>
            <a:chOff x="3501" y="3290"/>
            <a:chExt cx="1324" cy="790"/>
          </a:xfrm>
        </p:grpSpPr>
        <p:graphicFrame>
          <p:nvGraphicFramePr>
            <p:cNvPr id="5129" name="Object 103"/>
            <p:cNvGraphicFramePr>
              <a:graphicFrameLocks noChangeAspect="1"/>
            </p:cNvGraphicFramePr>
            <p:nvPr/>
          </p:nvGraphicFramePr>
          <p:xfrm>
            <a:off x="3501" y="3290"/>
            <a:ext cx="892" cy="790"/>
          </p:xfrm>
          <a:graphic>
            <a:graphicData uri="http://schemas.openxmlformats.org/presentationml/2006/ole">
              <p:oleObj spid="_x0000_s2067" name="Clip" r:id="rId7" imgW="3321050" imgH="2940050" progId="">
                <p:embed/>
              </p:oleObj>
            </a:graphicData>
          </a:graphic>
        </p:graphicFrame>
        <p:graphicFrame>
          <p:nvGraphicFramePr>
            <p:cNvPr id="5130" name="Object 104"/>
            <p:cNvGraphicFramePr>
              <a:graphicFrameLocks noChangeAspect="1"/>
            </p:cNvGraphicFramePr>
            <p:nvPr/>
          </p:nvGraphicFramePr>
          <p:xfrm>
            <a:off x="3933" y="3290"/>
            <a:ext cx="892" cy="790"/>
          </p:xfrm>
          <a:graphic>
            <a:graphicData uri="http://schemas.openxmlformats.org/presentationml/2006/ole">
              <p:oleObj spid="_x0000_s2068" name="Clip" r:id="rId8" imgW="3321050" imgH="2940050" progId="">
                <p:embed/>
              </p:oleObj>
            </a:graphicData>
          </a:graphic>
        </p:graphicFrame>
      </p:grpSp>
      <p:graphicFrame>
        <p:nvGraphicFramePr>
          <p:cNvPr id="23658" name="Object 106"/>
          <p:cNvGraphicFramePr>
            <a:graphicFrameLocks noChangeAspect="1"/>
          </p:cNvGraphicFramePr>
          <p:nvPr/>
        </p:nvGraphicFramePr>
        <p:xfrm>
          <a:off x="685800" y="5257800"/>
          <a:ext cx="1416050" cy="1254125"/>
        </p:xfrm>
        <a:graphic>
          <a:graphicData uri="http://schemas.openxmlformats.org/presentationml/2006/ole">
            <p:oleObj spid="_x0000_s2069" name="Clip" r:id="rId9" imgW="3321050" imgH="2940050" progId="">
              <p:embed/>
            </p:oleObj>
          </a:graphicData>
        </a:graphic>
      </p:graphicFrame>
      <p:graphicFrame>
        <p:nvGraphicFramePr>
          <p:cNvPr id="23660" name="Object 108"/>
          <p:cNvGraphicFramePr>
            <a:graphicFrameLocks noChangeAspect="1"/>
          </p:cNvGraphicFramePr>
          <p:nvPr/>
        </p:nvGraphicFramePr>
        <p:xfrm>
          <a:off x="381000" y="1524000"/>
          <a:ext cx="1981200" cy="850900"/>
        </p:xfrm>
        <a:graphic>
          <a:graphicData uri="http://schemas.openxmlformats.org/presentationml/2006/ole">
            <p:oleObj spid="_x0000_s2070" name="Clip" r:id="rId10" imgW="6134100" imgH="2635250" progId="">
              <p:embed/>
            </p:oleObj>
          </a:graphicData>
        </a:graphic>
      </p:graphicFrame>
      <p:graphicFrame>
        <p:nvGraphicFramePr>
          <p:cNvPr id="23661" name="Object 109"/>
          <p:cNvGraphicFramePr>
            <a:graphicFrameLocks noChangeAspect="1"/>
          </p:cNvGraphicFramePr>
          <p:nvPr/>
        </p:nvGraphicFramePr>
        <p:xfrm>
          <a:off x="762000" y="2590800"/>
          <a:ext cx="1981200" cy="850900"/>
        </p:xfrm>
        <a:graphic>
          <a:graphicData uri="http://schemas.openxmlformats.org/presentationml/2006/ole">
            <p:oleObj spid="_x0000_s2071" name="Clip" r:id="rId11" imgW="6134100" imgH="2635250" progId="">
              <p:embed/>
            </p:oleObj>
          </a:graphicData>
        </a:graphic>
      </p:graphicFrame>
      <p:graphicFrame>
        <p:nvGraphicFramePr>
          <p:cNvPr id="23662" name="Object 110"/>
          <p:cNvGraphicFramePr>
            <a:graphicFrameLocks noChangeAspect="1"/>
          </p:cNvGraphicFramePr>
          <p:nvPr/>
        </p:nvGraphicFramePr>
        <p:xfrm>
          <a:off x="990600" y="2819400"/>
          <a:ext cx="1981200" cy="850900"/>
        </p:xfrm>
        <a:graphic>
          <a:graphicData uri="http://schemas.openxmlformats.org/presentationml/2006/ole">
            <p:oleObj spid="_x0000_s2072" name="Clip" r:id="rId12" imgW="6134100" imgH="2635250" progId="">
              <p:embed/>
            </p:oleObj>
          </a:graphicData>
        </a:graphic>
      </p:graphicFrame>
      <p:graphicFrame>
        <p:nvGraphicFramePr>
          <p:cNvPr id="23663" name="Object 111"/>
          <p:cNvGraphicFramePr>
            <a:graphicFrameLocks noChangeAspect="1"/>
          </p:cNvGraphicFramePr>
          <p:nvPr/>
        </p:nvGraphicFramePr>
        <p:xfrm>
          <a:off x="2514600" y="1524000"/>
          <a:ext cx="1981200" cy="850900"/>
        </p:xfrm>
        <a:graphic>
          <a:graphicData uri="http://schemas.openxmlformats.org/presentationml/2006/ole">
            <p:oleObj spid="_x0000_s2073" name="Clip" r:id="rId13" imgW="6134100" imgH="2635250" progId="">
              <p:embed/>
            </p:oleObj>
          </a:graphicData>
        </a:graphic>
      </p:graphicFrame>
      <p:graphicFrame>
        <p:nvGraphicFramePr>
          <p:cNvPr id="23664" name="Object 112"/>
          <p:cNvGraphicFramePr>
            <a:graphicFrameLocks noChangeAspect="1"/>
          </p:cNvGraphicFramePr>
          <p:nvPr/>
        </p:nvGraphicFramePr>
        <p:xfrm>
          <a:off x="2667000" y="1676400"/>
          <a:ext cx="1981200" cy="850900"/>
        </p:xfrm>
        <a:graphic>
          <a:graphicData uri="http://schemas.openxmlformats.org/presentationml/2006/ole">
            <p:oleObj spid="_x0000_s2074" name="Clip" r:id="rId14" imgW="6134100" imgH="2635250" progId="">
              <p:embed/>
            </p:oleObj>
          </a:graphicData>
        </a:graphic>
      </p:graphicFrame>
      <p:graphicFrame>
        <p:nvGraphicFramePr>
          <p:cNvPr id="23665" name="Object 113"/>
          <p:cNvGraphicFramePr>
            <a:graphicFrameLocks noChangeAspect="1"/>
          </p:cNvGraphicFramePr>
          <p:nvPr/>
        </p:nvGraphicFramePr>
        <p:xfrm>
          <a:off x="2819400" y="1828800"/>
          <a:ext cx="1981200" cy="850900"/>
        </p:xfrm>
        <a:graphic>
          <a:graphicData uri="http://schemas.openxmlformats.org/presentationml/2006/ole">
            <p:oleObj spid="_x0000_s2075" name="Clip" r:id="rId15" imgW="6134100" imgH="2635250" progId="">
              <p:embed/>
            </p:oleObj>
          </a:graphicData>
        </a:graphic>
      </p:graphicFrame>
      <p:sp>
        <p:nvSpPr>
          <p:cNvPr id="23679" name="Text Box 127"/>
          <p:cNvSpPr txBox="1">
            <a:spLocks noChangeArrowheads="1"/>
          </p:cNvSpPr>
          <p:nvPr/>
        </p:nvSpPr>
        <p:spPr bwMode="auto">
          <a:xfrm>
            <a:off x="3048000" y="4191000"/>
            <a:ext cx="1828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/>
              <a:t>Налог на имущество</a:t>
            </a:r>
          </a:p>
        </p:txBody>
      </p:sp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609600" y="4114800"/>
            <a:ext cx="1524000" cy="914400"/>
            <a:chOff x="192" y="2592"/>
            <a:chExt cx="960" cy="576"/>
          </a:xfrm>
        </p:grpSpPr>
        <p:sp>
          <p:nvSpPr>
            <p:cNvPr id="5150" name="AutoShape 130"/>
            <p:cNvSpPr>
              <a:spLocks noChangeArrowheads="1"/>
            </p:cNvSpPr>
            <p:nvPr/>
          </p:nvSpPr>
          <p:spPr bwMode="auto">
            <a:xfrm>
              <a:off x="192" y="2592"/>
              <a:ext cx="960" cy="576"/>
            </a:xfrm>
            <a:prstGeom prst="upArrowCallout">
              <a:avLst>
                <a:gd name="adj1" fmla="val 41667"/>
                <a:gd name="adj2" fmla="val 41667"/>
                <a:gd name="adj3" fmla="val 16667"/>
                <a:gd name="adj4" fmla="val 6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151" name="Text Box 131"/>
            <p:cNvSpPr txBox="1">
              <a:spLocks noChangeArrowheads="1"/>
            </p:cNvSpPr>
            <p:nvPr/>
          </p:nvSpPr>
          <p:spPr bwMode="auto">
            <a:xfrm>
              <a:off x="470" y="2832"/>
              <a:ext cx="586" cy="2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b="0"/>
                <a:t>10%</a:t>
              </a:r>
            </a:p>
          </p:txBody>
        </p:sp>
      </p:grpSp>
      <p:grpSp>
        <p:nvGrpSpPr>
          <p:cNvPr id="7" name="Group 134"/>
          <p:cNvGrpSpPr>
            <a:grpSpLocks/>
          </p:cNvGrpSpPr>
          <p:nvPr/>
        </p:nvGrpSpPr>
        <p:grpSpPr bwMode="auto">
          <a:xfrm rot="-1839409">
            <a:off x="5029200" y="4495800"/>
            <a:ext cx="1524000" cy="914400"/>
            <a:chOff x="192" y="2592"/>
            <a:chExt cx="960" cy="576"/>
          </a:xfrm>
        </p:grpSpPr>
        <p:sp>
          <p:nvSpPr>
            <p:cNvPr id="5148" name="AutoShape 135"/>
            <p:cNvSpPr>
              <a:spLocks noChangeArrowheads="1"/>
            </p:cNvSpPr>
            <p:nvPr/>
          </p:nvSpPr>
          <p:spPr bwMode="auto">
            <a:xfrm>
              <a:off x="192" y="2592"/>
              <a:ext cx="960" cy="576"/>
            </a:xfrm>
            <a:prstGeom prst="upArrowCallout">
              <a:avLst>
                <a:gd name="adj1" fmla="val 41667"/>
                <a:gd name="adj2" fmla="val 41667"/>
                <a:gd name="adj3" fmla="val 16667"/>
                <a:gd name="adj4" fmla="val 6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149" name="Text Box 136"/>
            <p:cNvSpPr txBox="1">
              <a:spLocks noChangeArrowheads="1"/>
            </p:cNvSpPr>
            <p:nvPr/>
          </p:nvSpPr>
          <p:spPr bwMode="auto">
            <a:xfrm>
              <a:off x="470" y="2832"/>
              <a:ext cx="586" cy="2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b="0"/>
                <a:t>10%</a:t>
              </a:r>
            </a:p>
          </p:txBody>
        </p:sp>
      </p:grpSp>
      <p:grpSp>
        <p:nvGrpSpPr>
          <p:cNvPr id="8" name="Group 137"/>
          <p:cNvGrpSpPr>
            <a:grpSpLocks/>
          </p:cNvGrpSpPr>
          <p:nvPr/>
        </p:nvGrpSpPr>
        <p:grpSpPr bwMode="auto">
          <a:xfrm rot="-5400000">
            <a:off x="4648200" y="2819400"/>
            <a:ext cx="1524000" cy="914400"/>
            <a:chOff x="192" y="2592"/>
            <a:chExt cx="960" cy="576"/>
          </a:xfrm>
        </p:grpSpPr>
        <p:sp>
          <p:nvSpPr>
            <p:cNvPr id="5146" name="AutoShape 138"/>
            <p:cNvSpPr>
              <a:spLocks noChangeArrowheads="1"/>
            </p:cNvSpPr>
            <p:nvPr/>
          </p:nvSpPr>
          <p:spPr bwMode="auto">
            <a:xfrm>
              <a:off x="192" y="2592"/>
              <a:ext cx="960" cy="576"/>
            </a:xfrm>
            <a:prstGeom prst="upArrowCallout">
              <a:avLst>
                <a:gd name="adj1" fmla="val 41667"/>
                <a:gd name="adj2" fmla="val 41667"/>
                <a:gd name="adj3" fmla="val 16667"/>
                <a:gd name="adj4" fmla="val 6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147" name="Text Box 139"/>
            <p:cNvSpPr txBox="1">
              <a:spLocks noChangeArrowheads="1"/>
            </p:cNvSpPr>
            <p:nvPr/>
          </p:nvSpPr>
          <p:spPr bwMode="auto">
            <a:xfrm>
              <a:off x="470" y="2832"/>
              <a:ext cx="586" cy="2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b="0"/>
                <a:t>10%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8808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0" grpId="0" autoUpdateAnimBg="0"/>
      <p:bldP spid="23554" grpId="0" autoUpdateAnimBg="0"/>
      <p:bldP spid="2367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Экономическая сущность и функции налогов и сборов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3397574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5867400" cy="990600"/>
          </a:xfrm>
        </p:spPr>
        <p:txBody>
          <a:bodyPr/>
          <a:lstStyle/>
          <a:p>
            <a:r>
              <a:rPr lang="ru-RU" altLang="ru-RU" sz="3200" b="1" smtClean="0"/>
              <a:t>Регрессивная ставка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3505200" y="2819400"/>
            <a:ext cx="1155700" cy="2132013"/>
            <a:chOff x="4312" y="2352"/>
            <a:chExt cx="728" cy="1343"/>
          </a:xfrm>
        </p:grpSpPr>
        <p:sp>
          <p:nvSpPr>
            <p:cNvPr id="6219" name="Freeform 4"/>
            <p:cNvSpPr>
              <a:spLocks/>
            </p:cNvSpPr>
            <p:nvPr/>
          </p:nvSpPr>
          <p:spPr bwMode="auto">
            <a:xfrm>
              <a:off x="4810" y="2832"/>
              <a:ext cx="230" cy="432"/>
            </a:xfrm>
            <a:custGeom>
              <a:avLst/>
              <a:gdLst>
                <a:gd name="T0" fmla="*/ 196 w 978"/>
                <a:gd name="T1" fmla="*/ 246 h 2071"/>
                <a:gd name="T2" fmla="*/ 170 w 978"/>
                <a:gd name="T3" fmla="*/ 216 h 2071"/>
                <a:gd name="T4" fmla="*/ 152 w 978"/>
                <a:gd name="T5" fmla="*/ 180 h 2071"/>
                <a:gd name="T6" fmla="*/ 150 w 978"/>
                <a:gd name="T7" fmla="*/ 148 h 2071"/>
                <a:gd name="T8" fmla="*/ 153 w 978"/>
                <a:gd name="T9" fmla="*/ 122 h 2071"/>
                <a:gd name="T10" fmla="*/ 162 w 978"/>
                <a:gd name="T11" fmla="*/ 89 h 2071"/>
                <a:gd name="T12" fmla="*/ 179 w 978"/>
                <a:gd name="T13" fmla="*/ 55 h 2071"/>
                <a:gd name="T14" fmla="*/ 203 w 978"/>
                <a:gd name="T15" fmla="*/ 27 h 2071"/>
                <a:gd name="T16" fmla="*/ 216 w 978"/>
                <a:gd name="T17" fmla="*/ 3 h 2071"/>
                <a:gd name="T18" fmla="*/ 186 w 978"/>
                <a:gd name="T19" fmla="*/ 12 h 2071"/>
                <a:gd name="T20" fmla="*/ 168 w 978"/>
                <a:gd name="T21" fmla="*/ 8 h 2071"/>
                <a:gd name="T22" fmla="*/ 149 w 978"/>
                <a:gd name="T23" fmla="*/ 11 h 2071"/>
                <a:gd name="T24" fmla="*/ 130 w 978"/>
                <a:gd name="T25" fmla="*/ 12 h 2071"/>
                <a:gd name="T26" fmla="*/ 107 w 978"/>
                <a:gd name="T27" fmla="*/ 13 h 2071"/>
                <a:gd name="T28" fmla="*/ 90 w 978"/>
                <a:gd name="T29" fmla="*/ 13 h 2071"/>
                <a:gd name="T30" fmla="*/ 62 w 978"/>
                <a:gd name="T31" fmla="*/ 2 h 2071"/>
                <a:gd name="T32" fmla="*/ 45 w 978"/>
                <a:gd name="T33" fmla="*/ 8 h 2071"/>
                <a:gd name="T34" fmla="*/ 70 w 978"/>
                <a:gd name="T35" fmla="*/ 34 h 2071"/>
                <a:gd name="T36" fmla="*/ 87 w 978"/>
                <a:gd name="T37" fmla="*/ 62 h 2071"/>
                <a:gd name="T38" fmla="*/ 99 w 978"/>
                <a:gd name="T39" fmla="*/ 92 h 2071"/>
                <a:gd name="T40" fmla="*/ 103 w 978"/>
                <a:gd name="T41" fmla="*/ 129 h 2071"/>
                <a:gd name="T42" fmla="*/ 100 w 978"/>
                <a:gd name="T43" fmla="*/ 158 h 2071"/>
                <a:gd name="T44" fmla="*/ 90 w 978"/>
                <a:gd name="T45" fmla="*/ 182 h 2071"/>
                <a:gd name="T46" fmla="*/ 81 w 978"/>
                <a:gd name="T47" fmla="*/ 200 h 2071"/>
                <a:gd name="T48" fmla="*/ 65 w 978"/>
                <a:gd name="T49" fmla="*/ 220 h 2071"/>
                <a:gd name="T50" fmla="*/ 42 w 978"/>
                <a:gd name="T51" fmla="*/ 242 h 2071"/>
                <a:gd name="T52" fmla="*/ 20 w 978"/>
                <a:gd name="T53" fmla="*/ 266 h 2071"/>
                <a:gd name="T54" fmla="*/ 7 w 978"/>
                <a:gd name="T55" fmla="*/ 288 h 2071"/>
                <a:gd name="T56" fmla="*/ 0 w 978"/>
                <a:gd name="T57" fmla="*/ 317 h 2071"/>
                <a:gd name="T58" fmla="*/ 1 w 978"/>
                <a:gd name="T59" fmla="*/ 347 h 2071"/>
                <a:gd name="T60" fmla="*/ 11 w 978"/>
                <a:gd name="T61" fmla="*/ 376 h 2071"/>
                <a:gd name="T62" fmla="*/ 31 w 978"/>
                <a:gd name="T63" fmla="*/ 400 h 2071"/>
                <a:gd name="T64" fmla="*/ 60 w 978"/>
                <a:gd name="T65" fmla="*/ 419 h 2071"/>
                <a:gd name="T66" fmla="*/ 90 w 978"/>
                <a:gd name="T67" fmla="*/ 429 h 2071"/>
                <a:gd name="T68" fmla="*/ 126 w 978"/>
                <a:gd name="T69" fmla="*/ 432 h 2071"/>
                <a:gd name="T70" fmla="*/ 159 w 978"/>
                <a:gd name="T71" fmla="*/ 427 h 2071"/>
                <a:gd name="T72" fmla="*/ 190 w 978"/>
                <a:gd name="T73" fmla="*/ 413 h 2071"/>
                <a:gd name="T74" fmla="*/ 213 w 978"/>
                <a:gd name="T75" fmla="*/ 390 h 2071"/>
                <a:gd name="T76" fmla="*/ 226 w 978"/>
                <a:gd name="T77" fmla="*/ 363 h 2071"/>
                <a:gd name="T78" fmla="*/ 230 w 978"/>
                <a:gd name="T79" fmla="*/ 333 h 2071"/>
                <a:gd name="T80" fmla="*/ 229 w 978"/>
                <a:gd name="T81" fmla="*/ 302 h 2071"/>
                <a:gd name="T82" fmla="*/ 217 w 978"/>
                <a:gd name="T83" fmla="*/ 273 h 20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78"/>
                <a:gd name="T127" fmla="*/ 0 h 2071"/>
                <a:gd name="T128" fmla="*/ 978 w 978"/>
                <a:gd name="T129" fmla="*/ 2071 h 20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78" h="2071">
                  <a:moveTo>
                    <a:pt x="880" y="1240"/>
                  </a:moveTo>
                  <a:lnTo>
                    <a:pt x="833" y="1180"/>
                  </a:lnTo>
                  <a:lnTo>
                    <a:pt x="775" y="1108"/>
                  </a:lnTo>
                  <a:lnTo>
                    <a:pt x="722" y="1035"/>
                  </a:lnTo>
                  <a:lnTo>
                    <a:pt x="679" y="954"/>
                  </a:lnTo>
                  <a:lnTo>
                    <a:pt x="648" y="863"/>
                  </a:lnTo>
                  <a:lnTo>
                    <a:pt x="635" y="774"/>
                  </a:lnTo>
                  <a:lnTo>
                    <a:pt x="636" y="710"/>
                  </a:lnTo>
                  <a:lnTo>
                    <a:pt x="640" y="650"/>
                  </a:lnTo>
                  <a:lnTo>
                    <a:pt x="649" y="584"/>
                  </a:lnTo>
                  <a:lnTo>
                    <a:pt x="667" y="511"/>
                  </a:lnTo>
                  <a:lnTo>
                    <a:pt x="689" y="425"/>
                  </a:lnTo>
                  <a:lnTo>
                    <a:pt x="721" y="344"/>
                  </a:lnTo>
                  <a:lnTo>
                    <a:pt x="763" y="263"/>
                  </a:lnTo>
                  <a:lnTo>
                    <a:pt x="812" y="197"/>
                  </a:lnTo>
                  <a:lnTo>
                    <a:pt x="865" y="131"/>
                  </a:lnTo>
                  <a:lnTo>
                    <a:pt x="899" y="77"/>
                  </a:lnTo>
                  <a:lnTo>
                    <a:pt x="917" y="15"/>
                  </a:lnTo>
                  <a:lnTo>
                    <a:pt x="829" y="26"/>
                  </a:lnTo>
                  <a:lnTo>
                    <a:pt x="791" y="56"/>
                  </a:lnTo>
                  <a:lnTo>
                    <a:pt x="749" y="107"/>
                  </a:lnTo>
                  <a:lnTo>
                    <a:pt x="715" y="39"/>
                  </a:lnTo>
                  <a:lnTo>
                    <a:pt x="675" y="0"/>
                  </a:lnTo>
                  <a:lnTo>
                    <a:pt x="635" y="52"/>
                  </a:lnTo>
                  <a:lnTo>
                    <a:pt x="590" y="103"/>
                  </a:lnTo>
                  <a:lnTo>
                    <a:pt x="553" y="59"/>
                  </a:lnTo>
                  <a:lnTo>
                    <a:pt x="495" y="9"/>
                  </a:lnTo>
                  <a:lnTo>
                    <a:pt x="454" y="64"/>
                  </a:lnTo>
                  <a:lnTo>
                    <a:pt x="416" y="114"/>
                  </a:lnTo>
                  <a:lnTo>
                    <a:pt x="383" y="63"/>
                  </a:lnTo>
                  <a:lnTo>
                    <a:pt x="335" y="29"/>
                  </a:lnTo>
                  <a:lnTo>
                    <a:pt x="263" y="8"/>
                  </a:lnTo>
                  <a:lnTo>
                    <a:pt x="192" y="2"/>
                  </a:lnTo>
                  <a:lnTo>
                    <a:pt x="191" y="36"/>
                  </a:lnTo>
                  <a:lnTo>
                    <a:pt x="249" y="101"/>
                  </a:lnTo>
                  <a:lnTo>
                    <a:pt x="297" y="164"/>
                  </a:lnTo>
                  <a:lnTo>
                    <a:pt x="333" y="224"/>
                  </a:lnTo>
                  <a:lnTo>
                    <a:pt x="368" y="295"/>
                  </a:lnTo>
                  <a:lnTo>
                    <a:pt x="399" y="368"/>
                  </a:lnTo>
                  <a:lnTo>
                    <a:pt x="421" y="439"/>
                  </a:lnTo>
                  <a:lnTo>
                    <a:pt x="435" y="526"/>
                  </a:lnTo>
                  <a:lnTo>
                    <a:pt x="438" y="620"/>
                  </a:lnTo>
                  <a:lnTo>
                    <a:pt x="437" y="678"/>
                  </a:lnTo>
                  <a:lnTo>
                    <a:pt x="426" y="756"/>
                  </a:lnTo>
                  <a:lnTo>
                    <a:pt x="405" y="814"/>
                  </a:lnTo>
                  <a:lnTo>
                    <a:pt x="382" y="872"/>
                  </a:lnTo>
                  <a:lnTo>
                    <a:pt x="363" y="909"/>
                  </a:lnTo>
                  <a:lnTo>
                    <a:pt x="344" y="959"/>
                  </a:lnTo>
                  <a:lnTo>
                    <a:pt x="313" y="1010"/>
                  </a:lnTo>
                  <a:lnTo>
                    <a:pt x="277" y="1055"/>
                  </a:lnTo>
                  <a:lnTo>
                    <a:pt x="232" y="1108"/>
                  </a:lnTo>
                  <a:lnTo>
                    <a:pt x="180" y="1162"/>
                  </a:lnTo>
                  <a:lnTo>
                    <a:pt x="128" y="1220"/>
                  </a:lnTo>
                  <a:lnTo>
                    <a:pt x="84" y="1274"/>
                  </a:lnTo>
                  <a:lnTo>
                    <a:pt x="51" y="1322"/>
                  </a:lnTo>
                  <a:lnTo>
                    <a:pt x="28" y="1383"/>
                  </a:lnTo>
                  <a:lnTo>
                    <a:pt x="9" y="1450"/>
                  </a:lnTo>
                  <a:lnTo>
                    <a:pt x="0" y="1522"/>
                  </a:lnTo>
                  <a:lnTo>
                    <a:pt x="0" y="1595"/>
                  </a:lnTo>
                  <a:lnTo>
                    <a:pt x="5" y="1665"/>
                  </a:lnTo>
                  <a:lnTo>
                    <a:pt x="18" y="1732"/>
                  </a:lnTo>
                  <a:lnTo>
                    <a:pt x="46" y="1803"/>
                  </a:lnTo>
                  <a:lnTo>
                    <a:pt x="90" y="1870"/>
                  </a:lnTo>
                  <a:lnTo>
                    <a:pt x="131" y="1917"/>
                  </a:lnTo>
                  <a:lnTo>
                    <a:pt x="186" y="1970"/>
                  </a:lnTo>
                  <a:lnTo>
                    <a:pt x="257" y="2010"/>
                  </a:lnTo>
                  <a:lnTo>
                    <a:pt x="309" y="2037"/>
                  </a:lnTo>
                  <a:lnTo>
                    <a:pt x="383" y="2058"/>
                  </a:lnTo>
                  <a:lnTo>
                    <a:pt x="466" y="2071"/>
                  </a:lnTo>
                  <a:lnTo>
                    <a:pt x="537" y="2071"/>
                  </a:lnTo>
                  <a:lnTo>
                    <a:pt x="616" y="2063"/>
                  </a:lnTo>
                  <a:lnTo>
                    <a:pt x="677" y="2049"/>
                  </a:lnTo>
                  <a:lnTo>
                    <a:pt x="741" y="2023"/>
                  </a:lnTo>
                  <a:lnTo>
                    <a:pt x="807" y="1979"/>
                  </a:lnTo>
                  <a:lnTo>
                    <a:pt x="858" y="1934"/>
                  </a:lnTo>
                  <a:lnTo>
                    <a:pt x="905" y="1870"/>
                  </a:lnTo>
                  <a:lnTo>
                    <a:pt x="937" y="1808"/>
                  </a:lnTo>
                  <a:lnTo>
                    <a:pt x="960" y="1738"/>
                  </a:lnTo>
                  <a:lnTo>
                    <a:pt x="970" y="1671"/>
                  </a:lnTo>
                  <a:lnTo>
                    <a:pt x="978" y="1595"/>
                  </a:lnTo>
                  <a:lnTo>
                    <a:pt x="978" y="1526"/>
                  </a:lnTo>
                  <a:lnTo>
                    <a:pt x="974" y="1450"/>
                  </a:lnTo>
                  <a:lnTo>
                    <a:pt x="951" y="1376"/>
                  </a:lnTo>
                  <a:lnTo>
                    <a:pt x="923" y="1309"/>
                  </a:lnTo>
                  <a:lnTo>
                    <a:pt x="880" y="124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220" name="Group 5"/>
            <p:cNvGrpSpPr>
              <a:grpSpLocks/>
            </p:cNvGrpSpPr>
            <p:nvPr/>
          </p:nvGrpSpPr>
          <p:grpSpPr bwMode="auto">
            <a:xfrm>
              <a:off x="4362" y="2352"/>
              <a:ext cx="674" cy="1343"/>
              <a:chOff x="4362" y="2352"/>
              <a:chExt cx="674" cy="1343"/>
            </a:xfrm>
          </p:grpSpPr>
          <p:grpSp>
            <p:nvGrpSpPr>
              <p:cNvPr id="6222" name="Group 6"/>
              <p:cNvGrpSpPr>
                <a:grpSpLocks/>
              </p:cNvGrpSpPr>
              <p:nvPr/>
            </p:nvGrpSpPr>
            <p:grpSpPr bwMode="auto">
              <a:xfrm>
                <a:off x="4362" y="2352"/>
                <a:ext cx="352" cy="1343"/>
                <a:chOff x="4362" y="2352"/>
                <a:chExt cx="352" cy="1343"/>
              </a:xfrm>
            </p:grpSpPr>
            <p:sp>
              <p:nvSpPr>
                <p:cNvPr id="6224" name="Freeform 7"/>
                <p:cNvSpPr>
                  <a:spLocks/>
                </p:cNvSpPr>
                <p:nvPr/>
              </p:nvSpPr>
              <p:spPr bwMode="auto">
                <a:xfrm>
                  <a:off x="4526" y="2352"/>
                  <a:ext cx="181" cy="250"/>
                </a:xfrm>
                <a:custGeom>
                  <a:avLst/>
                  <a:gdLst>
                    <a:gd name="T0" fmla="*/ 73 w 362"/>
                    <a:gd name="T1" fmla="*/ 250 h 501"/>
                    <a:gd name="T2" fmla="*/ 52 w 362"/>
                    <a:gd name="T3" fmla="*/ 250 h 501"/>
                    <a:gd name="T4" fmla="*/ 23 w 362"/>
                    <a:gd name="T5" fmla="*/ 243 h 501"/>
                    <a:gd name="T6" fmla="*/ 10 w 362"/>
                    <a:gd name="T7" fmla="*/ 214 h 501"/>
                    <a:gd name="T8" fmla="*/ 0 w 362"/>
                    <a:gd name="T9" fmla="*/ 171 h 501"/>
                    <a:gd name="T10" fmla="*/ 0 w 362"/>
                    <a:gd name="T11" fmla="*/ 112 h 501"/>
                    <a:gd name="T12" fmla="*/ 10 w 362"/>
                    <a:gd name="T13" fmla="*/ 45 h 501"/>
                    <a:gd name="T14" fmla="*/ 29 w 362"/>
                    <a:gd name="T15" fmla="*/ 16 h 501"/>
                    <a:gd name="T16" fmla="*/ 62 w 362"/>
                    <a:gd name="T17" fmla="*/ 0 h 501"/>
                    <a:gd name="T18" fmla="*/ 98 w 362"/>
                    <a:gd name="T19" fmla="*/ 0 h 501"/>
                    <a:gd name="T20" fmla="*/ 121 w 362"/>
                    <a:gd name="T21" fmla="*/ 26 h 501"/>
                    <a:gd name="T22" fmla="*/ 135 w 362"/>
                    <a:gd name="T23" fmla="*/ 62 h 501"/>
                    <a:gd name="T24" fmla="*/ 135 w 362"/>
                    <a:gd name="T25" fmla="*/ 98 h 501"/>
                    <a:gd name="T26" fmla="*/ 132 w 362"/>
                    <a:gd name="T27" fmla="*/ 141 h 501"/>
                    <a:gd name="T28" fmla="*/ 181 w 362"/>
                    <a:gd name="T29" fmla="*/ 190 h 501"/>
                    <a:gd name="T30" fmla="*/ 181 w 362"/>
                    <a:gd name="T31" fmla="*/ 207 h 501"/>
                    <a:gd name="T32" fmla="*/ 168 w 362"/>
                    <a:gd name="T33" fmla="*/ 207 h 501"/>
                    <a:gd name="T34" fmla="*/ 135 w 362"/>
                    <a:gd name="T35" fmla="*/ 174 h 501"/>
                    <a:gd name="T36" fmla="*/ 125 w 362"/>
                    <a:gd name="T37" fmla="*/ 174 h 501"/>
                    <a:gd name="T38" fmla="*/ 108 w 362"/>
                    <a:gd name="T39" fmla="*/ 207 h 501"/>
                    <a:gd name="T40" fmla="*/ 92 w 362"/>
                    <a:gd name="T41" fmla="*/ 233 h 501"/>
                    <a:gd name="T42" fmla="*/ 73 w 362"/>
                    <a:gd name="T43" fmla="*/ 250 h 5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2"/>
                    <a:gd name="T67" fmla="*/ 0 h 501"/>
                    <a:gd name="T68" fmla="*/ 362 w 362"/>
                    <a:gd name="T69" fmla="*/ 501 h 5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2" h="501">
                      <a:moveTo>
                        <a:pt x="145" y="501"/>
                      </a:moveTo>
                      <a:lnTo>
                        <a:pt x="104" y="501"/>
                      </a:lnTo>
                      <a:lnTo>
                        <a:pt x="46" y="487"/>
                      </a:lnTo>
                      <a:lnTo>
                        <a:pt x="20" y="428"/>
                      </a:lnTo>
                      <a:lnTo>
                        <a:pt x="0" y="342"/>
                      </a:lnTo>
                      <a:lnTo>
                        <a:pt x="0" y="224"/>
                      </a:lnTo>
                      <a:lnTo>
                        <a:pt x="20" y="91"/>
                      </a:lnTo>
                      <a:lnTo>
                        <a:pt x="59" y="33"/>
                      </a:lnTo>
                      <a:lnTo>
                        <a:pt x="125" y="0"/>
                      </a:lnTo>
                      <a:lnTo>
                        <a:pt x="197" y="0"/>
                      </a:lnTo>
                      <a:lnTo>
                        <a:pt x="243" y="52"/>
                      </a:lnTo>
                      <a:lnTo>
                        <a:pt x="269" y="125"/>
                      </a:lnTo>
                      <a:lnTo>
                        <a:pt x="269" y="197"/>
                      </a:lnTo>
                      <a:lnTo>
                        <a:pt x="263" y="282"/>
                      </a:lnTo>
                      <a:lnTo>
                        <a:pt x="362" y="381"/>
                      </a:lnTo>
                      <a:lnTo>
                        <a:pt x="362" y="415"/>
                      </a:lnTo>
                      <a:lnTo>
                        <a:pt x="335" y="415"/>
                      </a:lnTo>
                      <a:lnTo>
                        <a:pt x="269" y="349"/>
                      </a:lnTo>
                      <a:lnTo>
                        <a:pt x="250" y="349"/>
                      </a:lnTo>
                      <a:lnTo>
                        <a:pt x="216" y="415"/>
                      </a:lnTo>
                      <a:lnTo>
                        <a:pt x="184" y="467"/>
                      </a:lnTo>
                      <a:lnTo>
                        <a:pt x="145" y="5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25" name="Freeform 8"/>
                <p:cNvSpPr>
                  <a:spLocks/>
                </p:cNvSpPr>
                <p:nvPr/>
              </p:nvSpPr>
              <p:spPr bwMode="auto">
                <a:xfrm>
                  <a:off x="4460" y="2612"/>
                  <a:ext cx="184" cy="557"/>
                </a:xfrm>
                <a:custGeom>
                  <a:avLst/>
                  <a:gdLst>
                    <a:gd name="T0" fmla="*/ 49 w 368"/>
                    <a:gd name="T1" fmla="*/ 99 h 1113"/>
                    <a:gd name="T2" fmla="*/ 63 w 368"/>
                    <a:gd name="T3" fmla="*/ 44 h 1113"/>
                    <a:gd name="T4" fmla="*/ 83 w 368"/>
                    <a:gd name="T5" fmla="*/ 10 h 1113"/>
                    <a:gd name="T6" fmla="*/ 105 w 368"/>
                    <a:gd name="T7" fmla="*/ 0 h 1113"/>
                    <a:gd name="T8" fmla="*/ 135 w 368"/>
                    <a:gd name="T9" fmla="*/ 4 h 1113"/>
                    <a:gd name="T10" fmla="*/ 152 w 368"/>
                    <a:gd name="T11" fmla="*/ 26 h 1113"/>
                    <a:gd name="T12" fmla="*/ 174 w 368"/>
                    <a:gd name="T13" fmla="*/ 102 h 1113"/>
                    <a:gd name="T14" fmla="*/ 181 w 368"/>
                    <a:gd name="T15" fmla="*/ 184 h 1113"/>
                    <a:gd name="T16" fmla="*/ 184 w 368"/>
                    <a:gd name="T17" fmla="*/ 300 h 1113"/>
                    <a:gd name="T18" fmla="*/ 184 w 368"/>
                    <a:gd name="T19" fmla="*/ 376 h 1113"/>
                    <a:gd name="T20" fmla="*/ 171 w 368"/>
                    <a:gd name="T21" fmla="*/ 474 h 1113"/>
                    <a:gd name="T22" fmla="*/ 135 w 368"/>
                    <a:gd name="T23" fmla="*/ 530 h 1113"/>
                    <a:gd name="T24" fmla="*/ 92 w 368"/>
                    <a:gd name="T25" fmla="*/ 557 h 1113"/>
                    <a:gd name="T26" fmla="*/ 52 w 368"/>
                    <a:gd name="T27" fmla="*/ 557 h 1113"/>
                    <a:gd name="T28" fmla="*/ 17 w 368"/>
                    <a:gd name="T29" fmla="*/ 547 h 1113"/>
                    <a:gd name="T30" fmla="*/ 0 w 368"/>
                    <a:gd name="T31" fmla="*/ 494 h 1113"/>
                    <a:gd name="T32" fmla="*/ 0 w 368"/>
                    <a:gd name="T33" fmla="*/ 441 h 1113"/>
                    <a:gd name="T34" fmla="*/ 17 w 368"/>
                    <a:gd name="T35" fmla="*/ 349 h 1113"/>
                    <a:gd name="T36" fmla="*/ 36 w 368"/>
                    <a:gd name="T37" fmla="*/ 326 h 1113"/>
                    <a:gd name="T38" fmla="*/ 46 w 368"/>
                    <a:gd name="T39" fmla="*/ 267 h 1113"/>
                    <a:gd name="T40" fmla="*/ 46 w 368"/>
                    <a:gd name="T41" fmla="*/ 178 h 1113"/>
                    <a:gd name="T42" fmla="*/ 49 w 368"/>
                    <a:gd name="T43" fmla="*/ 99 h 111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8"/>
                    <a:gd name="T67" fmla="*/ 0 h 1113"/>
                    <a:gd name="T68" fmla="*/ 368 w 368"/>
                    <a:gd name="T69" fmla="*/ 1113 h 111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8" h="1113">
                      <a:moveTo>
                        <a:pt x="98" y="197"/>
                      </a:moveTo>
                      <a:lnTo>
                        <a:pt x="126" y="88"/>
                      </a:lnTo>
                      <a:lnTo>
                        <a:pt x="165" y="20"/>
                      </a:lnTo>
                      <a:lnTo>
                        <a:pt x="210" y="0"/>
                      </a:lnTo>
                      <a:lnTo>
                        <a:pt x="270" y="7"/>
                      </a:lnTo>
                      <a:lnTo>
                        <a:pt x="303" y="52"/>
                      </a:lnTo>
                      <a:lnTo>
                        <a:pt x="348" y="204"/>
                      </a:lnTo>
                      <a:lnTo>
                        <a:pt x="361" y="368"/>
                      </a:lnTo>
                      <a:lnTo>
                        <a:pt x="368" y="599"/>
                      </a:lnTo>
                      <a:lnTo>
                        <a:pt x="368" y="751"/>
                      </a:lnTo>
                      <a:lnTo>
                        <a:pt x="342" y="948"/>
                      </a:lnTo>
                      <a:lnTo>
                        <a:pt x="270" y="1060"/>
                      </a:lnTo>
                      <a:lnTo>
                        <a:pt x="184" y="1113"/>
                      </a:lnTo>
                      <a:lnTo>
                        <a:pt x="105" y="1113"/>
                      </a:lnTo>
                      <a:lnTo>
                        <a:pt x="33" y="1093"/>
                      </a:lnTo>
                      <a:lnTo>
                        <a:pt x="0" y="987"/>
                      </a:lnTo>
                      <a:lnTo>
                        <a:pt x="0" y="882"/>
                      </a:lnTo>
                      <a:lnTo>
                        <a:pt x="33" y="697"/>
                      </a:lnTo>
                      <a:lnTo>
                        <a:pt x="72" y="652"/>
                      </a:lnTo>
                      <a:lnTo>
                        <a:pt x="92" y="533"/>
                      </a:lnTo>
                      <a:lnTo>
                        <a:pt x="92" y="355"/>
                      </a:lnTo>
                      <a:lnTo>
                        <a:pt x="98" y="1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26" name="Freeform 9"/>
                <p:cNvSpPr>
                  <a:spLocks/>
                </p:cNvSpPr>
                <p:nvPr/>
              </p:nvSpPr>
              <p:spPr bwMode="auto">
                <a:xfrm>
                  <a:off x="4520" y="3066"/>
                  <a:ext cx="194" cy="587"/>
                </a:xfrm>
                <a:custGeom>
                  <a:avLst/>
                  <a:gdLst>
                    <a:gd name="T0" fmla="*/ 13 w 389"/>
                    <a:gd name="T1" fmla="*/ 0 h 1173"/>
                    <a:gd name="T2" fmla="*/ 52 w 389"/>
                    <a:gd name="T3" fmla="*/ 24 h 1173"/>
                    <a:gd name="T4" fmla="*/ 65 w 389"/>
                    <a:gd name="T5" fmla="*/ 60 h 1173"/>
                    <a:gd name="T6" fmla="*/ 79 w 389"/>
                    <a:gd name="T7" fmla="*/ 155 h 1173"/>
                    <a:gd name="T8" fmla="*/ 79 w 389"/>
                    <a:gd name="T9" fmla="*/ 247 h 1173"/>
                    <a:gd name="T10" fmla="*/ 72 w 389"/>
                    <a:gd name="T11" fmla="*/ 346 h 1173"/>
                    <a:gd name="T12" fmla="*/ 52 w 389"/>
                    <a:gd name="T13" fmla="*/ 435 h 1173"/>
                    <a:gd name="T14" fmla="*/ 36 w 389"/>
                    <a:gd name="T15" fmla="*/ 494 h 1173"/>
                    <a:gd name="T16" fmla="*/ 36 w 389"/>
                    <a:gd name="T17" fmla="*/ 527 h 1173"/>
                    <a:gd name="T18" fmla="*/ 52 w 389"/>
                    <a:gd name="T19" fmla="*/ 534 h 1173"/>
                    <a:gd name="T20" fmla="*/ 86 w 389"/>
                    <a:gd name="T21" fmla="*/ 530 h 1173"/>
                    <a:gd name="T22" fmla="*/ 132 w 389"/>
                    <a:gd name="T23" fmla="*/ 530 h 1173"/>
                    <a:gd name="T24" fmla="*/ 184 w 389"/>
                    <a:gd name="T25" fmla="*/ 547 h 1173"/>
                    <a:gd name="T26" fmla="*/ 194 w 389"/>
                    <a:gd name="T27" fmla="*/ 560 h 1173"/>
                    <a:gd name="T28" fmla="*/ 184 w 389"/>
                    <a:gd name="T29" fmla="*/ 576 h 1173"/>
                    <a:gd name="T30" fmla="*/ 161 w 389"/>
                    <a:gd name="T31" fmla="*/ 587 h 1173"/>
                    <a:gd name="T32" fmla="*/ 138 w 389"/>
                    <a:gd name="T33" fmla="*/ 570 h 1173"/>
                    <a:gd name="T34" fmla="*/ 108 w 389"/>
                    <a:gd name="T35" fmla="*/ 563 h 1173"/>
                    <a:gd name="T36" fmla="*/ 69 w 389"/>
                    <a:gd name="T37" fmla="*/ 560 h 1173"/>
                    <a:gd name="T38" fmla="*/ 33 w 389"/>
                    <a:gd name="T39" fmla="*/ 560 h 1173"/>
                    <a:gd name="T40" fmla="*/ 13 w 389"/>
                    <a:gd name="T41" fmla="*/ 563 h 1173"/>
                    <a:gd name="T42" fmla="*/ 0 w 389"/>
                    <a:gd name="T43" fmla="*/ 554 h 1173"/>
                    <a:gd name="T44" fmla="*/ 3 w 389"/>
                    <a:gd name="T45" fmla="*/ 541 h 1173"/>
                    <a:gd name="T46" fmla="*/ 6 w 389"/>
                    <a:gd name="T47" fmla="*/ 501 h 1173"/>
                    <a:gd name="T48" fmla="*/ 13 w 389"/>
                    <a:gd name="T49" fmla="*/ 465 h 1173"/>
                    <a:gd name="T50" fmla="*/ 33 w 389"/>
                    <a:gd name="T51" fmla="*/ 405 h 1173"/>
                    <a:gd name="T52" fmla="*/ 46 w 389"/>
                    <a:gd name="T53" fmla="*/ 330 h 1173"/>
                    <a:gd name="T54" fmla="*/ 49 w 389"/>
                    <a:gd name="T55" fmla="*/ 260 h 1173"/>
                    <a:gd name="T56" fmla="*/ 46 w 389"/>
                    <a:gd name="T57" fmla="*/ 172 h 1173"/>
                    <a:gd name="T58" fmla="*/ 30 w 389"/>
                    <a:gd name="T59" fmla="*/ 109 h 1173"/>
                    <a:gd name="T60" fmla="*/ 6 w 389"/>
                    <a:gd name="T61" fmla="*/ 76 h 1173"/>
                    <a:gd name="T62" fmla="*/ 0 w 389"/>
                    <a:gd name="T63" fmla="*/ 46 h 1173"/>
                    <a:gd name="T64" fmla="*/ 6 w 389"/>
                    <a:gd name="T65" fmla="*/ 20 h 1173"/>
                    <a:gd name="T66" fmla="*/ 13 w 389"/>
                    <a:gd name="T67" fmla="*/ 0 h 11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9"/>
                    <a:gd name="T103" fmla="*/ 0 h 1173"/>
                    <a:gd name="T104" fmla="*/ 389 w 389"/>
                    <a:gd name="T105" fmla="*/ 1173 h 11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9" h="1173">
                      <a:moveTo>
                        <a:pt x="26" y="0"/>
                      </a:moveTo>
                      <a:lnTo>
                        <a:pt x="105" y="47"/>
                      </a:lnTo>
                      <a:lnTo>
                        <a:pt x="131" y="120"/>
                      </a:lnTo>
                      <a:lnTo>
                        <a:pt x="159" y="310"/>
                      </a:lnTo>
                      <a:lnTo>
                        <a:pt x="159" y="494"/>
                      </a:lnTo>
                      <a:lnTo>
                        <a:pt x="145" y="692"/>
                      </a:lnTo>
                      <a:lnTo>
                        <a:pt x="105" y="870"/>
                      </a:lnTo>
                      <a:lnTo>
                        <a:pt x="73" y="988"/>
                      </a:lnTo>
                      <a:lnTo>
                        <a:pt x="73" y="1054"/>
                      </a:lnTo>
                      <a:lnTo>
                        <a:pt x="105" y="1068"/>
                      </a:lnTo>
                      <a:lnTo>
                        <a:pt x="172" y="1060"/>
                      </a:lnTo>
                      <a:lnTo>
                        <a:pt x="264" y="1060"/>
                      </a:lnTo>
                      <a:lnTo>
                        <a:pt x="369" y="1094"/>
                      </a:lnTo>
                      <a:lnTo>
                        <a:pt x="389" y="1120"/>
                      </a:lnTo>
                      <a:lnTo>
                        <a:pt x="369" y="1152"/>
                      </a:lnTo>
                      <a:lnTo>
                        <a:pt x="323" y="1173"/>
                      </a:lnTo>
                      <a:lnTo>
                        <a:pt x="277" y="1139"/>
                      </a:lnTo>
                      <a:lnTo>
                        <a:pt x="217" y="1126"/>
                      </a:lnTo>
                      <a:lnTo>
                        <a:pt x="138" y="1120"/>
                      </a:lnTo>
                      <a:lnTo>
                        <a:pt x="66" y="1120"/>
                      </a:lnTo>
                      <a:lnTo>
                        <a:pt x="26" y="1126"/>
                      </a:lnTo>
                      <a:lnTo>
                        <a:pt x="0" y="1107"/>
                      </a:lnTo>
                      <a:lnTo>
                        <a:pt x="7" y="1081"/>
                      </a:lnTo>
                      <a:lnTo>
                        <a:pt x="13" y="1002"/>
                      </a:lnTo>
                      <a:lnTo>
                        <a:pt x="26" y="929"/>
                      </a:lnTo>
                      <a:lnTo>
                        <a:pt x="66" y="810"/>
                      </a:lnTo>
                      <a:lnTo>
                        <a:pt x="92" y="659"/>
                      </a:lnTo>
                      <a:lnTo>
                        <a:pt x="99" y="520"/>
                      </a:lnTo>
                      <a:lnTo>
                        <a:pt x="92" y="343"/>
                      </a:lnTo>
                      <a:lnTo>
                        <a:pt x="60" y="218"/>
                      </a:lnTo>
                      <a:lnTo>
                        <a:pt x="13" y="152"/>
                      </a:lnTo>
                      <a:lnTo>
                        <a:pt x="0" y="92"/>
                      </a:lnTo>
                      <a:lnTo>
                        <a:pt x="13" y="4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27" name="Freeform 10"/>
                <p:cNvSpPr>
                  <a:spLocks/>
                </p:cNvSpPr>
                <p:nvPr/>
              </p:nvSpPr>
              <p:spPr bwMode="auto">
                <a:xfrm>
                  <a:off x="4362" y="3063"/>
                  <a:ext cx="180" cy="632"/>
                </a:xfrm>
                <a:custGeom>
                  <a:avLst/>
                  <a:gdLst>
                    <a:gd name="T0" fmla="*/ 114 w 362"/>
                    <a:gd name="T1" fmla="*/ 16 h 1264"/>
                    <a:gd name="T2" fmla="*/ 140 w 362"/>
                    <a:gd name="T3" fmla="*/ 0 h 1264"/>
                    <a:gd name="T4" fmla="*/ 163 w 362"/>
                    <a:gd name="T5" fmla="*/ 10 h 1264"/>
                    <a:gd name="T6" fmla="*/ 180 w 362"/>
                    <a:gd name="T7" fmla="*/ 37 h 1264"/>
                    <a:gd name="T8" fmla="*/ 176 w 362"/>
                    <a:gd name="T9" fmla="*/ 121 h 1264"/>
                    <a:gd name="T10" fmla="*/ 163 w 362"/>
                    <a:gd name="T11" fmla="*/ 237 h 1264"/>
                    <a:gd name="T12" fmla="*/ 140 w 362"/>
                    <a:gd name="T13" fmla="*/ 352 h 1264"/>
                    <a:gd name="T14" fmla="*/ 111 w 362"/>
                    <a:gd name="T15" fmla="*/ 424 h 1264"/>
                    <a:gd name="T16" fmla="*/ 88 w 362"/>
                    <a:gd name="T17" fmla="*/ 490 h 1264"/>
                    <a:gd name="T18" fmla="*/ 65 w 362"/>
                    <a:gd name="T19" fmla="*/ 514 h 1264"/>
                    <a:gd name="T20" fmla="*/ 69 w 362"/>
                    <a:gd name="T21" fmla="*/ 527 h 1264"/>
                    <a:gd name="T22" fmla="*/ 69 w 362"/>
                    <a:gd name="T23" fmla="*/ 537 h 1264"/>
                    <a:gd name="T24" fmla="*/ 94 w 362"/>
                    <a:gd name="T25" fmla="*/ 557 h 1264"/>
                    <a:gd name="T26" fmla="*/ 134 w 362"/>
                    <a:gd name="T27" fmla="*/ 576 h 1264"/>
                    <a:gd name="T28" fmla="*/ 163 w 362"/>
                    <a:gd name="T29" fmla="*/ 609 h 1264"/>
                    <a:gd name="T30" fmla="*/ 163 w 362"/>
                    <a:gd name="T31" fmla="*/ 622 h 1264"/>
                    <a:gd name="T32" fmla="*/ 140 w 362"/>
                    <a:gd name="T33" fmla="*/ 632 h 1264"/>
                    <a:gd name="T34" fmla="*/ 114 w 362"/>
                    <a:gd name="T35" fmla="*/ 632 h 1264"/>
                    <a:gd name="T36" fmla="*/ 104 w 362"/>
                    <a:gd name="T37" fmla="*/ 616 h 1264"/>
                    <a:gd name="T38" fmla="*/ 91 w 362"/>
                    <a:gd name="T39" fmla="*/ 593 h 1264"/>
                    <a:gd name="T40" fmla="*/ 65 w 362"/>
                    <a:gd name="T41" fmla="*/ 573 h 1264"/>
                    <a:gd name="T42" fmla="*/ 36 w 362"/>
                    <a:gd name="T43" fmla="*/ 553 h 1264"/>
                    <a:gd name="T44" fmla="*/ 16 w 362"/>
                    <a:gd name="T45" fmla="*/ 543 h 1264"/>
                    <a:gd name="T46" fmla="*/ 0 w 362"/>
                    <a:gd name="T47" fmla="*/ 533 h 1264"/>
                    <a:gd name="T48" fmla="*/ 0 w 362"/>
                    <a:gd name="T49" fmla="*/ 517 h 1264"/>
                    <a:gd name="T50" fmla="*/ 16 w 362"/>
                    <a:gd name="T51" fmla="*/ 500 h 1264"/>
                    <a:gd name="T52" fmla="*/ 49 w 362"/>
                    <a:gd name="T53" fmla="*/ 487 h 1264"/>
                    <a:gd name="T54" fmla="*/ 69 w 362"/>
                    <a:gd name="T55" fmla="*/ 461 h 1264"/>
                    <a:gd name="T56" fmla="*/ 88 w 362"/>
                    <a:gd name="T57" fmla="*/ 411 h 1264"/>
                    <a:gd name="T58" fmla="*/ 107 w 362"/>
                    <a:gd name="T59" fmla="*/ 359 h 1264"/>
                    <a:gd name="T60" fmla="*/ 121 w 362"/>
                    <a:gd name="T61" fmla="*/ 313 h 1264"/>
                    <a:gd name="T62" fmla="*/ 127 w 362"/>
                    <a:gd name="T63" fmla="*/ 240 h 1264"/>
                    <a:gd name="T64" fmla="*/ 124 w 362"/>
                    <a:gd name="T65" fmla="*/ 164 h 1264"/>
                    <a:gd name="T66" fmla="*/ 121 w 362"/>
                    <a:gd name="T67" fmla="*/ 102 h 1264"/>
                    <a:gd name="T68" fmla="*/ 111 w 362"/>
                    <a:gd name="T69" fmla="*/ 49 h 1264"/>
                    <a:gd name="T70" fmla="*/ 114 w 362"/>
                    <a:gd name="T71" fmla="*/ 16 h 126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62"/>
                    <a:gd name="T109" fmla="*/ 0 h 1264"/>
                    <a:gd name="T110" fmla="*/ 362 w 362"/>
                    <a:gd name="T111" fmla="*/ 1264 h 126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62" h="1264">
                      <a:moveTo>
                        <a:pt x="229" y="32"/>
                      </a:moveTo>
                      <a:lnTo>
                        <a:pt x="282" y="0"/>
                      </a:lnTo>
                      <a:lnTo>
                        <a:pt x="328" y="19"/>
                      </a:lnTo>
                      <a:lnTo>
                        <a:pt x="362" y="73"/>
                      </a:lnTo>
                      <a:lnTo>
                        <a:pt x="354" y="243"/>
                      </a:lnTo>
                      <a:lnTo>
                        <a:pt x="328" y="474"/>
                      </a:lnTo>
                      <a:lnTo>
                        <a:pt x="282" y="705"/>
                      </a:lnTo>
                      <a:lnTo>
                        <a:pt x="223" y="849"/>
                      </a:lnTo>
                      <a:lnTo>
                        <a:pt x="177" y="980"/>
                      </a:lnTo>
                      <a:lnTo>
                        <a:pt x="131" y="1027"/>
                      </a:lnTo>
                      <a:lnTo>
                        <a:pt x="138" y="1053"/>
                      </a:lnTo>
                      <a:lnTo>
                        <a:pt x="138" y="1073"/>
                      </a:lnTo>
                      <a:lnTo>
                        <a:pt x="190" y="1113"/>
                      </a:lnTo>
                      <a:lnTo>
                        <a:pt x="269" y="1152"/>
                      </a:lnTo>
                      <a:lnTo>
                        <a:pt x="328" y="1218"/>
                      </a:lnTo>
                      <a:lnTo>
                        <a:pt x="328" y="1244"/>
                      </a:lnTo>
                      <a:lnTo>
                        <a:pt x="282" y="1264"/>
                      </a:lnTo>
                      <a:lnTo>
                        <a:pt x="229" y="1264"/>
                      </a:lnTo>
                      <a:lnTo>
                        <a:pt x="210" y="1231"/>
                      </a:lnTo>
                      <a:lnTo>
                        <a:pt x="184" y="1185"/>
                      </a:lnTo>
                      <a:lnTo>
                        <a:pt x="131" y="1146"/>
                      </a:lnTo>
                      <a:lnTo>
                        <a:pt x="72" y="1106"/>
                      </a:lnTo>
                      <a:lnTo>
                        <a:pt x="33" y="1086"/>
                      </a:lnTo>
                      <a:lnTo>
                        <a:pt x="0" y="1066"/>
                      </a:lnTo>
                      <a:lnTo>
                        <a:pt x="0" y="1034"/>
                      </a:lnTo>
                      <a:lnTo>
                        <a:pt x="33" y="1001"/>
                      </a:lnTo>
                      <a:lnTo>
                        <a:pt x="98" y="974"/>
                      </a:lnTo>
                      <a:lnTo>
                        <a:pt x="138" y="922"/>
                      </a:lnTo>
                      <a:lnTo>
                        <a:pt x="177" y="823"/>
                      </a:lnTo>
                      <a:lnTo>
                        <a:pt x="216" y="718"/>
                      </a:lnTo>
                      <a:lnTo>
                        <a:pt x="243" y="625"/>
                      </a:lnTo>
                      <a:lnTo>
                        <a:pt x="256" y="481"/>
                      </a:lnTo>
                      <a:lnTo>
                        <a:pt x="250" y="329"/>
                      </a:lnTo>
                      <a:lnTo>
                        <a:pt x="243" y="204"/>
                      </a:lnTo>
                      <a:lnTo>
                        <a:pt x="223" y="99"/>
                      </a:lnTo>
                      <a:lnTo>
                        <a:pt x="229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23" name="Freeform 11"/>
              <p:cNvSpPr>
                <a:spLocks/>
              </p:cNvSpPr>
              <p:nvPr/>
            </p:nvSpPr>
            <p:spPr bwMode="auto">
              <a:xfrm>
                <a:off x="4594" y="2639"/>
                <a:ext cx="442" cy="375"/>
              </a:xfrm>
              <a:custGeom>
                <a:avLst/>
                <a:gdLst>
                  <a:gd name="T0" fmla="*/ 11 w 883"/>
                  <a:gd name="T1" fmla="*/ 0 h 751"/>
                  <a:gd name="T2" fmla="*/ 0 w 883"/>
                  <a:gd name="T3" fmla="*/ 16 h 751"/>
                  <a:gd name="T4" fmla="*/ 0 w 883"/>
                  <a:gd name="T5" fmla="*/ 46 h 751"/>
                  <a:gd name="T6" fmla="*/ 11 w 883"/>
                  <a:gd name="T7" fmla="*/ 95 h 751"/>
                  <a:gd name="T8" fmla="*/ 63 w 883"/>
                  <a:gd name="T9" fmla="*/ 161 h 751"/>
                  <a:gd name="T10" fmla="*/ 109 w 883"/>
                  <a:gd name="T11" fmla="*/ 224 h 751"/>
                  <a:gd name="T12" fmla="*/ 145 w 883"/>
                  <a:gd name="T13" fmla="*/ 253 h 751"/>
                  <a:gd name="T14" fmla="*/ 175 w 883"/>
                  <a:gd name="T15" fmla="*/ 273 h 751"/>
                  <a:gd name="T16" fmla="*/ 264 w 883"/>
                  <a:gd name="T17" fmla="*/ 302 h 751"/>
                  <a:gd name="T18" fmla="*/ 350 w 883"/>
                  <a:gd name="T19" fmla="*/ 312 h 751"/>
                  <a:gd name="T20" fmla="*/ 376 w 883"/>
                  <a:gd name="T21" fmla="*/ 329 h 751"/>
                  <a:gd name="T22" fmla="*/ 392 w 883"/>
                  <a:gd name="T23" fmla="*/ 375 h 751"/>
                  <a:gd name="T24" fmla="*/ 403 w 883"/>
                  <a:gd name="T25" fmla="*/ 375 h 751"/>
                  <a:gd name="T26" fmla="*/ 392 w 883"/>
                  <a:gd name="T27" fmla="*/ 329 h 751"/>
                  <a:gd name="T28" fmla="*/ 396 w 883"/>
                  <a:gd name="T29" fmla="*/ 323 h 751"/>
                  <a:gd name="T30" fmla="*/ 425 w 883"/>
                  <a:gd name="T31" fmla="*/ 352 h 751"/>
                  <a:gd name="T32" fmla="*/ 429 w 883"/>
                  <a:gd name="T33" fmla="*/ 349 h 751"/>
                  <a:gd name="T34" fmla="*/ 406 w 883"/>
                  <a:gd name="T35" fmla="*/ 315 h 751"/>
                  <a:gd name="T36" fmla="*/ 412 w 883"/>
                  <a:gd name="T37" fmla="*/ 312 h 751"/>
                  <a:gd name="T38" fmla="*/ 438 w 883"/>
                  <a:gd name="T39" fmla="*/ 319 h 751"/>
                  <a:gd name="T40" fmla="*/ 442 w 883"/>
                  <a:gd name="T41" fmla="*/ 312 h 751"/>
                  <a:gd name="T42" fmla="*/ 442 w 883"/>
                  <a:gd name="T43" fmla="*/ 309 h 751"/>
                  <a:gd name="T44" fmla="*/ 396 w 883"/>
                  <a:gd name="T45" fmla="*/ 306 h 751"/>
                  <a:gd name="T46" fmla="*/ 396 w 883"/>
                  <a:gd name="T47" fmla="*/ 302 h 751"/>
                  <a:gd name="T48" fmla="*/ 416 w 883"/>
                  <a:gd name="T49" fmla="*/ 276 h 751"/>
                  <a:gd name="T50" fmla="*/ 412 w 883"/>
                  <a:gd name="T51" fmla="*/ 270 h 751"/>
                  <a:gd name="T52" fmla="*/ 403 w 883"/>
                  <a:gd name="T53" fmla="*/ 270 h 751"/>
                  <a:gd name="T54" fmla="*/ 386 w 883"/>
                  <a:gd name="T55" fmla="*/ 296 h 751"/>
                  <a:gd name="T56" fmla="*/ 360 w 883"/>
                  <a:gd name="T57" fmla="*/ 296 h 751"/>
                  <a:gd name="T58" fmla="*/ 277 w 883"/>
                  <a:gd name="T59" fmla="*/ 283 h 751"/>
                  <a:gd name="T60" fmla="*/ 211 w 883"/>
                  <a:gd name="T61" fmla="*/ 260 h 751"/>
                  <a:gd name="T62" fmla="*/ 165 w 883"/>
                  <a:gd name="T63" fmla="*/ 227 h 751"/>
                  <a:gd name="T64" fmla="*/ 113 w 883"/>
                  <a:gd name="T65" fmla="*/ 161 h 751"/>
                  <a:gd name="T66" fmla="*/ 70 w 883"/>
                  <a:gd name="T67" fmla="*/ 92 h 751"/>
                  <a:gd name="T68" fmla="*/ 53 w 883"/>
                  <a:gd name="T69" fmla="*/ 26 h 751"/>
                  <a:gd name="T70" fmla="*/ 30 w 883"/>
                  <a:gd name="T71" fmla="*/ 3 h 751"/>
                  <a:gd name="T72" fmla="*/ 11 w 883"/>
                  <a:gd name="T73" fmla="*/ 0 h 7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83"/>
                  <a:gd name="T112" fmla="*/ 0 h 751"/>
                  <a:gd name="T113" fmla="*/ 883 w 883"/>
                  <a:gd name="T114" fmla="*/ 751 h 7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83" h="751">
                    <a:moveTo>
                      <a:pt x="21" y="0"/>
                    </a:moveTo>
                    <a:lnTo>
                      <a:pt x="0" y="33"/>
                    </a:lnTo>
                    <a:lnTo>
                      <a:pt x="0" y="92"/>
                    </a:lnTo>
                    <a:lnTo>
                      <a:pt x="21" y="191"/>
                    </a:lnTo>
                    <a:lnTo>
                      <a:pt x="126" y="323"/>
                    </a:lnTo>
                    <a:lnTo>
                      <a:pt x="218" y="448"/>
                    </a:lnTo>
                    <a:lnTo>
                      <a:pt x="290" y="507"/>
                    </a:lnTo>
                    <a:lnTo>
                      <a:pt x="350" y="547"/>
                    </a:lnTo>
                    <a:lnTo>
                      <a:pt x="528" y="605"/>
                    </a:lnTo>
                    <a:lnTo>
                      <a:pt x="699" y="625"/>
                    </a:lnTo>
                    <a:lnTo>
                      <a:pt x="751" y="659"/>
                    </a:lnTo>
                    <a:lnTo>
                      <a:pt x="784" y="751"/>
                    </a:lnTo>
                    <a:lnTo>
                      <a:pt x="805" y="751"/>
                    </a:lnTo>
                    <a:lnTo>
                      <a:pt x="784" y="659"/>
                    </a:lnTo>
                    <a:lnTo>
                      <a:pt x="792" y="646"/>
                    </a:lnTo>
                    <a:lnTo>
                      <a:pt x="850" y="704"/>
                    </a:lnTo>
                    <a:lnTo>
                      <a:pt x="857" y="698"/>
                    </a:lnTo>
                    <a:lnTo>
                      <a:pt x="811" y="631"/>
                    </a:lnTo>
                    <a:lnTo>
                      <a:pt x="824" y="625"/>
                    </a:lnTo>
                    <a:lnTo>
                      <a:pt x="876" y="638"/>
                    </a:lnTo>
                    <a:lnTo>
                      <a:pt x="883" y="625"/>
                    </a:lnTo>
                    <a:lnTo>
                      <a:pt x="883" y="618"/>
                    </a:lnTo>
                    <a:lnTo>
                      <a:pt x="792" y="612"/>
                    </a:lnTo>
                    <a:lnTo>
                      <a:pt x="792" y="605"/>
                    </a:lnTo>
                    <a:lnTo>
                      <a:pt x="831" y="553"/>
                    </a:lnTo>
                    <a:lnTo>
                      <a:pt x="824" y="540"/>
                    </a:lnTo>
                    <a:lnTo>
                      <a:pt x="805" y="540"/>
                    </a:lnTo>
                    <a:lnTo>
                      <a:pt x="771" y="592"/>
                    </a:lnTo>
                    <a:lnTo>
                      <a:pt x="719" y="592"/>
                    </a:lnTo>
                    <a:lnTo>
                      <a:pt x="554" y="566"/>
                    </a:lnTo>
                    <a:lnTo>
                      <a:pt x="422" y="520"/>
                    </a:lnTo>
                    <a:lnTo>
                      <a:pt x="330" y="454"/>
                    </a:lnTo>
                    <a:lnTo>
                      <a:pt x="225" y="323"/>
                    </a:lnTo>
                    <a:lnTo>
                      <a:pt x="139" y="184"/>
                    </a:lnTo>
                    <a:lnTo>
                      <a:pt x="106" y="53"/>
                    </a:lnTo>
                    <a:lnTo>
                      <a:pt x="60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21" name="Freeform 12"/>
            <p:cNvSpPr>
              <a:spLocks/>
            </p:cNvSpPr>
            <p:nvPr/>
          </p:nvSpPr>
          <p:spPr bwMode="auto">
            <a:xfrm>
              <a:off x="4312" y="2628"/>
              <a:ext cx="240" cy="329"/>
            </a:xfrm>
            <a:custGeom>
              <a:avLst/>
              <a:gdLst>
                <a:gd name="T0" fmla="*/ 162 w 480"/>
                <a:gd name="T1" fmla="*/ 33 h 659"/>
                <a:gd name="T2" fmla="*/ 188 w 480"/>
                <a:gd name="T3" fmla="*/ 13 h 659"/>
                <a:gd name="T4" fmla="*/ 214 w 480"/>
                <a:gd name="T5" fmla="*/ 0 h 659"/>
                <a:gd name="T6" fmla="*/ 231 w 480"/>
                <a:gd name="T7" fmla="*/ 0 h 659"/>
                <a:gd name="T8" fmla="*/ 240 w 480"/>
                <a:gd name="T9" fmla="*/ 33 h 659"/>
                <a:gd name="T10" fmla="*/ 224 w 480"/>
                <a:gd name="T11" fmla="*/ 72 h 659"/>
                <a:gd name="T12" fmla="*/ 207 w 480"/>
                <a:gd name="T13" fmla="*/ 92 h 659"/>
                <a:gd name="T14" fmla="*/ 162 w 480"/>
                <a:gd name="T15" fmla="*/ 102 h 659"/>
                <a:gd name="T16" fmla="*/ 121 w 480"/>
                <a:gd name="T17" fmla="*/ 132 h 659"/>
                <a:gd name="T18" fmla="*/ 76 w 480"/>
                <a:gd name="T19" fmla="*/ 158 h 659"/>
                <a:gd name="T20" fmla="*/ 50 w 480"/>
                <a:gd name="T21" fmla="*/ 181 h 659"/>
                <a:gd name="T22" fmla="*/ 66 w 480"/>
                <a:gd name="T23" fmla="*/ 198 h 659"/>
                <a:gd name="T24" fmla="*/ 115 w 480"/>
                <a:gd name="T25" fmla="*/ 234 h 659"/>
                <a:gd name="T26" fmla="*/ 162 w 480"/>
                <a:gd name="T27" fmla="*/ 250 h 659"/>
                <a:gd name="T28" fmla="*/ 204 w 480"/>
                <a:gd name="T29" fmla="*/ 273 h 659"/>
                <a:gd name="T30" fmla="*/ 237 w 480"/>
                <a:gd name="T31" fmla="*/ 303 h 659"/>
                <a:gd name="T32" fmla="*/ 234 w 480"/>
                <a:gd name="T33" fmla="*/ 316 h 659"/>
                <a:gd name="T34" fmla="*/ 224 w 480"/>
                <a:gd name="T35" fmla="*/ 329 h 659"/>
                <a:gd name="T36" fmla="*/ 188 w 480"/>
                <a:gd name="T37" fmla="*/ 329 h 659"/>
                <a:gd name="T38" fmla="*/ 155 w 480"/>
                <a:gd name="T39" fmla="*/ 329 h 659"/>
                <a:gd name="T40" fmla="*/ 145 w 480"/>
                <a:gd name="T41" fmla="*/ 306 h 659"/>
                <a:gd name="T42" fmla="*/ 152 w 480"/>
                <a:gd name="T43" fmla="*/ 293 h 659"/>
                <a:gd name="T44" fmla="*/ 152 w 480"/>
                <a:gd name="T45" fmla="*/ 277 h 659"/>
                <a:gd name="T46" fmla="*/ 119 w 480"/>
                <a:gd name="T47" fmla="*/ 260 h 659"/>
                <a:gd name="T48" fmla="*/ 73 w 480"/>
                <a:gd name="T49" fmla="*/ 241 h 659"/>
                <a:gd name="T50" fmla="*/ 26 w 480"/>
                <a:gd name="T51" fmla="*/ 208 h 659"/>
                <a:gd name="T52" fmla="*/ 0 w 480"/>
                <a:gd name="T53" fmla="*/ 181 h 659"/>
                <a:gd name="T54" fmla="*/ 0 w 480"/>
                <a:gd name="T55" fmla="*/ 161 h 659"/>
                <a:gd name="T56" fmla="*/ 23 w 480"/>
                <a:gd name="T57" fmla="*/ 142 h 659"/>
                <a:gd name="T58" fmla="*/ 82 w 480"/>
                <a:gd name="T59" fmla="*/ 96 h 659"/>
                <a:gd name="T60" fmla="*/ 125 w 480"/>
                <a:gd name="T61" fmla="*/ 66 h 659"/>
                <a:gd name="T62" fmla="*/ 162 w 480"/>
                <a:gd name="T63" fmla="*/ 33 h 6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0"/>
                <a:gd name="T97" fmla="*/ 0 h 659"/>
                <a:gd name="T98" fmla="*/ 480 w 480"/>
                <a:gd name="T99" fmla="*/ 659 h 6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0" h="659">
                  <a:moveTo>
                    <a:pt x="323" y="66"/>
                  </a:moveTo>
                  <a:lnTo>
                    <a:pt x="375" y="27"/>
                  </a:lnTo>
                  <a:lnTo>
                    <a:pt x="428" y="0"/>
                  </a:lnTo>
                  <a:lnTo>
                    <a:pt x="461" y="0"/>
                  </a:lnTo>
                  <a:lnTo>
                    <a:pt x="480" y="66"/>
                  </a:lnTo>
                  <a:lnTo>
                    <a:pt x="448" y="145"/>
                  </a:lnTo>
                  <a:lnTo>
                    <a:pt x="414" y="184"/>
                  </a:lnTo>
                  <a:lnTo>
                    <a:pt x="323" y="205"/>
                  </a:lnTo>
                  <a:lnTo>
                    <a:pt x="243" y="264"/>
                  </a:lnTo>
                  <a:lnTo>
                    <a:pt x="151" y="317"/>
                  </a:lnTo>
                  <a:lnTo>
                    <a:pt x="99" y="362"/>
                  </a:lnTo>
                  <a:lnTo>
                    <a:pt x="132" y="396"/>
                  </a:lnTo>
                  <a:lnTo>
                    <a:pt x="230" y="468"/>
                  </a:lnTo>
                  <a:lnTo>
                    <a:pt x="323" y="501"/>
                  </a:lnTo>
                  <a:lnTo>
                    <a:pt x="407" y="547"/>
                  </a:lnTo>
                  <a:lnTo>
                    <a:pt x="474" y="607"/>
                  </a:lnTo>
                  <a:lnTo>
                    <a:pt x="467" y="633"/>
                  </a:lnTo>
                  <a:lnTo>
                    <a:pt x="448" y="659"/>
                  </a:lnTo>
                  <a:lnTo>
                    <a:pt x="375" y="659"/>
                  </a:lnTo>
                  <a:lnTo>
                    <a:pt x="310" y="659"/>
                  </a:lnTo>
                  <a:lnTo>
                    <a:pt x="289" y="613"/>
                  </a:lnTo>
                  <a:lnTo>
                    <a:pt x="303" y="587"/>
                  </a:lnTo>
                  <a:lnTo>
                    <a:pt x="303" y="554"/>
                  </a:lnTo>
                  <a:lnTo>
                    <a:pt x="237" y="521"/>
                  </a:lnTo>
                  <a:lnTo>
                    <a:pt x="145" y="482"/>
                  </a:lnTo>
                  <a:lnTo>
                    <a:pt x="52" y="416"/>
                  </a:lnTo>
                  <a:lnTo>
                    <a:pt x="0" y="362"/>
                  </a:lnTo>
                  <a:lnTo>
                    <a:pt x="0" y="323"/>
                  </a:lnTo>
                  <a:lnTo>
                    <a:pt x="46" y="284"/>
                  </a:lnTo>
                  <a:lnTo>
                    <a:pt x="164" y="192"/>
                  </a:lnTo>
                  <a:lnTo>
                    <a:pt x="250" y="132"/>
                  </a:lnTo>
                  <a:lnTo>
                    <a:pt x="323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048000" y="2667000"/>
            <a:ext cx="1828800" cy="2667000"/>
            <a:chOff x="3936" y="1488"/>
            <a:chExt cx="1152" cy="1680"/>
          </a:xfrm>
        </p:grpSpPr>
        <p:sp>
          <p:nvSpPr>
            <p:cNvPr id="6210" name="Rectangle 14"/>
            <p:cNvSpPr>
              <a:spLocks noChangeArrowheads="1"/>
            </p:cNvSpPr>
            <p:nvPr/>
          </p:nvSpPr>
          <p:spPr bwMode="auto">
            <a:xfrm>
              <a:off x="3936" y="1488"/>
              <a:ext cx="1152" cy="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6211" name="Group 15"/>
            <p:cNvGrpSpPr>
              <a:grpSpLocks/>
            </p:cNvGrpSpPr>
            <p:nvPr/>
          </p:nvGrpSpPr>
          <p:grpSpPr bwMode="auto">
            <a:xfrm>
              <a:off x="4176" y="1536"/>
              <a:ext cx="724" cy="1305"/>
              <a:chOff x="3504" y="1526"/>
              <a:chExt cx="724" cy="1305"/>
            </a:xfrm>
          </p:grpSpPr>
          <p:sp>
            <p:nvSpPr>
              <p:cNvPr id="6212" name="Freeform 16"/>
              <p:cNvSpPr>
                <a:spLocks/>
              </p:cNvSpPr>
              <p:nvPr/>
            </p:nvSpPr>
            <p:spPr bwMode="auto">
              <a:xfrm flipH="1">
                <a:off x="3596" y="1968"/>
                <a:ext cx="48" cy="432"/>
              </a:xfrm>
              <a:custGeom>
                <a:avLst/>
                <a:gdLst>
                  <a:gd name="T0" fmla="*/ 41 w 978"/>
                  <a:gd name="T1" fmla="*/ 246 h 2071"/>
                  <a:gd name="T2" fmla="*/ 35 w 978"/>
                  <a:gd name="T3" fmla="*/ 216 h 2071"/>
                  <a:gd name="T4" fmla="*/ 32 w 978"/>
                  <a:gd name="T5" fmla="*/ 180 h 2071"/>
                  <a:gd name="T6" fmla="*/ 31 w 978"/>
                  <a:gd name="T7" fmla="*/ 148 h 2071"/>
                  <a:gd name="T8" fmla="*/ 32 w 978"/>
                  <a:gd name="T9" fmla="*/ 122 h 2071"/>
                  <a:gd name="T10" fmla="*/ 34 w 978"/>
                  <a:gd name="T11" fmla="*/ 89 h 2071"/>
                  <a:gd name="T12" fmla="*/ 37 w 978"/>
                  <a:gd name="T13" fmla="*/ 55 h 2071"/>
                  <a:gd name="T14" fmla="*/ 42 w 978"/>
                  <a:gd name="T15" fmla="*/ 27 h 2071"/>
                  <a:gd name="T16" fmla="*/ 45 w 978"/>
                  <a:gd name="T17" fmla="*/ 3 h 2071"/>
                  <a:gd name="T18" fmla="*/ 39 w 978"/>
                  <a:gd name="T19" fmla="*/ 12 h 2071"/>
                  <a:gd name="T20" fmla="*/ 35 w 978"/>
                  <a:gd name="T21" fmla="*/ 8 h 2071"/>
                  <a:gd name="T22" fmla="*/ 31 w 978"/>
                  <a:gd name="T23" fmla="*/ 11 h 2071"/>
                  <a:gd name="T24" fmla="*/ 27 w 978"/>
                  <a:gd name="T25" fmla="*/ 12 h 2071"/>
                  <a:gd name="T26" fmla="*/ 22 w 978"/>
                  <a:gd name="T27" fmla="*/ 13 h 2071"/>
                  <a:gd name="T28" fmla="*/ 19 w 978"/>
                  <a:gd name="T29" fmla="*/ 13 h 2071"/>
                  <a:gd name="T30" fmla="*/ 13 w 978"/>
                  <a:gd name="T31" fmla="*/ 2 h 2071"/>
                  <a:gd name="T32" fmla="*/ 9 w 978"/>
                  <a:gd name="T33" fmla="*/ 8 h 2071"/>
                  <a:gd name="T34" fmla="*/ 15 w 978"/>
                  <a:gd name="T35" fmla="*/ 34 h 2071"/>
                  <a:gd name="T36" fmla="*/ 18 w 978"/>
                  <a:gd name="T37" fmla="*/ 62 h 2071"/>
                  <a:gd name="T38" fmla="*/ 21 w 978"/>
                  <a:gd name="T39" fmla="*/ 92 h 2071"/>
                  <a:gd name="T40" fmla="*/ 21 w 978"/>
                  <a:gd name="T41" fmla="*/ 129 h 2071"/>
                  <a:gd name="T42" fmla="*/ 21 w 978"/>
                  <a:gd name="T43" fmla="*/ 158 h 2071"/>
                  <a:gd name="T44" fmla="*/ 19 w 978"/>
                  <a:gd name="T45" fmla="*/ 182 h 2071"/>
                  <a:gd name="T46" fmla="*/ 17 w 978"/>
                  <a:gd name="T47" fmla="*/ 200 h 2071"/>
                  <a:gd name="T48" fmla="*/ 14 w 978"/>
                  <a:gd name="T49" fmla="*/ 220 h 2071"/>
                  <a:gd name="T50" fmla="*/ 9 w 978"/>
                  <a:gd name="T51" fmla="*/ 242 h 2071"/>
                  <a:gd name="T52" fmla="*/ 4 w 978"/>
                  <a:gd name="T53" fmla="*/ 266 h 2071"/>
                  <a:gd name="T54" fmla="*/ 1 w 978"/>
                  <a:gd name="T55" fmla="*/ 288 h 2071"/>
                  <a:gd name="T56" fmla="*/ 0 w 978"/>
                  <a:gd name="T57" fmla="*/ 317 h 2071"/>
                  <a:gd name="T58" fmla="*/ 0 w 978"/>
                  <a:gd name="T59" fmla="*/ 347 h 2071"/>
                  <a:gd name="T60" fmla="*/ 2 w 978"/>
                  <a:gd name="T61" fmla="*/ 376 h 2071"/>
                  <a:gd name="T62" fmla="*/ 6 w 978"/>
                  <a:gd name="T63" fmla="*/ 400 h 2071"/>
                  <a:gd name="T64" fmla="*/ 13 w 978"/>
                  <a:gd name="T65" fmla="*/ 419 h 2071"/>
                  <a:gd name="T66" fmla="*/ 19 w 978"/>
                  <a:gd name="T67" fmla="*/ 429 h 2071"/>
                  <a:gd name="T68" fmla="*/ 26 w 978"/>
                  <a:gd name="T69" fmla="*/ 432 h 2071"/>
                  <a:gd name="T70" fmla="*/ 33 w 978"/>
                  <a:gd name="T71" fmla="*/ 427 h 2071"/>
                  <a:gd name="T72" fmla="*/ 40 w 978"/>
                  <a:gd name="T73" fmla="*/ 413 h 2071"/>
                  <a:gd name="T74" fmla="*/ 44 w 978"/>
                  <a:gd name="T75" fmla="*/ 390 h 2071"/>
                  <a:gd name="T76" fmla="*/ 47 w 978"/>
                  <a:gd name="T77" fmla="*/ 363 h 2071"/>
                  <a:gd name="T78" fmla="*/ 48 w 978"/>
                  <a:gd name="T79" fmla="*/ 333 h 2071"/>
                  <a:gd name="T80" fmla="*/ 48 w 978"/>
                  <a:gd name="T81" fmla="*/ 302 h 2071"/>
                  <a:gd name="T82" fmla="*/ 45 w 978"/>
                  <a:gd name="T83" fmla="*/ 273 h 207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78"/>
                  <a:gd name="T127" fmla="*/ 0 h 2071"/>
                  <a:gd name="T128" fmla="*/ 978 w 978"/>
                  <a:gd name="T129" fmla="*/ 2071 h 207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78" h="2071">
                    <a:moveTo>
                      <a:pt x="880" y="1240"/>
                    </a:moveTo>
                    <a:lnTo>
                      <a:pt x="833" y="1180"/>
                    </a:lnTo>
                    <a:lnTo>
                      <a:pt x="775" y="1108"/>
                    </a:lnTo>
                    <a:lnTo>
                      <a:pt x="722" y="1035"/>
                    </a:lnTo>
                    <a:lnTo>
                      <a:pt x="679" y="954"/>
                    </a:lnTo>
                    <a:lnTo>
                      <a:pt x="648" y="863"/>
                    </a:lnTo>
                    <a:lnTo>
                      <a:pt x="635" y="774"/>
                    </a:lnTo>
                    <a:lnTo>
                      <a:pt x="636" y="710"/>
                    </a:lnTo>
                    <a:lnTo>
                      <a:pt x="640" y="650"/>
                    </a:lnTo>
                    <a:lnTo>
                      <a:pt x="649" y="584"/>
                    </a:lnTo>
                    <a:lnTo>
                      <a:pt x="667" y="511"/>
                    </a:lnTo>
                    <a:lnTo>
                      <a:pt x="689" y="425"/>
                    </a:lnTo>
                    <a:lnTo>
                      <a:pt x="721" y="344"/>
                    </a:lnTo>
                    <a:lnTo>
                      <a:pt x="763" y="263"/>
                    </a:lnTo>
                    <a:lnTo>
                      <a:pt x="812" y="197"/>
                    </a:lnTo>
                    <a:lnTo>
                      <a:pt x="865" y="131"/>
                    </a:lnTo>
                    <a:lnTo>
                      <a:pt x="899" y="77"/>
                    </a:lnTo>
                    <a:lnTo>
                      <a:pt x="917" y="15"/>
                    </a:lnTo>
                    <a:lnTo>
                      <a:pt x="829" y="26"/>
                    </a:lnTo>
                    <a:lnTo>
                      <a:pt x="791" y="56"/>
                    </a:lnTo>
                    <a:lnTo>
                      <a:pt x="749" y="107"/>
                    </a:lnTo>
                    <a:lnTo>
                      <a:pt x="715" y="39"/>
                    </a:lnTo>
                    <a:lnTo>
                      <a:pt x="675" y="0"/>
                    </a:lnTo>
                    <a:lnTo>
                      <a:pt x="635" y="52"/>
                    </a:lnTo>
                    <a:lnTo>
                      <a:pt x="590" y="103"/>
                    </a:lnTo>
                    <a:lnTo>
                      <a:pt x="553" y="59"/>
                    </a:lnTo>
                    <a:lnTo>
                      <a:pt x="495" y="9"/>
                    </a:lnTo>
                    <a:lnTo>
                      <a:pt x="454" y="64"/>
                    </a:lnTo>
                    <a:lnTo>
                      <a:pt x="416" y="114"/>
                    </a:lnTo>
                    <a:lnTo>
                      <a:pt x="383" y="63"/>
                    </a:lnTo>
                    <a:lnTo>
                      <a:pt x="335" y="29"/>
                    </a:lnTo>
                    <a:lnTo>
                      <a:pt x="263" y="8"/>
                    </a:lnTo>
                    <a:lnTo>
                      <a:pt x="192" y="2"/>
                    </a:lnTo>
                    <a:lnTo>
                      <a:pt x="191" y="36"/>
                    </a:lnTo>
                    <a:lnTo>
                      <a:pt x="249" y="101"/>
                    </a:lnTo>
                    <a:lnTo>
                      <a:pt x="297" y="164"/>
                    </a:lnTo>
                    <a:lnTo>
                      <a:pt x="333" y="224"/>
                    </a:lnTo>
                    <a:lnTo>
                      <a:pt x="368" y="295"/>
                    </a:lnTo>
                    <a:lnTo>
                      <a:pt x="399" y="368"/>
                    </a:lnTo>
                    <a:lnTo>
                      <a:pt x="421" y="439"/>
                    </a:lnTo>
                    <a:lnTo>
                      <a:pt x="435" y="526"/>
                    </a:lnTo>
                    <a:lnTo>
                      <a:pt x="438" y="620"/>
                    </a:lnTo>
                    <a:lnTo>
                      <a:pt x="437" y="678"/>
                    </a:lnTo>
                    <a:lnTo>
                      <a:pt x="426" y="756"/>
                    </a:lnTo>
                    <a:lnTo>
                      <a:pt x="405" y="814"/>
                    </a:lnTo>
                    <a:lnTo>
                      <a:pt x="382" y="872"/>
                    </a:lnTo>
                    <a:lnTo>
                      <a:pt x="363" y="909"/>
                    </a:lnTo>
                    <a:lnTo>
                      <a:pt x="344" y="959"/>
                    </a:lnTo>
                    <a:lnTo>
                      <a:pt x="313" y="1010"/>
                    </a:lnTo>
                    <a:lnTo>
                      <a:pt x="277" y="1055"/>
                    </a:lnTo>
                    <a:lnTo>
                      <a:pt x="232" y="1108"/>
                    </a:lnTo>
                    <a:lnTo>
                      <a:pt x="180" y="1162"/>
                    </a:lnTo>
                    <a:lnTo>
                      <a:pt x="128" y="1220"/>
                    </a:lnTo>
                    <a:lnTo>
                      <a:pt x="84" y="1274"/>
                    </a:lnTo>
                    <a:lnTo>
                      <a:pt x="51" y="1322"/>
                    </a:lnTo>
                    <a:lnTo>
                      <a:pt x="28" y="1383"/>
                    </a:lnTo>
                    <a:lnTo>
                      <a:pt x="9" y="1450"/>
                    </a:lnTo>
                    <a:lnTo>
                      <a:pt x="0" y="1522"/>
                    </a:lnTo>
                    <a:lnTo>
                      <a:pt x="0" y="1595"/>
                    </a:lnTo>
                    <a:lnTo>
                      <a:pt x="5" y="1665"/>
                    </a:lnTo>
                    <a:lnTo>
                      <a:pt x="18" y="1732"/>
                    </a:lnTo>
                    <a:lnTo>
                      <a:pt x="46" y="1803"/>
                    </a:lnTo>
                    <a:lnTo>
                      <a:pt x="90" y="1870"/>
                    </a:lnTo>
                    <a:lnTo>
                      <a:pt x="131" y="1917"/>
                    </a:lnTo>
                    <a:lnTo>
                      <a:pt x="186" y="1970"/>
                    </a:lnTo>
                    <a:lnTo>
                      <a:pt x="257" y="2010"/>
                    </a:lnTo>
                    <a:lnTo>
                      <a:pt x="309" y="2037"/>
                    </a:lnTo>
                    <a:lnTo>
                      <a:pt x="383" y="2058"/>
                    </a:lnTo>
                    <a:lnTo>
                      <a:pt x="466" y="2071"/>
                    </a:lnTo>
                    <a:lnTo>
                      <a:pt x="537" y="2071"/>
                    </a:lnTo>
                    <a:lnTo>
                      <a:pt x="616" y="2063"/>
                    </a:lnTo>
                    <a:lnTo>
                      <a:pt x="677" y="2049"/>
                    </a:lnTo>
                    <a:lnTo>
                      <a:pt x="741" y="2023"/>
                    </a:lnTo>
                    <a:lnTo>
                      <a:pt x="807" y="1979"/>
                    </a:lnTo>
                    <a:lnTo>
                      <a:pt x="858" y="1934"/>
                    </a:lnTo>
                    <a:lnTo>
                      <a:pt x="905" y="1870"/>
                    </a:lnTo>
                    <a:lnTo>
                      <a:pt x="937" y="1808"/>
                    </a:lnTo>
                    <a:lnTo>
                      <a:pt x="960" y="1738"/>
                    </a:lnTo>
                    <a:lnTo>
                      <a:pt x="970" y="1671"/>
                    </a:lnTo>
                    <a:lnTo>
                      <a:pt x="978" y="1595"/>
                    </a:lnTo>
                    <a:lnTo>
                      <a:pt x="978" y="1526"/>
                    </a:lnTo>
                    <a:lnTo>
                      <a:pt x="974" y="1450"/>
                    </a:lnTo>
                    <a:lnTo>
                      <a:pt x="951" y="1376"/>
                    </a:lnTo>
                    <a:lnTo>
                      <a:pt x="923" y="1309"/>
                    </a:lnTo>
                    <a:lnTo>
                      <a:pt x="880" y="124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3" name="Freeform 17"/>
              <p:cNvSpPr>
                <a:spLocks/>
              </p:cNvSpPr>
              <p:nvPr/>
            </p:nvSpPr>
            <p:spPr bwMode="auto">
              <a:xfrm rot="19700077" flipH="1">
                <a:off x="3696" y="1526"/>
                <a:ext cx="181" cy="250"/>
              </a:xfrm>
              <a:custGeom>
                <a:avLst/>
                <a:gdLst>
                  <a:gd name="T0" fmla="*/ 73 w 362"/>
                  <a:gd name="T1" fmla="*/ 250 h 501"/>
                  <a:gd name="T2" fmla="*/ 52 w 362"/>
                  <a:gd name="T3" fmla="*/ 250 h 501"/>
                  <a:gd name="T4" fmla="*/ 23 w 362"/>
                  <a:gd name="T5" fmla="*/ 243 h 501"/>
                  <a:gd name="T6" fmla="*/ 10 w 362"/>
                  <a:gd name="T7" fmla="*/ 214 h 501"/>
                  <a:gd name="T8" fmla="*/ 0 w 362"/>
                  <a:gd name="T9" fmla="*/ 171 h 501"/>
                  <a:gd name="T10" fmla="*/ 0 w 362"/>
                  <a:gd name="T11" fmla="*/ 112 h 501"/>
                  <a:gd name="T12" fmla="*/ 10 w 362"/>
                  <a:gd name="T13" fmla="*/ 45 h 501"/>
                  <a:gd name="T14" fmla="*/ 29 w 362"/>
                  <a:gd name="T15" fmla="*/ 16 h 501"/>
                  <a:gd name="T16" fmla="*/ 62 w 362"/>
                  <a:gd name="T17" fmla="*/ 0 h 501"/>
                  <a:gd name="T18" fmla="*/ 98 w 362"/>
                  <a:gd name="T19" fmla="*/ 0 h 501"/>
                  <a:gd name="T20" fmla="*/ 121 w 362"/>
                  <a:gd name="T21" fmla="*/ 26 h 501"/>
                  <a:gd name="T22" fmla="*/ 135 w 362"/>
                  <a:gd name="T23" fmla="*/ 62 h 501"/>
                  <a:gd name="T24" fmla="*/ 135 w 362"/>
                  <a:gd name="T25" fmla="*/ 98 h 501"/>
                  <a:gd name="T26" fmla="*/ 132 w 362"/>
                  <a:gd name="T27" fmla="*/ 141 h 501"/>
                  <a:gd name="T28" fmla="*/ 181 w 362"/>
                  <a:gd name="T29" fmla="*/ 190 h 501"/>
                  <a:gd name="T30" fmla="*/ 181 w 362"/>
                  <a:gd name="T31" fmla="*/ 207 h 501"/>
                  <a:gd name="T32" fmla="*/ 168 w 362"/>
                  <a:gd name="T33" fmla="*/ 207 h 501"/>
                  <a:gd name="T34" fmla="*/ 135 w 362"/>
                  <a:gd name="T35" fmla="*/ 174 h 501"/>
                  <a:gd name="T36" fmla="*/ 125 w 362"/>
                  <a:gd name="T37" fmla="*/ 174 h 501"/>
                  <a:gd name="T38" fmla="*/ 108 w 362"/>
                  <a:gd name="T39" fmla="*/ 207 h 501"/>
                  <a:gd name="T40" fmla="*/ 92 w 362"/>
                  <a:gd name="T41" fmla="*/ 233 h 501"/>
                  <a:gd name="T42" fmla="*/ 73 w 362"/>
                  <a:gd name="T43" fmla="*/ 250 h 5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2"/>
                  <a:gd name="T67" fmla="*/ 0 h 501"/>
                  <a:gd name="T68" fmla="*/ 362 w 362"/>
                  <a:gd name="T69" fmla="*/ 501 h 5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2" h="501">
                    <a:moveTo>
                      <a:pt x="145" y="501"/>
                    </a:moveTo>
                    <a:lnTo>
                      <a:pt x="104" y="501"/>
                    </a:lnTo>
                    <a:lnTo>
                      <a:pt x="46" y="487"/>
                    </a:lnTo>
                    <a:lnTo>
                      <a:pt x="20" y="428"/>
                    </a:lnTo>
                    <a:lnTo>
                      <a:pt x="0" y="342"/>
                    </a:lnTo>
                    <a:lnTo>
                      <a:pt x="0" y="224"/>
                    </a:lnTo>
                    <a:lnTo>
                      <a:pt x="20" y="91"/>
                    </a:lnTo>
                    <a:lnTo>
                      <a:pt x="59" y="33"/>
                    </a:lnTo>
                    <a:lnTo>
                      <a:pt x="125" y="0"/>
                    </a:lnTo>
                    <a:lnTo>
                      <a:pt x="197" y="0"/>
                    </a:lnTo>
                    <a:lnTo>
                      <a:pt x="243" y="52"/>
                    </a:lnTo>
                    <a:lnTo>
                      <a:pt x="269" y="125"/>
                    </a:lnTo>
                    <a:lnTo>
                      <a:pt x="269" y="197"/>
                    </a:lnTo>
                    <a:lnTo>
                      <a:pt x="263" y="282"/>
                    </a:lnTo>
                    <a:lnTo>
                      <a:pt x="362" y="381"/>
                    </a:lnTo>
                    <a:lnTo>
                      <a:pt x="362" y="415"/>
                    </a:lnTo>
                    <a:lnTo>
                      <a:pt x="335" y="415"/>
                    </a:lnTo>
                    <a:lnTo>
                      <a:pt x="269" y="349"/>
                    </a:lnTo>
                    <a:lnTo>
                      <a:pt x="250" y="349"/>
                    </a:lnTo>
                    <a:lnTo>
                      <a:pt x="216" y="415"/>
                    </a:lnTo>
                    <a:lnTo>
                      <a:pt x="184" y="467"/>
                    </a:lnTo>
                    <a:lnTo>
                      <a:pt x="145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4" name="Freeform 18"/>
              <p:cNvSpPr>
                <a:spLocks/>
              </p:cNvSpPr>
              <p:nvPr/>
            </p:nvSpPr>
            <p:spPr bwMode="auto">
              <a:xfrm flipH="1">
                <a:off x="3896" y="1748"/>
                <a:ext cx="184" cy="557"/>
              </a:xfrm>
              <a:custGeom>
                <a:avLst/>
                <a:gdLst>
                  <a:gd name="T0" fmla="*/ 49 w 368"/>
                  <a:gd name="T1" fmla="*/ 99 h 1113"/>
                  <a:gd name="T2" fmla="*/ 63 w 368"/>
                  <a:gd name="T3" fmla="*/ 44 h 1113"/>
                  <a:gd name="T4" fmla="*/ 83 w 368"/>
                  <a:gd name="T5" fmla="*/ 10 h 1113"/>
                  <a:gd name="T6" fmla="*/ 105 w 368"/>
                  <a:gd name="T7" fmla="*/ 0 h 1113"/>
                  <a:gd name="T8" fmla="*/ 135 w 368"/>
                  <a:gd name="T9" fmla="*/ 4 h 1113"/>
                  <a:gd name="T10" fmla="*/ 152 w 368"/>
                  <a:gd name="T11" fmla="*/ 26 h 1113"/>
                  <a:gd name="T12" fmla="*/ 174 w 368"/>
                  <a:gd name="T13" fmla="*/ 102 h 1113"/>
                  <a:gd name="T14" fmla="*/ 181 w 368"/>
                  <a:gd name="T15" fmla="*/ 184 h 1113"/>
                  <a:gd name="T16" fmla="*/ 184 w 368"/>
                  <a:gd name="T17" fmla="*/ 300 h 1113"/>
                  <a:gd name="T18" fmla="*/ 184 w 368"/>
                  <a:gd name="T19" fmla="*/ 376 h 1113"/>
                  <a:gd name="T20" fmla="*/ 171 w 368"/>
                  <a:gd name="T21" fmla="*/ 474 h 1113"/>
                  <a:gd name="T22" fmla="*/ 135 w 368"/>
                  <a:gd name="T23" fmla="*/ 530 h 1113"/>
                  <a:gd name="T24" fmla="*/ 92 w 368"/>
                  <a:gd name="T25" fmla="*/ 557 h 1113"/>
                  <a:gd name="T26" fmla="*/ 52 w 368"/>
                  <a:gd name="T27" fmla="*/ 557 h 1113"/>
                  <a:gd name="T28" fmla="*/ 17 w 368"/>
                  <a:gd name="T29" fmla="*/ 547 h 1113"/>
                  <a:gd name="T30" fmla="*/ 0 w 368"/>
                  <a:gd name="T31" fmla="*/ 494 h 1113"/>
                  <a:gd name="T32" fmla="*/ 0 w 368"/>
                  <a:gd name="T33" fmla="*/ 441 h 1113"/>
                  <a:gd name="T34" fmla="*/ 17 w 368"/>
                  <a:gd name="T35" fmla="*/ 349 h 1113"/>
                  <a:gd name="T36" fmla="*/ 36 w 368"/>
                  <a:gd name="T37" fmla="*/ 326 h 1113"/>
                  <a:gd name="T38" fmla="*/ 46 w 368"/>
                  <a:gd name="T39" fmla="*/ 267 h 1113"/>
                  <a:gd name="T40" fmla="*/ 46 w 368"/>
                  <a:gd name="T41" fmla="*/ 178 h 1113"/>
                  <a:gd name="T42" fmla="*/ 49 w 368"/>
                  <a:gd name="T43" fmla="*/ 99 h 11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8"/>
                  <a:gd name="T67" fmla="*/ 0 h 1113"/>
                  <a:gd name="T68" fmla="*/ 368 w 368"/>
                  <a:gd name="T69" fmla="*/ 1113 h 11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8" h="1113">
                    <a:moveTo>
                      <a:pt x="98" y="197"/>
                    </a:moveTo>
                    <a:lnTo>
                      <a:pt x="126" y="88"/>
                    </a:lnTo>
                    <a:lnTo>
                      <a:pt x="165" y="20"/>
                    </a:lnTo>
                    <a:lnTo>
                      <a:pt x="210" y="0"/>
                    </a:lnTo>
                    <a:lnTo>
                      <a:pt x="270" y="7"/>
                    </a:lnTo>
                    <a:lnTo>
                      <a:pt x="303" y="52"/>
                    </a:lnTo>
                    <a:lnTo>
                      <a:pt x="348" y="204"/>
                    </a:lnTo>
                    <a:lnTo>
                      <a:pt x="361" y="368"/>
                    </a:lnTo>
                    <a:lnTo>
                      <a:pt x="368" y="599"/>
                    </a:lnTo>
                    <a:lnTo>
                      <a:pt x="368" y="751"/>
                    </a:lnTo>
                    <a:lnTo>
                      <a:pt x="342" y="948"/>
                    </a:lnTo>
                    <a:lnTo>
                      <a:pt x="270" y="1060"/>
                    </a:lnTo>
                    <a:lnTo>
                      <a:pt x="184" y="1113"/>
                    </a:lnTo>
                    <a:lnTo>
                      <a:pt x="105" y="1113"/>
                    </a:lnTo>
                    <a:lnTo>
                      <a:pt x="33" y="1093"/>
                    </a:lnTo>
                    <a:lnTo>
                      <a:pt x="0" y="987"/>
                    </a:lnTo>
                    <a:lnTo>
                      <a:pt x="0" y="882"/>
                    </a:lnTo>
                    <a:lnTo>
                      <a:pt x="33" y="697"/>
                    </a:lnTo>
                    <a:lnTo>
                      <a:pt x="72" y="652"/>
                    </a:lnTo>
                    <a:lnTo>
                      <a:pt x="92" y="533"/>
                    </a:lnTo>
                    <a:lnTo>
                      <a:pt x="92" y="355"/>
                    </a:lnTo>
                    <a:lnTo>
                      <a:pt x="98" y="1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5" name="Freeform 19"/>
              <p:cNvSpPr>
                <a:spLocks/>
              </p:cNvSpPr>
              <p:nvPr/>
            </p:nvSpPr>
            <p:spPr bwMode="auto">
              <a:xfrm flipH="1">
                <a:off x="3826" y="2202"/>
                <a:ext cx="194" cy="587"/>
              </a:xfrm>
              <a:custGeom>
                <a:avLst/>
                <a:gdLst>
                  <a:gd name="T0" fmla="*/ 13 w 389"/>
                  <a:gd name="T1" fmla="*/ 0 h 1173"/>
                  <a:gd name="T2" fmla="*/ 52 w 389"/>
                  <a:gd name="T3" fmla="*/ 24 h 1173"/>
                  <a:gd name="T4" fmla="*/ 65 w 389"/>
                  <a:gd name="T5" fmla="*/ 60 h 1173"/>
                  <a:gd name="T6" fmla="*/ 79 w 389"/>
                  <a:gd name="T7" fmla="*/ 155 h 1173"/>
                  <a:gd name="T8" fmla="*/ 79 w 389"/>
                  <a:gd name="T9" fmla="*/ 247 h 1173"/>
                  <a:gd name="T10" fmla="*/ 72 w 389"/>
                  <a:gd name="T11" fmla="*/ 346 h 1173"/>
                  <a:gd name="T12" fmla="*/ 52 w 389"/>
                  <a:gd name="T13" fmla="*/ 435 h 1173"/>
                  <a:gd name="T14" fmla="*/ 36 w 389"/>
                  <a:gd name="T15" fmla="*/ 494 h 1173"/>
                  <a:gd name="T16" fmla="*/ 36 w 389"/>
                  <a:gd name="T17" fmla="*/ 527 h 1173"/>
                  <a:gd name="T18" fmla="*/ 52 w 389"/>
                  <a:gd name="T19" fmla="*/ 534 h 1173"/>
                  <a:gd name="T20" fmla="*/ 86 w 389"/>
                  <a:gd name="T21" fmla="*/ 530 h 1173"/>
                  <a:gd name="T22" fmla="*/ 132 w 389"/>
                  <a:gd name="T23" fmla="*/ 530 h 1173"/>
                  <a:gd name="T24" fmla="*/ 184 w 389"/>
                  <a:gd name="T25" fmla="*/ 547 h 1173"/>
                  <a:gd name="T26" fmla="*/ 194 w 389"/>
                  <a:gd name="T27" fmla="*/ 560 h 1173"/>
                  <a:gd name="T28" fmla="*/ 184 w 389"/>
                  <a:gd name="T29" fmla="*/ 576 h 1173"/>
                  <a:gd name="T30" fmla="*/ 161 w 389"/>
                  <a:gd name="T31" fmla="*/ 587 h 1173"/>
                  <a:gd name="T32" fmla="*/ 138 w 389"/>
                  <a:gd name="T33" fmla="*/ 570 h 1173"/>
                  <a:gd name="T34" fmla="*/ 108 w 389"/>
                  <a:gd name="T35" fmla="*/ 563 h 1173"/>
                  <a:gd name="T36" fmla="*/ 69 w 389"/>
                  <a:gd name="T37" fmla="*/ 560 h 1173"/>
                  <a:gd name="T38" fmla="*/ 33 w 389"/>
                  <a:gd name="T39" fmla="*/ 560 h 1173"/>
                  <a:gd name="T40" fmla="*/ 13 w 389"/>
                  <a:gd name="T41" fmla="*/ 563 h 1173"/>
                  <a:gd name="T42" fmla="*/ 0 w 389"/>
                  <a:gd name="T43" fmla="*/ 554 h 1173"/>
                  <a:gd name="T44" fmla="*/ 3 w 389"/>
                  <a:gd name="T45" fmla="*/ 541 h 1173"/>
                  <a:gd name="T46" fmla="*/ 6 w 389"/>
                  <a:gd name="T47" fmla="*/ 501 h 1173"/>
                  <a:gd name="T48" fmla="*/ 13 w 389"/>
                  <a:gd name="T49" fmla="*/ 465 h 1173"/>
                  <a:gd name="T50" fmla="*/ 33 w 389"/>
                  <a:gd name="T51" fmla="*/ 405 h 1173"/>
                  <a:gd name="T52" fmla="*/ 46 w 389"/>
                  <a:gd name="T53" fmla="*/ 330 h 1173"/>
                  <a:gd name="T54" fmla="*/ 49 w 389"/>
                  <a:gd name="T55" fmla="*/ 260 h 1173"/>
                  <a:gd name="T56" fmla="*/ 46 w 389"/>
                  <a:gd name="T57" fmla="*/ 172 h 1173"/>
                  <a:gd name="T58" fmla="*/ 30 w 389"/>
                  <a:gd name="T59" fmla="*/ 109 h 1173"/>
                  <a:gd name="T60" fmla="*/ 6 w 389"/>
                  <a:gd name="T61" fmla="*/ 76 h 1173"/>
                  <a:gd name="T62" fmla="*/ 0 w 389"/>
                  <a:gd name="T63" fmla="*/ 46 h 1173"/>
                  <a:gd name="T64" fmla="*/ 6 w 389"/>
                  <a:gd name="T65" fmla="*/ 20 h 1173"/>
                  <a:gd name="T66" fmla="*/ 13 w 389"/>
                  <a:gd name="T67" fmla="*/ 0 h 1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9"/>
                  <a:gd name="T103" fmla="*/ 0 h 1173"/>
                  <a:gd name="T104" fmla="*/ 389 w 389"/>
                  <a:gd name="T105" fmla="*/ 1173 h 1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9" h="1173">
                    <a:moveTo>
                      <a:pt x="26" y="0"/>
                    </a:moveTo>
                    <a:lnTo>
                      <a:pt x="105" y="47"/>
                    </a:lnTo>
                    <a:lnTo>
                      <a:pt x="131" y="120"/>
                    </a:lnTo>
                    <a:lnTo>
                      <a:pt x="159" y="310"/>
                    </a:lnTo>
                    <a:lnTo>
                      <a:pt x="159" y="494"/>
                    </a:lnTo>
                    <a:lnTo>
                      <a:pt x="145" y="692"/>
                    </a:lnTo>
                    <a:lnTo>
                      <a:pt x="105" y="870"/>
                    </a:lnTo>
                    <a:lnTo>
                      <a:pt x="73" y="988"/>
                    </a:lnTo>
                    <a:lnTo>
                      <a:pt x="73" y="1054"/>
                    </a:lnTo>
                    <a:lnTo>
                      <a:pt x="105" y="1068"/>
                    </a:lnTo>
                    <a:lnTo>
                      <a:pt x="172" y="1060"/>
                    </a:lnTo>
                    <a:lnTo>
                      <a:pt x="264" y="1060"/>
                    </a:lnTo>
                    <a:lnTo>
                      <a:pt x="369" y="1094"/>
                    </a:lnTo>
                    <a:lnTo>
                      <a:pt x="389" y="1120"/>
                    </a:lnTo>
                    <a:lnTo>
                      <a:pt x="369" y="1152"/>
                    </a:lnTo>
                    <a:lnTo>
                      <a:pt x="323" y="1173"/>
                    </a:lnTo>
                    <a:lnTo>
                      <a:pt x="277" y="1139"/>
                    </a:lnTo>
                    <a:lnTo>
                      <a:pt x="217" y="1126"/>
                    </a:lnTo>
                    <a:lnTo>
                      <a:pt x="138" y="1120"/>
                    </a:lnTo>
                    <a:lnTo>
                      <a:pt x="66" y="1120"/>
                    </a:lnTo>
                    <a:lnTo>
                      <a:pt x="26" y="1126"/>
                    </a:lnTo>
                    <a:lnTo>
                      <a:pt x="0" y="1107"/>
                    </a:lnTo>
                    <a:lnTo>
                      <a:pt x="7" y="1081"/>
                    </a:lnTo>
                    <a:lnTo>
                      <a:pt x="13" y="1002"/>
                    </a:lnTo>
                    <a:lnTo>
                      <a:pt x="26" y="929"/>
                    </a:lnTo>
                    <a:lnTo>
                      <a:pt x="66" y="810"/>
                    </a:lnTo>
                    <a:lnTo>
                      <a:pt x="92" y="659"/>
                    </a:lnTo>
                    <a:lnTo>
                      <a:pt x="99" y="520"/>
                    </a:lnTo>
                    <a:lnTo>
                      <a:pt x="92" y="343"/>
                    </a:lnTo>
                    <a:lnTo>
                      <a:pt x="60" y="218"/>
                    </a:lnTo>
                    <a:lnTo>
                      <a:pt x="13" y="152"/>
                    </a:lnTo>
                    <a:lnTo>
                      <a:pt x="0" y="92"/>
                    </a:lnTo>
                    <a:lnTo>
                      <a:pt x="13" y="4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6" name="Freeform 20"/>
              <p:cNvSpPr>
                <a:spLocks/>
              </p:cNvSpPr>
              <p:nvPr/>
            </p:nvSpPr>
            <p:spPr bwMode="auto">
              <a:xfrm flipH="1">
                <a:off x="3998" y="2199"/>
                <a:ext cx="180" cy="632"/>
              </a:xfrm>
              <a:custGeom>
                <a:avLst/>
                <a:gdLst>
                  <a:gd name="T0" fmla="*/ 114 w 362"/>
                  <a:gd name="T1" fmla="*/ 16 h 1264"/>
                  <a:gd name="T2" fmla="*/ 140 w 362"/>
                  <a:gd name="T3" fmla="*/ 0 h 1264"/>
                  <a:gd name="T4" fmla="*/ 163 w 362"/>
                  <a:gd name="T5" fmla="*/ 10 h 1264"/>
                  <a:gd name="T6" fmla="*/ 180 w 362"/>
                  <a:gd name="T7" fmla="*/ 37 h 1264"/>
                  <a:gd name="T8" fmla="*/ 176 w 362"/>
                  <a:gd name="T9" fmla="*/ 121 h 1264"/>
                  <a:gd name="T10" fmla="*/ 163 w 362"/>
                  <a:gd name="T11" fmla="*/ 237 h 1264"/>
                  <a:gd name="T12" fmla="*/ 140 w 362"/>
                  <a:gd name="T13" fmla="*/ 352 h 1264"/>
                  <a:gd name="T14" fmla="*/ 111 w 362"/>
                  <a:gd name="T15" fmla="*/ 424 h 1264"/>
                  <a:gd name="T16" fmla="*/ 88 w 362"/>
                  <a:gd name="T17" fmla="*/ 490 h 1264"/>
                  <a:gd name="T18" fmla="*/ 65 w 362"/>
                  <a:gd name="T19" fmla="*/ 514 h 1264"/>
                  <a:gd name="T20" fmla="*/ 69 w 362"/>
                  <a:gd name="T21" fmla="*/ 527 h 1264"/>
                  <a:gd name="T22" fmla="*/ 69 w 362"/>
                  <a:gd name="T23" fmla="*/ 537 h 1264"/>
                  <a:gd name="T24" fmla="*/ 94 w 362"/>
                  <a:gd name="T25" fmla="*/ 557 h 1264"/>
                  <a:gd name="T26" fmla="*/ 134 w 362"/>
                  <a:gd name="T27" fmla="*/ 576 h 1264"/>
                  <a:gd name="T28" fmla="*/ 163 w 362"/>
                  <a:gd name="T29" fmla="*/ 609 h 1264"/>
                  <a:gd name="T30" fmla="*/ 163 w 362"/>
                  <a:gd name="T31" fmla="*/ 622 h 1264"/>
                  <a:gd name="T32" fmla="*/ 140 w 362"/>
                  <a:gd name="T33" fmla="*/ 632 h 1264"/>
                  <a:gd name="T34" fmla="*/ 114 w 362"/>
                  <a:gd name="T35" fmla="*/ 632 h 1264"/>
                  <a:gd name="T36" fmla="*/ 104 w 362"/>
                  <a:gd name="T37" fmla="*/ 616 h 1264"/>
                  <a:gd name="T38" fmla="*/ 91 w 362"/>
                  <a:gd name="T39" fmla="*/ 593 h 1264"/>
                  <a:gd name="T40" fmla="*/ 65 w 362"/>
                  <a:gd name="T41" fmla="*/ 573 h 1264"/>
                  <a:gd name="T42" fmla="*/ 36 w 362"/>
                  <a:gd name="T43" fmla="*/ 553 h 1264"/>
                  <a:gd name="T44" fmla="*/ 16 w 362"/>
                  <a:gd name="T45" fmla="*/ 543 h 1264"/>
                  <a:gd name="T46" fmla="*/ 0 w 362"/>
                  <a:gd name="T47" fmla="*/ 533 h 1264"/>
                  <a:gd name="T48" fmla="*/ 0 w 362"/>
                  <a:gd name="T49" fmla="*/ 517 h 1264"/>
                  <a:gd name="T50" fmla="*/ 16 w 362"/>
                  <a:gd name="T51" fmla="*/ 500 h 1264"/>
                  <a:gd name="T52" fmla="*/ 49 w 362"/>
                  <a:gd name="T53" fmla="*/ 487 h 1264"/>
                  <a:gd name="T54" fmla="*/ 69 w 362"/>
                  <a:gd name="T55" fmla="*/ 461 h 1264"/>
                  <a:gd name="T56" fmla="*/ 88 w 362"/>
                  <a:gd name="T57" fmla="*/ 411 h 1264"/>
                  <a:gd name="T58" fmla="*/ 107 w 362"/>
                  <a:gd name="T59" fmla="*/ 359 h 1264"/>
                  <a:gd name="T60" fmla="*/ 121 w 362"/>
                  <a:gd name="T61" fmla="*/ 313 h 1264"/>
                  <a:gd name="T62" fmla="*/ 127 w 362"/>
                  <a:gd name="T63" fmla="*/ 240 h 1264"/>
                  <a:gd name="T64" fmla="*/ 124 w 362"/>
                  <a:gd name="T65" fmla="*/ 164 h 1264"/>
                  <a:gd name="T66" fmla="*/ 121 w 362"/>
                  <a:gd name="T67" fmla="*/ 102 h 1264"/>
                  <a:gd name="T68" fmla="*/ 111 w 362"/>
                  <a:gd name="T69" fmla="*/ 49 h 1264"/>
                  <a:gd name="T70" fmla="*/ 114 w 362"/>
                  <a:gd name="T71" fmla="*/ 16 h 126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2"/>
                  <a:gd name="T109" fmla="*/ 0 h 1264"/>
                  <a:gd name="T110" fmla="*/ 362 w 362"/>
                  <a:gd name="T111" fmla="*/ 1264 h 126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2" h="1264">
                    <a:moveTo>
                      <a:pt x="229" y="32"/>
                    </a:moveTo>
                    <a:lnTo>
                      <a:pt x="282" y="0"/>
                    </a:lnTo>
                    <a:lnTo>
                      <a:pt x="328" y="19"/>
                    </a:lnTo>
                    <a:lnTo>
                      <a:pt x="362" y="73"/>
                    </a:lnTo>
                    <a:lnTo>
                      <a:pt x="354" y="243"/>
                    </a:lnTo>
                    <a:lnTo>
                      <a:pt x="328" y="474"/>
                    </a:lnTo>
                    <a:lnTo>
                      <a:pt x="282" y="705"/>
                    </a:lnTo>
                    <a:lnTo>
                      <a:pt x="223" y="849"/>
                    </a:lnTo>
                    <a:lnTo>
                      <a:pt x="177" y="980"/>
                    </a:lnTo>
                    <a:lnTo>
                      <a:pt x="131" y="1027"/>
                    </a:lnTo>
                    <a:lnTo>
                      <a:pt x="138" y="1053"/>
                    </a:lnTo>
                    <a:lnTo>
                      <a:pt x="138" y="1073"/>
                    </a:lnTo>
                    <a:lnTo>
                      <a:pt x="190" y="1113"/>
                    </a:lnTo>
                    <a:lnTo>
                      <a:pt x="269" y="1152"/>
                    </a:lnTo>
                    <a:lnTo>
                      <a:pt x="328" y="1218"/>
                    </a:lnTo>
                    <a:lnTo>
                      <a:pt x="328" y="1244"/>
                    </a:lnTo>
                    <a:lnTo>
                      <a:pt x="282" y="1264"/>
                    </a:lnTo>
                    <a:lnTo>
                      <a:pt x="229" y="1264"/>
                    </a:lnTo>
                    <a:lnTo>
                      <a:pt x="210" y="1231"/>
                    </a:lnTo>
                    <a:lnTo>
                      <a:pt x="184" y="1185"/>
                    </a:lnTo>
                    <a:lnTo>
                      <a:pt x="131" y="1146"/>
                    </a:lnTo>
                    <a:lnTo>
                      <a:pt x="72" y="1106"/>
                    </a:lnTo>
                    <a:lnTo>
                      <a:pt x="33" y="1086"/>
                    </a:lnTo>
                    <a:lnTo>
                      <a:pt x="0" y="1066"/>
                    </a:lnTo>
                    <a:lnTo>
                      <a:pt x="0" y="1034"/>
                    </a:lnTo>
                    <a:lnTo>
                      <a:pt x="33" y="1001"/>
                    </a:lnTo>
                    <a:lnTo>
                      <a:pt x="98" y="974"/>
                    </a:lnTo>
                    <a:lnTo>
                      <a:pt x="138" y="922"/>
                    </a:lnTo>
                    <a:lnTo>
                      <a:pt x="177" y="823"/>
                    </a:lnTo>
                    <a:lnTo>
                      <a:pt x="216" y="718"/>
                    </a:lnTo>
                    <a:lnTo>
                      <a:pt x="243" y="625"/>
                    </a:lnTo>
                    <a:lnTo>
                      <a:pt x="256" y="481"/>
                    </a:lnTo>
                    <a:lnTo>
                      <a:pt x="250" y="329"/>
                    </a:lnTo>
                    <a:lnTo>
                      <a:pt x="243" y="204"/>
                    </a:lnTo>
                    <a:lnTo>
                      <a:pt x="223" y="99"/>
                    </a:lnTo>
                    <a:lnTo>
                      <a:pt x="229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7" name="Freeform 21"/>
              <p:cNvSpPr>
                <a:spLocks/>
              </p:cNvSpPr>
              <p:nvPr/>
            </p:nvSpPr>
            <p:spPr bwMode="auto">
              <a:xfrm flipH="1">
                <a:off x="3504" y="1775"/>
                <a:ext cx="442" cy="375"/>
              </a:xfrm>
              <a:custGeom>
                <a:avLst/>
                <a:gdLst>
                  <a:gd name="T0" fmla="*/ 11 w 883"/>
                  <a:gd name="T1" fmla="*/ 0 h 751"/>
                  <a:gd name="T2" fmla="*/ 0 w 883"/>
                  <a:gd name="T3" fmla="*/ 16 h 751"/>
                  <a:gd name="T4" fmla="*/ 0 w 883"/>
                  <a:gd name="T5" fmla="*/ 46 h 751"/>
                  <a:gd name="T6" fmla="*/ 11 w 883"/>
                  <a:gd name="T7" fmla="*/ 95 h 751"/>
                  <a:gd name="T8" fmla="*/ 63 w 883"/>
                  <a:gd name="T9" fmla="*/ 161 h 751"/>
                  <a:gd name="T10" fmla="*/ 109 w 883"/>
                  <a:gd name="T11" fmla="*/ 224 h 751"/>
                  <a:gd name="T12" fmla="*/ 145 w 883"/>
                  <a:gd name="T13" fmla="*/ 253 h 751"/>
                  <a:gd name="T14" fmla="*/ 175 w 883"/>
                  <a:gd name="T15" fmla="*/ 273 h 751"/>
                  <a:gd name="T16" fmla="*/ 264 w 883"/>
                  <a:gd name="T17" fmla="*/ 302 h 751"/>
                  <a:gd name="T18" fmla="*/ 350 w 883"/>
                  <a:gd name="T19" fmla="*/ 312 h 751"/>
                  <a:gd name="T20" fmla="*/ 376 w 883"/>
                  <a:gd name="T21" fmla="*/ 329 h 751"/>
                  <a:gd name="T22" fmla="*/ 392 w 883"/>
                  <a:gd name="T23" fmla="*/ 375 h 751"/>
                  <a:gd name="T24" fmla="*/ 403 w 883"/>
                  <a:gd name="T25" fmla="*/ 375 h 751"/>
                  <a:gd name="T26" fmla="*/ 392 w 883"/>
                  <a:gd name="T27" fmla="*/ 329 h 751"/>
                  <a:gd name="T28" fmla="*/ 396 w 883"/>
                  <a:gd name="T29" fmla="*/ 323 h 751"/>
                  <a:gd name="T30" fmla="*/ 425 w 883"/>
                  <a:gd name="T31" fmla="*/ 352 h 751"/>
                  <a:gd name="T32" fmla="*/ 429 w 883"/>
                  <a:gd name="T33" fmla="*/ 349 h 751"/>
                  <a:gd name="T34" fmla="*/ 406 w 883"/>
                  <a:gd name="T35" fmla="*/ 315 h 751"/>
                  <a:gd name="T36" fmla="*/ 412 w 883"/>
                  <a:gd name="T37" fmla="*/ 312 h 751"/>
                  <a:gd name="T38" fmla="*/ 438 w 883"/>
                  <a:gd name="T39" fmla="*/ 319 h 751"/>
                  <a:gd name="T40" fmla="*/ 442 w 883"/>
                  <a:gd name="T41" fmla="*/ 312 h 751"/>
                  <a:gd name="T42" fmla="*/ 442 w 883"/>
                  <a:gd name="T43" fmla="*/ 309 h 751"/>
                  <a:gd name="T44" fmla="*/ 396 w 883"/>
                  <a:gd name="T45" fmla="*/ 306 h 751"/>
                  <a:gd name="T46" fmla="*/ 396 w 883"/>
                  <a:gd name="T47" fmla="*/ 302 h 751"/>
                  <a:gd name="T48" fmla="*/ 416 w 883"/>
                  <a:gd name="T49" fmla="*/ 276 h 751"/>
                  <a:gd name="T50" fmla="*/ 412 w 883"/>
                  <a:gd name="T51" fmla="*/ 270 h 751"/>
                  <a:gd name="T52" fmla="*/ 403 w 883"/>
                  <a:gd name="T53" fmla="*/ 270 h 751"/>
                  <a:gd name="T54" fmla="*/ 386 w 883"/>
                  <a:gd name="T55" fmla="*/ 296 h 751"/>
                  <a:gd name="T56" fmla="*/ 360 w 883"/>
                  <a:gd name="T57" fmla="*/ 296 h 751"/>
                  <a:gd name="T58" fmla="*/ 277 w 883"/>
                  <a:gd name="T59" fmla="*/ 283 h 751"/>
                  <a:gd name="T60" fmla="*/ 211 w 883"/>
                  <a:gd name="T61" fmla="*/ 260 h 751"/>
                  <a:gd name="T62" fmla="*/ 165 w 883"/>
                  <a:gd name="T63" fmla="*/ 227 h 751"/>
                  <a:gd name="T64" fmla="*/ 113 w 883"/>
                  <a:gd name="T65" fmla="*/ 161 h 751"/>
                  <a:gd name="T66" fmla="*/ 70 w 883"/>
                  <a:gd name="T67" fmla="*/ 92 h 751"/>
                  <a:gd name="T68" fmla="*/ 53 w 883"/>
                  <a:gd name="T69" fmla="*/ 26 h 751"/>
                  <a:gd name="T70" fmla="*/ 30 w 883"/>
                  <a:gd name="T71" fmla="*/ 3 h 751"/>
                  <a:gd name="T72" fmla="*/ 11 w 883"/>
                  <a:gd name="T73" fmla="*/ 0 h 7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83"/>
                  <a:gd name="T112" fmla="*/ 0 h 751"/>
                  <a:gd name="T113" fmla="*/ 883 w 883"/>
                  <a:gd name="T114" fmla="*/ 751 h 7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83" h="751">
                    <a:moveTo>
                      <a:pt x="21" y="0"/>
                    </a:moveTo>
                    <a:lnTo>
                      <a:pt x="0" y="33"/>
                    </a:lnTo>
                    <a:lnTo>
                      <a:pt x="0" y="92"/>
                    </a:lnTo>
                    <a:lnTo>
                      <a:pt x="21" y="191"/>
                    </a:lnTo>
                    <a:lnTo>
                      <a:pt x="126" y="323"/>
                    </a:lnTo>
                    <a:lnTo>
                      <a:pt x="218" y="448"/>
                    </a:lnTo>
                    <a:lnTo>
                      <a:pt x="290" y="507"/>
                    </a:lnTo>
                    <a:lnTo>
                      <a:pt x="350" y="547"/>
                    </a:lnTo>
                    <a:lnTo>
                      <a:pt x="528" y="605"/>
                    </a:lnTo>
                    <a:lnTo>
                      <a:pt x="699" y="625"/>
                    </a:lnTo>
                    <a:lnTo>
                      <a:pt x="751" y="659"/>
                    </a:lnTo>
                    <a:lnTo>
                      <a:pt x="784" y="751"/>
                    </a:lnTo>
                    <a:lnTo>
                      <a:pt x="805" y="751"/>
                    </a:lnTo>
                    <a:lnTo>
                      <a:pt x="784" y="659"/>
                    </a:lnTo>
                    <a:lnTo>
                      <a:pt x="792" y="646"/>
                    </a:lnTo>
                    <a:lnTo>
                      <a:pt x="850" y="704"/>
                    </a:lnTo>
                    <a:lnTo>
                      <a:pt x="857" y="698"/>
                    </a:lnTo>
                    <a:lnTo>
                      <a:pt x="811" y="631"/>
                    </a:lnTo>
                    <a:lnTo>
                      <a:pt x="824" y="625"/>
                    </a:lnTo>
                    <a:lnTo>
                      <a:pt x="876" y="638"/>
                    </a:lnTo>
                    <a:lnTo>
                      <a:pt x="883" y="625"/>
                    </a:lnTo>
                    <a:lnTo>
                      <a:pt x="883" y="618"/>
                    </a:lnTo>
                    <a:lnTo>
                      <a:pt x="792" y="612"/>
                    </a:lnTo>
                    <a:lnTo>
                      <a:pt x="792" y="605"/>
                    </a:lnTo>
                    <a:lnTo>
                      <a:pt x="831" y="553"/>
                    </a:lnTo>
                    <a:lnTo>
                      <a:pt x="824" y="540"/>
                    </a:lnTo>
                    <a:lnTo>
                      <a:pt x="805" y="540"/>
                    </a:lnTo>
                    <a:lnTo>
                      <a:pt x="771" y="592"/>
                    </a:lnTo>
                    <a:lnTo>
                      <a:pt x="719" y="592"/>
                    </a:lnTo>
                    <a:lnTo>
                      <a:pt x="554" y="566"/>
                    </a:lnTo>
                    <a:lnTo>
                      <a:pt x="422" y="520"/>
                    </a:lnTo>
                    <a:lnTo>
                      <a:pt x="330" y="454"/>
                    </a:lnTo>
                    <a:lnTo>
                      <a:pt x="225" y="323"/>
                    </a:lnTo>
                    <a:lnTo>
                      <a:pt x="139" y="184"/>
                    </a:lnTo>
                    <a:lnTo>
                      <a:pt x="106" y="53"/>
                    </a:lnTo>
                    <a:lnTo>
                      <a:pt x="60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8" name="Freeform 22"/>
              <p:cNvSpPr>
                <a:spLocks/>
              </p:cNvSpPr>
              <p:nvPr/>
            </p:nvSpPr>
            <p:spPr bwMode="auto">
              <a:xfrm flipH="1">
                <a:off x="3988" y="1764"/>
                <a:ext cx="240" cy="329"/>
              </a:xfrm>
              <a:custGeom>
                <a:avLst/>
                <a:gdLst>
                  <a:gd name="T0" fmla="*/ 162 w 480"/>
                  <a:gd name="T1" fmla="*/ 33 h 659"/>
                  <a:gd name="T2" fmla="*/ 188 w 480"/>
                  <a:gd name="T3" fmla="*/ 13 h 659"/>
                  <a:gd name="T4" fmla="*/ 214 w 480"/>
                  <a:gd name="T5" fmla="*/ 0 h 659"/>
                  <a:gd name="T6" fmla="*/ 231 w 480"/>
                  <a:gd name="T7" fmla="*/ 0 h 659"/>
                  <a:gd name="T8" fmla="*/ 240 w 480"/>
                  <a:gd name="T9" fmla="*/ 33 h 659"/>
                  <a:gd name="T10" fmla="*/ 224 w 480"/>
                  <a:gd name="T11" fmla="*/ 72 h 659"/>
                  <a:gd name="T12" fmla="*/ 207 w 480"/>
                  <a:gd name="T13" fmla="*/ 92 h 659"/>
                  <a:gd name="T14" fmla="*/ 162 w 480"/>
                  <a:gd name="T15" fmla="*/ 102 h 659"/>
                  <a:gd name="T16" fmla="*/ 121 w 480"/>
                  <a:gd name="T17" fmla="*/ 132 h 659"/>
                  <a:gd name="T18" fmla="*/ 76 w 480"/>
                  <a:gd name="T19" fmla="*/ 158 h 659"/>
                  <a:gd name="T20" fmla="*/ 50 w 480"/>
                  <a:gd name="T21" fmla="*/ 181 h 659"/>
                  <a:gd name="T22" fmla="*/ 66 w 480"/>
                  <a:gd name="T23" fmla="*/ 198 h 659"/>
                  <a:gd name="T24" fmla="*/ 115 w 480"/>
                  <a:gd name="T25" fmla="*/ 234 h 659"/>
                  <a:gd name="T26" fmla="*/ 162 w 480"/>
                  <a:gd name="T27" fmla="*/ 250 h 659"/>
                  <a:gd name="T28" fmla="*/ 204 w 480"/>
                  <a:gd name="T29" fmla="*/ 273 h 659"/>
                  <a:gd name="T30" fmla="*/ 237 w 480"/>
                  <a:gd name="T31" fmla="*/ 303 h 659"/>
                  <a:gd name="T32" fmla="*/ 234 w 480"/>
                  <a:gd name="T33" fmla="*/ 316 h 659"/>
                  <a:gd name="T34" fmla="*/ 224 w 480"/>
                  <a:gd name="T35" fmla="*/ 329 h 659"/>
                  <a:gd name="T36" fmla="*/ 188 w 480"/>
                  <a:gd name="T37" fmla="*/ 329 h 659"/>
                  <a:gd name="T38" fmla="*/ 155 w 480"/>
                  <a:gd name="T39" fmla="*/ 329 h 659"/>
                  <a:gd name="T40" fmla="*/ 145 w 480"/>
                  <a:gd name="T41" fmla="*/ 306 h 659"/>
                  <a:gd name="T42" fmla="*/ 152 w 480"/>
                  <a:gd name="T43" fmla="*/ 293 h 659"/>
                  <a:gd name="T44" fmla="*/ 152 w 480"/>
                  <a:gd name="T45" fmla="*/ 277 h 659"/>
                  <a:gd name="T46" fmla="*/ 119 w 480"/>
                  <a:gd name="T47" fmla="*/ 260 h 659"/>
                  <a:gd name="T48" fmla="*/ 73 w 480"/>
                  <a:gd name="T49" fmla="*/ 241 h 659"/>
                  <a:gd name="T50" fmla="*/ 26 w 480"/>
                  <a:gd name="T51" fmla="*/ 208 h 659"/>
                  <a:gd name="T52" fmla="*/ 0 w 480"/>
                  <a:gd name="T53" fmla="*/ 181 h 659"/>
                  <a:gd name="T54" fmla="*/ 0 w 480"/>
                  <a:gd name="T55" fmla="*/ 161 h 659"/>
                  <a:gd name="T56" fmla="*/ 23 w 480"/>
                  <a:gd name="T57" fmla="*/ 142 h 659"/>
                  <a:gd name="T58" fmla="*/ 82 w 480"/>
                  <a:gd name="T59" fmla="*/ 96 h 659"/>
                  <a:gd name="T60" fmla="*/ 125 w 480"/>
                  <a:gd name="T61" fmla="*/ 66 h 659"/>
                  <a:gd name="T62" fmla="*/ 162 w 480"/>
                  <a:gd name="T63" fmla="*/ 33 h 65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80"/>
                  <a:gd name="T97" fmla="*/ 0 h 659"/>
                  <a:gd name="T98" fmla="*/ 480 w 480"/>
                  <a:gd name="T99" fmla="*/ 659 h 65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80" h="659">
                    <a:moveTo>
                      <a:pt x="323" y="66"/>
                    </a:moveTo>
                    <a:lnTo>
                      <a:pt x="375" y="27"/>
                    </a:lnTo>
                    <a:lnTo>
                      <a:pt x="428" y="0"/>
                    </a:lnTo>
                    <a:lnTo>
                      <a:pt x="461" y="0"/>
                    </a:lnTo>
                    <a:lnTo>
                      <a:pt x="480" y="66"/>
                    </a:lnTo>
                    <a:lnTo>
                      <a:pt x="448" y="145"/>
                    </a:lnTo>
                    <a:lnTo>
                      <a:pt x="414" y="184"/>
                    </a:lnTo>
                    <a:lnTo>
                      <a:pt x="323" y="205"/>
                    </a:lnTo>
                    <a:lnTo>
                      <a:pt x="243" y="264"/>
                    </a:lnTo>
                    <a:lnTo>
                      <a:pt x="151" y="317"/>
                    </a:lnTo>
                    <a:lnTo>
                      <a:pt x="99" y="362"/>
                    </a:lnTo>
                    <a:lnTo>
                      <a:pt x="132" y="396"/>
                    </a:lnTo>
                    <a:lnTo>
                      <a:pt x="230" y="468"/>
                    </a:lnTo>
                    <a:lnTo>
                      <a:pt x="323" y="501"/>
                    </a:lnTo>
                    <a:lnTo>
                      <a:pt x="407" y="547"/>
                    </a:lnTo>
                    <a:lnTo>
                      <a:pt x="474" y="607"/>
                    </a:lnTo>
                    <a:lnTo>
                      <a:pt x="467" y="633"/>
                    </a:lnTo>
                    <a:lnTo>
                      <a:pt x="448" y="659"/>
                    </a:lnTo>
                    <a:lnTo>
                      <a:pt x="375" y="659"/>
                    </a:lnTo>
                    <a:lnTo>
                      <a:pt x="310" y="659"/>
                    </a:lnTo>
                    <a:lnTo>
                      <a:pt x="289" y="613"/>
                    </a:lnTo>
                    <a:lnTo>
                      <a:pt x="303" y="587"/>
                    </a:lnTo>
                    <a:lnTo>
                      <a:pt x="303" y="554"/>
                    </a:lnTo>
                    <a:lnTo>
                      <a:pt x="237" y="521"/>
                    </a:lnTo>
                    <a:lnTo>
                      <a:pt x="145" y="482"/>
                    </a:lnTo>
                    <a:lnTo>
                      <a:pt x="52" y="416"/>
                    </a:lnTo>
                    <a:lnTo>
                      <a:pt x="0" y="362"/>
                    </a:lnTo>
                    <a:lnTo>
                      <a:pt x="0" y="323"/>
                    </a:lnTo>
                    <a:lnTo>
                      <a:pt x="46" y="284"/>
                    </a:lnTo>
                    <a:lnTo>
                      <a:pt x="164" y="192"/>
                    </a:lnTo>
                    <a:lnTo>
                      <a:pt x="250" y="132"/>
                    </a:lnTo>
                    <a:lnTo>
                      <a:pt x="323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5902" name="Text Box 62"/>
          <p:cNvSpPr txBox="1">
            <a:spLocks noChangeArrowheads="1"/>
          </p:cNvSpPr>
          <p:nvPr/>
        </p:nvSpPr>
        <p:spPr bwMode="auto">
          <a:xfrm>
            <a:off x="4718050" y="1443093"/>
            <a:ext cx="396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800"/>
              <a:t>Предполагает снижение величины ставки по мере роста дохода.</a:t>
            </a:r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762000" y="1487488"/>
            <a:ext cx="2444750" cy="2601912"/>
            <a:chOff x="96" y="185"/>
            <a:chExt cx="1732" cy="1879"/>
          </a:xfrm>
        </p:grpSpPr>
        <p:sp>
          <p:nvSpPr>
            <p:cNvPr id="6203" name="Freeform 64"/>
            <p:cNvSpPr>
              <a:spLocks/>
            </p:cNvSpPr>
            <p:nvPr/>
          </p:nvSpPr>
          <p:spPr bwMode="auto">
            <a:xfrm>
              <a:off x="852" y="185"/>
              <a:ext cx="382" cy="228"/>
            </a:xfrm>
            <a:custGeom>
              <a:avLst/>
              <a:gdLst>
                <a:gd name="T0" fmla="*/ 277 w 303"/>
                <a:gd name="T1" fmla="*/ 135 h 258"/>
                <a:gd name="T2" fmla="*/ 267 w 303"/>
                <a:gd name="T3" fmla="*/ 108 h 258"/>
                <a:gd name="T4" fmla="*/ 255 w 303"/>
                <a:gd name="T5" fmla="*/ 84 h 258"/>
                <a:gd name="T6" fmla="*/ 241 w 303"/>
                <a:gd name="T7" fmla="*/ 65 h 258"/>
                <a:gd name="T8" fmla="*/ 221 w 303"/>
                <a:gd name="T9" fmla="*/ 48 h 258"/>
                <a:gd name="T10" fmla="*/ 197 w 303"/>
                <a:gd name="T11" fmla="*/ 28 h 258"/>
                <a:gd name="T12" fmla="*/ 174 w 303"/>
                <a:gd name="T13" fmla="*/ 15 h 258"/>
                <a:gd name="T14" fmla="*/ 156 w 303"/>
                <a:gd name="T15" fmla="*/ 8 h 258"/>
                <a:gd name="T16" fmla="*/ 130 w 303"/>
                <a:gd name="T17" fmla="*/ 3 h 258"/>
                <a:gd name="T18" fmla="*/ 100 w 303"/>
                <a:gd name="T19" fmla="*/ 0 h 258"/>
                <a:gd name="T20" fmla="*/ 72 w 303"/>
                <a:gd name="T21" fmla="*/ 3 h 258"/>
                <a:gd name="T22" fmla="*/ 45 w 303"/>
                <a:gd name="T23" fmla="*/ 11 h 258"/>
                <a:gd name="T24" fmla="*/ 25 w 303"/>
                <a:gd name="T25" fmla="*/ 24 h 258"/>
                <a:gd name="T26" fmla="*/ 8 w 303"/>
                <a:gd name="T27" fmla="*/ 47 h 258"/>
                <a:gd name="T28" fmla="*/ 0 w 303"/>
                <a:gd name="T29" fmla="*/ 69 h 258"/>
                <a:gd name="T30" fmla="*/ 3 w 303"/>
                <a:gd name="T31" fmla="*/ 93 h 258"/>
                <a:gd name="T32" fmla="*/ 8 w 303"/>
                <a:gd name="T33" fmla="*/ 117 h 258"/>
                <a:gd name="T34" fmla="*/ 20 w 303"/>
                <a:gd name="T35" fmla="*/ 140 h 258"/>
                <a:gd name="T36" fmla="*/ 37 w 303"/>
                <a:gd name="T37" fmla="*/ 160 h 258"/>
                <a:gd name="T38" fmla="*/ 64 w 303"/>
                <a:gd name="T39" fmla="*/ 179 h 258"/>
                <a:gd name="T40" fmla="*/ 93 w 303"/>
                <a:gd name="T41" fmla="*/ 195 h 258"/>
                <a:gd name="T42" fmla="*/ 127 w 303"/>
                <a:gd name="T43" fmla="*/ 209 h 258"/>
                <a:gd name="T44" fmla="*/ 163 w 303"/>
                <a:gd name="T45" fmla="*/ 221 h 258"/>
                <a:gd name="T46" fmla="*/ 198 w 303"/>
                <a:gd name="T47" fmla="*/ 228 h 258"/>
                <a:gd name="T48" fmla="*/ 227 w 303"/>
                <a:gd name="T49" fmla="*/ 228 h 258"/>
                <a:gd name="T50" fmla="*/ 247 w 303"/>
                <a:gd name="T51" fmla="*/ 223 h 258"/>
                <a:gd name="T52" fmla="*/ 261 w 303"/>
                <a:gd name="T53" fmla="*/ 209 h 258"/>
                <a:gd name="T54" fmla="*/ 272 w 303"/>
                <a:gd name="T55" fmla="*/ 192 h 258"/>
                <a:gd name="T56" fmla="*/ 276 w 303"/>
                <a:gd name="T57" fmla="*/ 179 h 258"/>
                <a:gd name="T58" fmla="*/ 276 w 303"/>
                <a:gd name="T59" fmla="*/ 168 h 258"/>
                <a:gd name="T60" fmla="*/ 305 w 303"/>
                <a:gd name="T61" fmla="*/ 183 h 258"/>
                <a:gd name="T62" fmla="*/ 328 w 303"/>
                <a:gd name="T63" fmla="*/ 192 h 258"/>
                <a:gd name="T64" fmla="*/ 353 w 303"/>
                <a:gd name="T65" fmla="*/ 195 h 258"/>
                <a:gd name="T66" fmla="*/ 373 w 303"/>
                <a:gd name="T67" fmla="*/ 192 h 258"/>
                <a:gd name="T68" fmla="*/ 382 w 303"/>
                <a:gd name="T69" fmla="*/ 183 h 258"/>
                <a:gd name="T70" fmla="*/ 379 w 303"/>
                <a:gd name="T71" fmla="*/ 172 h 258"/>
                <a:gd name="T72" fmla="*/ 372 w 303"/>
                <a:gd name="T73" fmla="*/ 164 h 258"/>
                <a:gd name="T74" fmla="*/ 356 w 303"/>
                <a:gd name="T75" fmla="*/ 159 h 258"/>
                <a:gd name="T76" fmla="*/ 330 w 303"/>
                <a:gd name="T77" fmla="*/ 155 h 258"/>
                <a:gd name="T78" fmla="*/ 311 w 303"/>
                <a:gd name="T79" fmla="*/ 151 h 258"/>
                <a:gd name="T80" fmla="*/ 292 w 303"/>
                <a:gd name="T81" fmla="*/ 144 h 258"/>
                <a:gd name="T82" fmla="*/ 277 w 303"/>
                <a:gd name="T83" fmla="*/ 135 h 2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3"/>
                <a:gd name="T127" fmla="*/ 0 h 258"/>
                <a:gd name="T128" fmla="*/ 303 w 303"/>
                <a:gd name="T129" fmla="*/ 258 h 2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3" h="258">
                  <a:moveTo>
                    <a:pt x="220" y="153"/>
                  </a:moveTo>
                  <a:lnTo>
                    <a:pt x="212" y="122"/>
                  </a:lnTo>
                  <a:lnTo>
                    <a:pt x="202" y="95"/>
                  </a:lnTo>
                  <a:lnTo>
                    <a:pt x="191" y="74"/>
                  </a:lnTo>
                  <a:lnTo>
                    <a:pt x="175" y="54"/>
                  </a:lnTo>
                  <a:lnTo>
                    <a:pt x="156" y="32"/>
                  </a:lnTo>
                  <a:lnTo>
                    <a:pt x="138" y="17"/>
                  </a:lnTo>
                  <a:lnTo>
                    <a:pt x="124" y="9"/>
                  </a:lnTo>
                  <a:lnTo>
                    <a:pt x="103" y="3"/>
                  </a:lnTo>
                  <a:lnTo>
                    <a:pt x="79" y="0"/>
                  </a:lnTo>
                  <a:lnTo>
                    <a:pt x="57" y="3"/>
                  </a:lnTo>
                  <a:lnTo>
                    <a:pt x="36" y="12"/>
                  </a:lnTo>
                  <a:lnTo>
                    <a:pt x="20" y="27"/>
                  </a:lnTo>
                  <a:lnTo>
                    <a:pt x="6" y="53"/>
                  </a:lnTo>
                  <a:lnTo>
                    <a:pt x="0" y="78"/>
                  </a:lnTo>
                  <a:lnTo>
                    <a:pt x="2" y="105"/>
                  </a:lnTo>
                  <a:lnTo>
                    <a:pt x="6" y="132"/>
                  </a:lnTo>
                  <a:lnTo>
                    <a:pt x="16" y="158"/>
                  </a:lnTo>
                  <a:lnTo>
                    <a:pt x="29" y="181"/>
                  </a:lnTo>
                  <a:lnTo>
                    <a:pt x="51" y="202"/>
                  </a:lnTo>
                  <a:lnTo>
                    <a:pt x="74" y="221"/>
                  </a:lnTo>
                  <a:lnTo>
                    <a:pt x="101" y="237"/>
                  </a:lnTo>
                  <a:lnTo>
                    <a:pt x="129" y="250"/>
                  </a:lnTo>
                  <a:lnTo>
                    <a:pt x="157" y="258"/>
                  </a:lnTo>
                  <a:lnTo>
                    <a:pt x="180" y="258"/>
                  </a:lnTo>
                  <a:lnTo>
                    <a:pt x="196" y="252"/>
                  </a:lnTo>
                  <a:lnTo>
                    <a:pt x="207" y="237"/>
                  </a:lnTo>
                  <a:lnTo>
                    <a:pt x="216" y="217"/>
                  </a:lnTo>
                  <a:lnTo>
                    <a:pt x="219" y="202"/>
                  </a:lnTo>
                  <a:lnTo>
                    <a:pt x="219" y="190"/>
                  </a:lnTo>
                  <a:lnTo>
                    <a:pt x="242" y="207"/>
                  </a:lnTo>
                  <a:lnTo>
                    <a:pt x="260" y="217"/>
                  </a:lnTo>
                  <a:lnTo>
                    <a:pt x="280" y="221"/>
                  </a:lnTo>
                  <a:lnTo>
                    <a:pt x="296" y="217"/>
                  </a:lnTo>
                  <a:lnTo>
                    <a:pt x="303" y="207"/>
                  </a:lnTo>
                  <a:lnTo>
                    <a:pt x="301" y="195"/>
                  </a:lnTo>
                  <a:lnTo>
                    <a:pt x="295" y="186"/>
                  </a:lnTo>
                  <a:lnTo>
                    <a:pt x="282" y="180"/>
                  </a:lnTo>
                  <a:lnTo>
                    <a:pt x="262" y="175"/>
                  </a:lnTo>
                  <a:lnTo>
                    <a:pt x="247" y="171"/>
                  </a:lnTo>
                  <a:lnTo>
                    <a:pt x="232" y="163"/>
                  </a:lnTo>
                  <a:lnTo>
                    <a:pt x="22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204" name="Group 65"/>
            <p:cNvGrpSpPr>
              <a:grpSpLocks/>
            </p:cNvGrpSpPr>
            <p:nvPr/>
          </p:nvGrpSpPr>
          <p:grpSpPr bwMode="auto">
            <a:xfrm>
              <a:off x="96" y="384"/>
              <a:ext cx="1732" cy="1680"/>
              <a:chOff x="96" y="384"/>
              <a:chExt cx="1732" cy="1680"/>
            </a:xfrm>
          </p:grpSpPr>
          <p:graphicFrame>
            <p:nvGraphicFramePr>
              <p:cNvPr id="6156" name="Object 66"/>
              <p:cNvGraphicFramePr>
                <a:graphicFrameLocks noChangeAspect="1"/>
              </p:cNvGraphicFramePr>
              <p:nvPr/>
            </p:nvGraphicFramePr>
            <p:xfrm>
              <a:off x="96" y="800"/>
              <a:ext cx="1732" cy="1264"/>
            </p:xfrm>
            <a:graphic>
              <a:graphicData uri="http://schemas.openxmlformats.org/presentationml/2006/ole">
                <p:oleObj spid="_x0000_s3096" name="Clip" r:id="rId3" imgW="3321050" imgH="2940050" progId="">
                  <p:embed/>
                </p:oleObj>
              </a:graphicData>
            </a:graphic>
          </p:graphicFrame>
          <p:sp>
            <p:nvSpPr>
              <p:cNvPr id="6205" name="Freeform 67"/>
              <p:cNvSpPr>
                <a:spLocks/>
              </p:cNvSpPr>
              <p:nvPr/>
            </p:nvSpPr>
            <p:spPr bwMode="auto">
              <a:xfrm>
                <a:off x="1091" y="789"/>
                <a:ext cx="196" cy="487"/>
              </a:xfrm>
              <a:custGeom>
                <a:avLst/>
                <a:gdLst>
                  <a:gd name="T0" fmla="*/ 79 w 237"/>
                  <a:gd name="T1" fmla="*/ 167 h 714"/>
                  <a:gd name="T2" fmla="*/ 91 w 237"/>
                  <a:gd name="T3" fmla="*/ 122 h 714"/>
                  <a:gd name="T4" fmla="*/ 91 w 237"/>
                  <a:gd name="T5" fmla="*/ 102 h 714"/>
                  <a:gd name="T6" fmla="*/ 69 w 237"/>
                  <a:gd name="T7" fmla="*/ 80 h 714"/>
                  <a:gd name="T8" fmla="*/ 20 w 237"/>
                  <a:gd name="T9" fmla="*/ 65 h 714"/>
                  <a:gd name="T10" fmla="*/ 20 w 237"/>
                  <a:gd name="T11" fmla="*/ 42 h 714"/>
                  <a:gd name="T12" fmla="*/ 50 w 237"/>
                  <a:gd name="T13" fmla="*/ 12 h 714"/>
                  <a:gd name="T14" fmla="*/ 79 w 237"/>
                  <a:gd name="T15" fmla="*/ 0 h 714"/>
                  <a:gd name="T16" fmla="*/ 117 w 237"/>
                  <a:gd name="T17" fmla="*/ 2 h 714"/>
                  <a:gd name="T18" fmla="*/ 133 w 237"/>
                  <a:gd name="T19" fmla="*/ 12 h 714"/>
                  <a:gd name="T20" fmla="*/ 151 w 237"/>
                  <a:gd name="T21" fmla="*/ 40 h 714"/>
                  <a:gd name="T22" fmla="*/ 178 w 237"/>
                  <a:gd name="T23" fmla="*/ 70 h 714"/>
                  <a:gd name="T24" fmla="*/ 194 w 237"/>
                  <a:gd name="T25" fmla="*/ 102 h 714"/>
                  <a:gd name="T26" fmla="*/ 196 w 237"/>
                  <a:gd name="T27" fmla="*/ 117 h 714"/>
                  <a:gd name="T28" fmla="*/ 188 w 237"/>
                  <a:gd name="T29" fmla="*/ 135 h 714"/>
                  <a:gd name="T30" fmla="*/ 165 w 237"/>
                  <a:gd name="T31" fmla="*/ 172 h 714"/>
                  <a:gd name="T32" fmla="*/ 139 w 237"/>
                  <a:gd name="T33" fmla="*/ 217 h 714"/>
                  <a:gd name="T34" fmla="*/ 105 w 237"/>
                  <a:gd name="T35" fmla="*/ 270 h 714"/>
                  <a:gd name="T36" fmla="*/ 84 w 237"/>
                  <a:gd name="T37" fmla="*/ 297 h 714"/>
                  <a:gd name="T38" fmla="*/ 55 w 237"/>
                  <a:gd name="T39" fmla="*/ 316 h 714"/>
                  <a:gd name="T40" fmla="*/ 56 w 237"/>
                  <a:gd name="T41" fmla="*/ 330 h 714"/>
                  <a:gd name="T42" fmla="*/ 80 w 237"/>
                  <a:gd name="T43" fmla="*/ 342 h 714"/>
                  <a:gd name="T44" fmla="*/ 111 w 237"/>
                  <a:gd name="T45" fmla="*/ 361 h 714"/>
                  <a:gd name="T46" fmla="*/ 139 w 237"/>
                  <a:gd name="T47" fmla="*/ 390 h 714"/>
                  <a:gd name="T48" fmla="*/ 151 w 237"/>
                  <a:gd name="T49" fmla="*/ 422 h 714"/>
                  <a:gd name="T50" fmla="*/ 160 w 237"/>
                  <a:gd name="T51" fmla="*/ 470 h 714"/>
                  <a:gd name="T52" fmla="*/ 153 w 237"/>
                  <a:gd name="T53" fmla="*/ 487 h 714"/>
                  <a:gd name="T54" fmla="*/ 135 w 237"/>
                  <a:gd name="T55" fmla="*/ 487 h 714"/>
                  <a:gd name="T56" fmla="*/ 103 w 237"/>
                  <a:gd name="T57" fmla="*/ 472 h 714"/>
                  <a:gd name="T58" fmla="*/ 93 w 237"/>
                  <a:gd name="T59" fmla="*/ 462 h 714"/>
                  <a:gd name="T60" fmla="*/ 93 w 237"/>
                  <a:gd name="T61" fmla="*/ 445 h 714"/>
                  <a:gd name="T62" fmla="*/ 97 w 237"/>
                  <a:gd name="T63" fmla="*/ 417 h 714"/>
                  <a:gd name="T64" fmla="*/ 84 w 237"/>
                  <a:gd name="T65" fmla="*/ 387 h 714"/>
                  <a:gd name="T66" fmla="*/ 60 w 237"/>
                  <a:gd name="T67" fmla="*/ 367 h 714"/>
                  <a:gd name="T68" fmla="*/ 38 w 237"/>
                  <a:gd name="T69" fmla="*/ 352 h 714"/>
                  <a:gd name="T70" fmla="*/ 14 w 237"/>
                  <a:gd name="T71" fmla="*/ 352 h 714"/>
                  <a:gd name="T72" fmla="*/ 0 w 237"/>
                  <a:gd name="T73" fmla="*/ 337 h 714"/>
                  <a:gd name="T74" fmla="*/ 2 w 237"/>
                  <a:gd name="T75" fmla="*/ 320 h 714"/>
                  <a:gd name="T76" fmla="*/ 24 w 237"/>
                  <a:gd name="T77" fmla="*/ 300 h 714"/>
                  <a:gd name="T78" fmla="*/ 50 w 237"/>
                  <a:gd name="T79" fmla="*/ 257 h 714"/>
                  <a:gd name="T80" fmla="*/ 60 w 237"/>
                  <a:gd name="T81" fmla="*/ 235 h 714"/>
                  <a:gd name="T82" fmla="*/ 69 w 237"/>
                  <a:gd name="T83" fmla="*/ 205 h 714"/>
                  <a:gd name="T84" fmla="*/ 79 w 237"/>
                  <a:gd name="T85" fmla="*/ 177 h 714"/>
                  <a:gd name="T86" fmla="*/ 79 w 237"/>
                  <a:gd name="T87" fmla="*/ 167 h 7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714"/>
                  <a:gd name="T134" fmla="*/ 237 w 237"/>
                  <a:gd name="T135" fmla="*/ 714 h 7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714">
                    <a:moveTo>
                      <a:pt x="95" y="245"/>
                    </a:moveTo>
                    <a:lnTo>
                      <a:pt x="110" y="179"/>
                    </a:lnTo>
                    <a:lnTo>
                      <a:pt x="110" y="149"/>
                    </a:lnTo>
                    <a:lnTo>
                      <a:pt x="83" y="118"/>
                    </a:lnTo>
                    <a:lnTo>
                      <a:pt x="24" y="96"/>
                    </a:lnTo>
                    <a:lnTo>
                      <a:pt x="24" y="62"/>
                    </a:lnTo>
                    <a:lnTo>
                      <a:pt x="61" y="18"/>
                    </a:lnTo>
                    <a:lnTo>
                      <a:pt x="95" y="0"/>
                    </a:lnTo>
                    <a:lnTo>
                      <a:pt x="141" y="3"/>
                    </a:lnTo>
                    <a:lnTo>
                      <a:pt x="161" y="18"/>
                    </a:lnTo>
                    <a:lnTo>
                      <a:pt x="183" y="59"/>
                    </a:lnTo>
                    <a:lnTo>
                      <a:pt x="215" y="103"/>
                    </a:lnTo>
                    <a:lnTo>
                      <a:pt x="234" y="149"/>
                    </a:lnTo>
                    <a:lnTo>
                      <a:pt x="237" y="171"/>
                    </a:lnTo>
                    <a:lnTo>
                      <a:pt x="227" y="198"/>
                    </a:lnTo>
                    <a:lnTo>
                      <a:pt x="200" y="252"/>
                    </a:lnTo>
                    <a:lnTo>
                      <a:pt x="168" y="318"/>
                    </a:lnTo>
                    <a:lnTo>
                      <a:pt x="127" y="396"/>
                    </a:lnTo>
                    <a:lnTo>
                      <a:pt x="102" y="435"/>
                    </a:lnTo>
                    <a:lnTo>
                      <a:pt x="66" y="464"/>
                    </a:lnTo>
                    <a:lnTo>
                      <a:pt x="68" y="484"/>
                    </a:lnTo>
                    <a:lnTo>
                      <a:pt x="97" y="501"/>
                    </a:lnTo>
                    <a:lnTo>
                      <a:pt x="134" y="530"/>
                    </a:lnTo>
                    <a:lnTo>
                      <a:pt x="168" y="572"/>
                    </a:lnTo>
                    <a:lnTo>
                      <a:pt x="183" y="618"/>
                    </a:lnTo>
                    <a:lnTo>
                      <a:pt x="193" y="689"/>
                    </a:lnTo>
                    <a:lnTo>
                      <a:pt x="185" y="714"/>
                    </a:lnTo>
                    <a:lnTo>
                      <a:pt x="163" y="714"/>
                    </a:lnTo>
                    <a:lnTo>
                      <a:pt x="124" y="692"/>
                    </a:lnTo>
                    <a:lnTo>
                      <a:pt x="112" y="677"/>
                    </a:lnTo>
                    <a:lnTo>
                      <a:pt x="112" y="652"/>
                    </a:lnTo>
                    <a:lnTo>
                      <a:pt x="117" y="611"/>
                    </a:lnTo>
                    <a:lnTo>
                      <a:pt x="102" y="567"/>
                    </a:lnTo>
                    <a:lnTo>
                      <a:pt x="73" y="538"/>
                    </a:lnTo>
                    <a:lnTo>
                      <a:pt x="46" y="516"/>
                    </a:lnTo>
                    <a:lnTo>
                      <a:pt x="17" y="516"/>
                    </a:lnTo>
                    <a:lnTo>
                      <a:pt x="0" y="494"/>
                    </a:lnTo>
                    <a:lnTo>
                      <a:pt x="2" y="469"/>
                    </a:lnTo>
                    <a:lnTo>
                      <a:pt x="29" y="440"/>
                    </a:lnTo>
                    <a:lnTo>
                      <a:pt x="61" y="377"/>
                    </a:lnTo>
                    <a:lnTo>
                      <a:pt x="73" y="345"/>
                    </a:lnTo>
                    <a:lnTo>
                      <a:pt x="83" y="301"/>
                    </a:lnTo>
                    <a:lnTo>
                      <a:pt x="95" y="259"/>
                    </a:lnTo>
                    <a:lnTo>
                      <a:pt x="95" y="2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6" name="Freeform 68"/>
              <p:cNvSpPr>
                <a:spLocks/>
              </p:cNvSpPr>
              <p:nvPr/>
            </p:nvSpPr>
            <p:spPr bwMode="auto">
              <a:xfrm>
                <a:off x="777" y="789"/>
                <a:ext cx="234" cy="503"/>
              </a:xfrm>
              <a:custGeom>
                <a:avLst/>
                <a:gdLst>
                  <a:gd name="T0" fmla="*/ 62 w 283"/>
                  <a:gd name="T1" fmla="*/ 90 h 737"/>
                  <a:gd name="T2" fmla="*/ 90 w 283"/>
                  <a:gd name="T3" fmla="*/ 45 h 737"/>
                  <a:gd name="T4" fmla="*/ 116 w 283"/>
                  <a:gd name="T5" fmla="*/ 18 h 737"/>
                  <a:gd name="T6" fmla="*/ 162 w 283"/>
                  <a:gd name="T7" fmla="*/ 0 h 737"/>
                  <a:gd name="T8" fmla="*/ 210 w 283"/>
                  <a:gd name="T9" fmla="*/ 0 h 737"/>
                  <a:gd name="T10" fmla="*/ 234 w 283"/>
                  <a:gd name="T11" fmla="*/ 18 h 737"/>
                  <a:gd name="T12" fmla="*/ 234 w 283"/>
                  <a:gd name="T13" fmla="*/ 39 h 737"/>
                  <a:gd name="T14" fmla="*/ 203 w 283"/>
                  <a:gd name="T15" fmla="*/ 60 h 737"/>
                  <a:gd name="T16" fmla="*/ 170 w 283"/>
                  <a:gd name="T17" fmla="*/ 75 h 737"/>
                  <a:gd name="T18" fmla="*/ 144 w 283"/>
                  <a:gd name="T19" fmla="*/ 94 h 737"/>
                  <a:gd name="T20" fmla="*/ 131 w 283"/>
                  <a:gd name="T21" fmla="*/ 119 h 737"/>
                  <a:gd name="T22" fmla="*/ 131 w 283"/>
                  <a:gd name="T23" fmla="*/ 160 h 737"/>
                  <a:gd name="T24" fmla="*/ 144 w 283"/>
                  <a:gd name="T25" fmla="*/ 200 h 737"/>
                  <a:gd name="T26" fmla="*/ 146 w 283"/>
                  <a:gd name="T27" fmla="*/ 255 h 737"/>
                  <a:gd name="T28" fmla="*/ 155 w 283"/>
                  <a:gd name="T29" fmla="*/ 293 h 737"/>
                  <a:gd name="T30" fmla="*/ 162 w 283"/>
                  <a:gd name="T31" fmla="*/ 330 h 737"/>
                  <a:gd name="T32" fmla="*/ 162 w 283"/>
                  <a:gd name="T33" fmla="*/ 358 h 737"/>
                  <a:gd name="T34" fmla="*/ 146 w 283"/>
                  <a:gd name="T35" fmla="*/ 369 h 737"/>
                  <a:gd name="T36" fmla="*/ 126 w 283"/>
                  <a:gd name="T37" fmla="*/ 365 h 737"/>
                  <a:gd name="T38" fmla="*/ 96 w 283"/>
                  <a:gd name="T39" fmla="*/ 370 h 737"/>
                  <a:gd name="T40" fmla="*/ 68 w 283"/>
                  <a:gd name="T41" fmla="*/ 395 h 737"/>
                  <a:gd name="T42" fmla="*/ 54 w 283"/>
                  <a:gd name="T43" fmla="*/ 433 h 737"/>
                  <a:gd name="T44" fmla="*/ 50 w 283"/>
                  <a:gd name="T45" fmla="*/ 483 h 737"/>
                  <a:gd name="T46" fmla="*/ 54 w 283"/>
                  <a:gd name="T47" fmla="*/ 500 h 737"/>
                  <a:gd name="T48" fmla="*/ 30 w 283"/>
                  <a:gd name="T49" fmla="*/ 503 h 737"/>
                  <a:gd name="T50" fmla="*/ 14 w 283"/>
                  <a:gd name="T51" fmla="*/ 495 h 737"/>
                  <a:gd name="T52" fmla="*/ 0 w 283"/>
                  <a:gd name="T53" fmla="*/ 468 h 737"/>
                  <a:gd name="T54" fmla="*/ 2 w 283"/>
                  <a:gd name="T55" fmla="*/ 444 h 737"/>
                  <a:gd name="T56" fmla="*/ 20 w 283"/>
                  <a:gd name="T57" fmla="*/ 395 h 737"/>
                  <a:gd name="T58" fmla="*/ 48 w 283"/>
                  <a:gd name="T59" fmla="*/ 370 h 737"/>
                  <a:gd name="T60" fmla="*/ 78 w 283"/>
                  <a:gd name="T61" fmla="*/ 345 h 737"/>
                  <a:gd name="T62" fmla="*/ 102 w 283"/>
                  <a:gd name="T63" fmla="*/ 334 h 737"/>
                  <a:gd name="T64" fmla="*/ 126 w 283"/>
                  <a:gd name="T65" fmla="*/ 328 h 737"/>
                  <a:gd name="T66" fmla="*/ 128 w 283"/>
                  <a:gd name="T67" fmla="*/ 313 h 737"/>
                  <a:gd name="T68" fmla="*/ 110 w 283"/>
                  <a:gd name="T69" fmla="*/ 268 h 737"/>
                  <a:gd name="T70" fmla="*/ 92 w 283"/>
                  <a:gd name="T71" fmla="*/ 220 h 737"/>
                  <a:gd name="T72" fmla="*/ 74 w 283"/>
                  <a:gd name="T73" fmla="*/ 185 h 737"/>
                  <a:gd name="T74" fmla="*/ 62 w 283"/>
                  <a:gd name="T75" fmla="*/ 145 h 737"/>
                  <a:gd name="T76" fmla="*/ 54 w 283"/>
                  <a:gd name="T77" fmla="*/ 120 h 737"/>
                  <a:gd name="T78" fmla="*/ 62 w 283"/>
                  <a:gd name="T79" fmla="*/ 90 h 7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3"/>
                  <a:gd name="T121" fmla="*/ 0 h 737"/>
                  <a:gd name="T122" fmla="*/ 283 w 283"/>
                  <a:gd name="T123" fmla="*/ 737 h 7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3" h="737">
                    <a:moveTo>
                      <a:pt x="75" y="132"/>
                    </a:moveTo>
                    <a:lnTo>
                      <a:pt x="109" y="66"/>
                    </a:lnTo>
                    <a:lnTo>
                      <a:pt x="140" y="27"/>
                    </a:lnTo>
                    <a:lnTo>
                      <a:pt x="196" y="0"/>
                    </a:lnTo>
                    <a:lnTo>
                      <a:pt x="254" y="0"/>
                    </a:lnTo>
                    <a:lnTo>
                      <a:pt x="283" y="27"/>
                    </a:lnTo>
                    <a:lnTo>
                      <a:pt x="283" y="57"/>
                    </a:lnTo>
                    <a:lnTo>
                      <a:pt x="246" y="88"/>
                    </a:lnTo>
                    <a:lnTo>
                      <a:pt x="205" y="110"/>
                    </a:lnTo>
                    <a:lnTo>
                      <a:pt x="174" y="137"/>
                    </a:lnTo>
                    <a:lnTo>
                      <a:pt x="159" y="174"/>
                    </a:lnTo>
                    <a:lnTo>
                      <a:pt x="159" y="235"/>
                    </a:lnTo>
                    <a:lnTo>
                      <a:pt x="174" y="293"/>
                    </a:lnTo>
                    <a:lnTo>
                      <a:pt x="176" y="374"/>
                    </a:lnTo>
                    <a:lnTo>
                      <a:pt x="188" y="430"/>
                    </a:lnTo>
                    <a:lnTo>
                      <a:pt x="196" y="484"/>
                    </a:lnTo>
                    <a:lnTo>
                      <a:pt x="196" y="525"/>
                    </a:lnTo>
                    <a:lnTo>
                      <a:pt x="176" y="540"/>
                    </a:lnTo>
                    <a:lnTo>
                      <a:pt x="152" y="535"/>
                    </a:lnTo>
                    <a:lnTo>
                      <a:pt x="116" y="542"/>
                    </a:lnTo>
                    <a:lnTo>
                      <a:pt x="82" y="579"/>
                    </a:lnTo>
                    <a:lnTo>
                      <a:pt x="65" y="635"/>
                    </a:lnTo>
                    <a:lnTo>
                      <a:pt x="60" y="708"/>
                    </a:lnTo>
                    <a:lnTo>
                      <a:pt x="65" y="733"/>
                    </a:lnTo>
                    <a:lnTo>
                      <a:pt x="36" y="737"/>
                    </a:lnTo>
                    <a:lnTo>
                      <a:pt x="17" y="725"/>
                    </a:lnTo>
                    <a:lnTo>
                      <a:pt x="0" y="686"/>
                    </a:lnTo>
                    <a:lnTo>
                      <a:pt x="2" y="650"/>
                    </a:lnTo>
                    <a:lnTo>
                      <a:pt x="24" y="579"/>
                    </a:lnTo>
                    <a:lnTo>
                      <a:pt x="58" y="542"/>
                    </a:lnTo>
                    <a:lnTo>
                      <a:pt x="94" y="506"/>
                    </a:lnTo>
                    <a:lnTo>
                      <a:pt x="123" y="489"/>
                    </a:lnTo>
                    <a:lnTo>
                      <a:pt x="152" y="481"/>
                    </a:lnTo>
                    <a:lnTo>
                      <a:pt x="155" y="459"/>
                    </a:lnTo>
                    <a:lnTo>
                      <a:pt x="133" y="393"/>
                    </a:lnTo>
                    <a:lnTo>
                      <a:pt x="111" y="323"/>
                    </a:lnTo>
                    <a:lnTo>
                      <a:pt x="89" y="271"/>
                    </a:lnTo>
                    <a:lnTo>
                      <a:pt x="75" y="213"/>
                    </a:lnTo>
                    <a:lnTo>
                      <a:pt x="65" y="176"/>
                    </a:lnTo>
                    <a:lnTo>
                      <a:pt x="75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7" name="Freeform 69"/>
              <p:cNvSpPr>
                <a:spLocks/>
              </p:cNvSpPr>
              <p:nvPr/>
            </p:nvSpPr>
            <p:spPr bwMode="auto">
              <a:xfrm>
                <a:off x="957" y="436"/>
                <a:ext cx="336" cy="429"/>
              </a:xfrm>
              <a:custGeom>
                <a:avLst/>
                <a:gdLst>
                  <a:gd name="T0" fmla="*/ 120 w 266"/>
                  <a:gd name="T1" fmla="*/ 3 h 484"/>
                  <a:gd name="T2" fmla="*/ 171 w 266"/>
                  <a:gd name="T3" fmla="*/ 0 h 484"/>
                  <a:gd name="T4" fmla="*/ 211 w 266"/>
                  <a:gd name="T5" fmla="*/ 3 h 484"/>
                  <a:gd name="T6" fmla="*/ 240 w 266"/>
                  <a:gd name="T7" fmla="*/ 12 h 484"/>
                  <a:gd name="T8" fmla="*/ 260 w 266"/>
                  <a:gd name="T9" fmla="*/ 23 h 484"/>
                  <a:gd name="T10" fmla="*/ 279 w 266"/>
                  <a:gd name="T11" fmla="*/ 43 h 484"/>
                  <a:gd name="T12" fmla="*/ 296 w 266"/>
                  <a:gd name="T13" fmla="*/ 65 h 484"/>
                  <a:gd name="T14" fmla="*/ 309 w 266"/>
                  <a:gd name="T15" fmla="*/ 92 h 484"/>
                  <a:gd name="T16" fmla="*/ 320 w 266"/>
                  <a:gd name="T17" fmla="*/ 125 h 484"/>
                  <a:gd name="T18" fmla="*/ 330 w 266"/>
                  <a:gd name="T19" fmla="*/ 161 h 484"/>
                  <a:gd name="T20" fmla="*/ 332 w 266"/>
                  <a:gd name="T21" fmla="*/ 200 h 484"/>
                  <a:gd name="T22" fmla="*/ 336 w 266"/>
                  <a:gd name="T23" fmla="*/ 241 h 484"/>
                  <a:gd name="T24" fmla="*/ 331 w 266"/>
                  <a:gd name="T25" fmla="*/ 273 h 484"/>
                  <a:gd name="T26" fmla="*/ 318 w 266"/>
                  <a:gd name="T27" fmla="*/ 308 h 484"/>
                  <a:gd name="T28" fmla="*/ 297 w 266"/>
                  <a:gd name="T29" fmla="*/ 339 h 484"/>
                  <a:gd name="T30" fmla="*/ 268 w 266"/>
                  <a:gd name="T31" fmla="*/ 371 h 484"/>
                  <a:gd name="T32" fmla="*/ 237 w 266"/>
                  <a:gd name="T33" fmla="*/ 394 h 484"/>
                  <a:gd name="T34" fmla="*/ 195 w 266"/>
                  <a:gd name="T35" fmla="*/ 413 h 484"/>
                  <a:gd name="T36" fmla="*/ 149 w 266"/>
                  <a:gd name="T37" fmla="*/ 425 h 484"/>
                  <a:gd name="T38" fmla="*/ 109 w 266"/>
                  <a:gd name="T39" fmla="*/ 429 h 484"/>
                  <a:gd name="T40" fmla="*/ 75 w 266"/>
                  <a:gd name="T41" fmla="*/ 425 h 484"/>
                  <a:gd name="T42" fmla="*/ 44 w 266"/>
                  <a:gd name="T43" fmla="*/ 416 h 484"/>
                  <a:gd name="T44" fmla="*/ 24 w 266"/>
                  <a:gd name="T45" fmla="*/ 402 h 484"/>
                  <a:gd name="T46" fmla="*/ 8 w 266"/>
                  <a:gd name="T47" fmla="*/ 381 h 484"/>
                  <a:gd name="T48" fmla="*/ 0 w 266"/>
                  <a:gd name="T49" fmla="*/ 357 h 484"/>
                  <a:gd name="T50" fmla="*/ 0 w 266"/>
                  <a:gd name="T51" fmla="*/ 332 h 484"/>
                  <a:gd name="T52" fmla="*/ 8 w 266"/>
                  <a:gd name="T53" fmla="*/ 308 h 484"/>
                  <a:gd name="T54" fmla="*/ 24 w 266"/>
                  <a:gd name="T55" fmla="*/ 289 h 484"/>
                  <a:gd name="T56" fmla="*/ 49 w 266"/>
                  <a:gd name="T57" fmla="*/ 271 h 484"/>
                  <a:gd name="T58" fmla="*/ 78 w 266"/>
                  <a:gd name="T59" fmla="*/ 255 h 484"/>
                  <a:gd name="T60" fmla="*/ 91 w 266"/>
                  <a:gd name="T61" fmla="*/ 241 h 484"/>
                  <a:gd name="T62" fmla="*/ 96 w 266"/>
                  <a:gd name="T63" fmla="*/ 229 h 484"/>
                  <a:gd name="T64" fmla="*/ 95 w 266"/>
                  <a:gd name="T65" fmla="*/ 211 h 484"/>
                  <a:gd name="T66" fmla="*/ 87 w 266"/>
                  <a:gd name="T67" fmla="*/ 183 h 484"/>
                  <a:gd name="T68" fmla="*/ 78 w 266"/>
                  <a:gd name="T69" fmla="*/ 155 h 484"/>
                  <a:gd name="T70" fmla="*/ 64 w 266"/>
                  <a:gd name="T71" fmla="*/ 136 h 484"/>
                  <a:gd name="T72" fmla="*/ 42 w 266"/>
                  <a:gd name="T73" fmla="*/ 113 h 484"/>
                  <a:gd name="T74" fmla="*/ 33 w 266"/>
                  <a:gd name="T75" fmla="*/ 96 h 484"/>
                  <a:gd name="T76" fmla="*/ 29 w 266"/>
                  <a:gd name="T77" fmla="*/ 75 h 484"/>
                  <a:gd name="T78" fmla="*/ 33 w 266"/>
                  <a:gd name="T79" fmla="*/ 51 h 484"/>
                  <a:gd name="T80" fmla="*/ 49 w 266"/>
                  <a:gd name="T81" fmla="*/ 31 h 484"/>
                  <a:gd name="T82" fmla="*/ 68 w 266"/>
                  <a:gd name="T83" fmla="*/ 19 h 484"/>
                  <a:gd name="T84" fmla="*/ 92 w 266"/>
                  <a:gd name="T85" fmla="*/ 11 h 484"/>
                  <a:gd name="T86" fmla="*/ 110 w 266"/>
                  <a:gd name="T87" fmla="*/ 5 h 484"/>
                  <a:gd name="T88" fmla="*/ 147 w 266"/>
                  <a:gd name="T89" fmla="*/ 1 h 484"/>
                  <a:gd name="T90" fmla="*/ 120 w 266"/>
                  <a:gd name="T91" fmla="*/ 3 h 4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6"/>
                  <a:gd name="T139" fmla="*/ 0 h 484"/>
                  <a:gd name="T140" fmla="*/ 266 w 266"/>
                  <a:gd name="T141" fmla="*/ 484 h 4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6" h="484">
                    <a:moveTo>
                      <a:pt x="95" y="3"/>
                    </a:moveTo>
                    <a:lnTo>
                      <a:pt x="135" y="0"/>
                    </a:lnTo>
                    <a:lnTo>
                      <a:pt x="167" y="3"/>
                    </a:lnTo>
                    <a:lnTo>
                      <a:pt x="190" y="13"/>
                    </a:lnTo>
                    <a:lnTo>
                      <a:pt x="206" y="26"/>
                    </a:lnTo>
                    <a:lnTo>
                      <a:pt x="221" y="48"/>
                    </a:lnTo>
                    <a:lnTo>
                      <a:pt x="234" y="73"/>
                    </a:lnTo>
                    <a:lnTo>
                      <a:pt x="245" y="104"/>
                    </a:lnTo>
                    <a:lnTo>
                      <a:pt x="253" y="141"/>
                    </a:lnTo>
                    <a:lnTo>
                      <a:pt x="261" y="182"/>
                    </a:lnTo>
                    <a:lnTo>
                      <a:pt x="263" y="226"/>
                    </a:lnTo>
                    <a:lnTo>
                      <a:pt x="266" y="272"/>
                    </a:lnTo>
                    <a:lnTo>
                      <a:pt x="262" y="308"/>
                    </a:lnTo>
                    <a:lnTo>
                      <a:pt x="252" y="348"/>
                    </a:lnTo>
                    <a:lnTo>
                      <a:pt x="235" y="383"/>
                    </a:lnTo>
                    <a:lnTo>
                      <a:pt x="212" y="419"/>
                    </a:lnTo>
                    <a:lnTo>
                      <a:pt x="188" y="444"/>
                    </a:lnTo>
                    <a:lnTo>
                      <a:pt x="154" y="466"/>
                    </a:lnTo>
                    <a:lnTo>
                      <a:pt x="118" y="479"/>
                    </a:lnTo>
                    <a:lnTo>
                      <a:pt x="86" y="484"/>
                    </a:lnTo>
                    <a:lnTo>
                      <a:pt x="59" y="480"/>
                    </a:lnTo>
                    <a:lnTo>
                      <a:pt x="35" y="469"/>
                    </a:lnTo>
                    <a:lnTo>
                      <a:pt x="19" y="453"/>
                    </a:lnTo>
                    <a:lnTo>
                      <a:pt x="6" y="430"/>
                    </a:lnTo>
                    <a:lnTo>
                      <a:pt x="0" y="403"/>
                    </a:lnTo>
                    <a:lnTo>
                      <a:pt x="0" y="375"/>
                    </a:lnTo>
                    <a:lnTo>
                      <a:pt x="6" y="348"/>
                    </a:lnTo>
                    <a:lnTo>
                      <a:pt x="19" y="326"/>
                    </a:lnTo>
                    <a:lnTo>
                      <a:pt x="39" y="306"/>
                    </a:lnTo>
                    <a:lnTo>
                      <a:pt x="62" y="288"/>
                    </a:lnTo>
                    <a:lnTo>
                      <a:pt x="72" y="272"/>
                    </a:lnTo>
                    <a:lnTo>
                      <a:pt x="76" y="258"/>
                    </a:lnTo>
                    <a:lnTo>
                      <a:pt x="75" y="238"/>
                    </a:lnTo>
                    <a:lnTo>
                      <a:pt x="69" y="207"/>
                    </a:lnTo>
                    <a:lnTo>
                      <a:pt x="62" y="175"/>
                    </a:lnTo>
                    <a:lnTo>
                      <a:pt x="51" y="153"/>
                    </a:lnTo>
                    <a:lnTo>
                      <a:pt x="33" y="127"/>
                    </a:lnTo>
                    <a:lnTo>
                      <a:pt x="26" y="108"/>
                    </a:lnTo>
                    <a:lnTo>
                      <a:pt x="23" y="85"/>
                    </a:lnTo>
                    <a:lnTo>
                      <a:pt x="26" y="58"/>
                    </a:lnTo>
                    <a:lnTo>
                      <a:pt x="39" y="35"/>
                    </a:lnTo>
                    <a:lnTo>
                      <a:pt x="54" y="21"/>
                    </a:lnTo>
                    <a:lnTo>
                      <a:pt x="73" y="12"/>
                    </a:lnTo>
                    <a:lnTo>
                      <a:pt x="87" y="6"/>
                    </a:lnTo>
                    <a:lnTo>
                      <a:pt x="116" y="1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8" name="Freeform 70"/>
              <p:cNvSpPr>
                <a:spLocks/>
              </p:cNvSpPr>
              <p:nvPr/>
            </p:nvSpPr>
            <p:spPr bwMode="auto">
              <a:xfrm rot="17285456" flipH="1">
                <a:off x="350" y="562"/>
                <a:ext cx="754" cy="397"/>
              </a:xfrm>
              <a:custGeom>
                <a:avLst/>
                <a:gdLst>
                  <a:gd name="T0" fmla="*/ 37 w 597"/>
                  <a:gd name="T1" fmla="*/ 339 h 448"/>
                  <a:gd name="T2" fmla="*/ 8 w 597"/>
                  <a:gd name="T3" fmla="*/ 347 h 448"/>
                  <a:gd name="T4" fmla="*/ 5 w 597"/>
                  <a:gd name="T5" fmla="*/ 378 h 448"/>
                  <a:gd name="T6" fmla="*/ 76 w 597"/>
                  <a:gd name="T7" fmla="*/ 397 h 448"/>
                  <a:gd name="T8" fmla="*/ 163 w 597"/>
                  <a:gd name="T9" fmla="*/ 390 h 448"/>
                  <a:gd name="T10" fmla="*/ 237 w 597"/>
                  <a:gd name="T11" fmla="*/ 358 h 448"/>
                  <a:gd name="T12" fmla="*/ 317 w 597"/>
                  <a:gd name="T13" fmla="*/ 296 h 448"/>
                  <a:gd name="T14" fmla="*/ 373 w 597"/>
                  <a:gd name="T15" fmla="*/ 231 h 448"/>
                  <a:gd name="T16" fmla="*/ 424 w 597"/>
                  <a:gd name="T17" fmla="*/ 176 h 448"/>
                  <a:gd name="T18" fmla="*/ 485 w 597"/>
                  <a:gd name="T19" fmla="*/ 124 h 448"/>
                  <a:gd name="T20" fmla="*/ 544 w 597"/>
                  <a:gd name="T21" fmla="*/ 93 h 448"/>
                  <a:gd name="T22" fmla="*/ 590 w 597"/>
                  <a:gd name="T23" fmla="*/ 97 h 448"/>
                  <a:gd name="T24" fmla="*/ 610 w 597"/>
                  <a:gd name="T25" fmla="*/ 121 h 448"/>
                  <a:gd name="T26" fmla="*/ 613 w 597"/>
                  <a:gd name="T27" fmla="*/ 147 h 448"/>
                  <a:gd name="T28" fmla="*/ 637 w 597"/>
                  <a:gd name="T29" fmla="*/ 157 h 448"/>
                  <a:gd name="T30" fmla="*/ 655 w 597"/>
                  <a:gd name="T31" fmla="*/ 141 h 448"/>
                  <a:gd name="T32" fmla="*/ 653 w 597"/>
                  <a:gd name="T33" fmla="*/ 116 h 448"/>
                  <a:gd name="T34" fmla="*/ 639 w 597"/>
                  <a:gd name="T35" fmla="*/ 87 h 448"/>
                  <a:gd name="T36" fmla="*/ 650 w 597"/>
                  <a:gd name="T37" fmla="*/ 61 h 448"/>
                  <a:gd name="T38" fmla="*/ 691 w 597"/>
                  <a:gd name="T39" fmla="*/ 41 h 448"/>
                  <a:gd name="T40" fmla="*/ 746 w 597"/>
                  <a:gd name="T41" fmla="*/ 31 h 448"/>
                  <a:gd name="T42" fmla="*/ 754 w 597"/>
                  <a:gd name="T43" fmla="*/ 25 h 448"/>
                  <a:gd name="T44" fmla="*/ 734 w 597"/>
                  <a:gd name="T45" fmla="*/ 7 h 448"/>
                  <a:gd name="T46" fmla="*/ 649 w 597"/>
                  <a:gd name="T47" fmla="*/ 4 h 448"/>
                  <a:gd name="T48" fmla="*/ 580 w 597"/>
                  <a:gd name="T49" fmla="*/ 37 h 448"/>
                  <a:gd name="T50" fmla="*/ 528 w 597"/>
                  <a:gd name="T51" fmla="*/ 63 h 448"/>
                  <a:gd name="T52" fmla="*/ 455 w 597"/>
                  <a:gd name="T53" fmla="*/ 97 h 448"/>
                  <a:gd name="T54" fmla="*/ 376 w 597"/>
                  <a:gd name="T55" fmla="*/ 152 h 448"/>
                  <a:gd name="T56" fmla="*/ 318 w 597"/>
                  <a:gd name="T57" fmla="*/ 213 h 448"/>
                  <a:gd name="T58" fmla="*/ 250 w 597"/>
                  <a:gd name="T59" fmla="*/ 276 h 448"/>
                  <a:gd name="T60" fmla="*/ 176 w 597"/>
                  <a:gd name="T61" fmla="*/ 320 h 448"/>
                  <a:gd name="T62" fmla="*/ 88 w 597"/>
                  <a:gd name="T63" fmla="*/ 338 h 4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7"/>
                  <a:gd name="T97" fmla="*/ 0 h 448"/>
                  <a:gd name="T98" fmla="*/ 597 w 597"/>
                  <a:gd name="T99" fmla="*/ 448 h 4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7" h="448">
                    <a:moveTo>
                      <a:pt x="52" y="383"/>
                    </a:moveTo>
                    <a:lnTo>
                      <a:pt x="29" y="383"/>
                    </a:lnTo>
                    <a:lnTo>
                      <a:pt x="25" y="384"/>
                    </a:lnTo>
                    <a:lnTo>
                      <a:pt x="6" y="392"/>
                    </a:lnTo>
                    <a:lnTo>
                      <a:pt x="0" y="407"/>
                    </a:lnTo>
                    <a:lnTo>
                      <a:pt x="4" y="426"/>
                    </a:lnTo>
                    <a:lnTo>
                      <a:pt x="24" y="440"/>
                    </a:lnTo>
                    <a:lnTo>
                      <a:pt x="60" y="448"/>
                    </a:lnTo>
                    <a:lnTo>
                      <a:pt x="97" y="447"/>
                    </a:lnTo>
                    <a:lnTo>
                      <a:pt x="129" y="440"/>
                    </a:lnTo>
                    <a:lnTo>
                      <a:pt x="158" y="426"/>
                    </a:lnTo>
                    <a:lnTo>
                      <a:pt x="188" y="404"/>
                    </a:lnTo>
                    <a:lnTo>
                      <a:pt x="219" y="374"/>
                    </a:lnTo>
                    <a:lnTo>
                      <a:pt x="251" y="334"/>
                    </a:lnTo>
                    <a:lnTo>
                      <a:pt x="273" y="299"/>
                    </a:lnTo>
                    <a:lnTo>
                      <a:pt x="295" y="261"/>
                    </a:lnTo>
                    <a:lnTo>
                      <a:pt x="316" y="225"/>
                    </a:lnTo>
                    <a:lnTo>
                      <a:pt x="336" y="199"/>
                    </a:lnTo>
                    <a:lnTo>
                      <a:pt x="359" y="168"/>
                    </a:lnTo>
                    <a:lnTo>
                      <a:pt x="384" y="140"/>
                    </a:lnTo>
                    <a:lnTo>
                      <a:pt x="409" y="118"/>
                    </a:lnTo>
                    <a:lnTo>
                      <a:pt x="431" y="105"/>
                    </a:lnTo>
                    <a:lnTo>
                      <a:pt x="451" y="104"/>
                    </a:lnTo>
                    <a:lnTo>
                      <a:pt x="467" y="110"/>
                    </a:lnTo>
                    <a:lnTo>
                      <a:pt x="476" y="119"/>
                    </a:lnTo>
                    <a:lnTo>
                      <a:pt x="483" y="136"/>
                    </a:lnTo>
                    <a:lnTo>
                      <a:pt x="485" y="150"/>
                    </a:lnTo>
                    <a:lnTo>
                      <a:pt x="485" y="166"/>
                    </a:lnTo>
                    <a:lnTo>
                      <a:pt x="491" y="175"/>
                    </a:lnTo>
                    <a:lnTo>
                      <a:pt x="504" y="177"/>
                    </a:lnTo>
                    <a:lnTo>
                      <a:pt x="514" y="171"/>
                    </a:lnTo>
                    <a:lnTo>
                      <a:pt x="519" y="159"/>
                    </a:lnTo>
                    <a:lnTo>
                      <a:pt x="522" y="146"/>
                    </a:lnTo>
                    <a:lnTo>
                      <a:pt x="517" y="131"/>
                    </a:lnTo>
                    <a:lnTo>
                      <a:pt x="509" y="110"/>
                    </a:lnTo>
                    <a:lnTo>
                      <a:pt x="506" y="98"/>
                    </a:lnTo>
                    <a:lnTo>
                      <a:pt x="509" y="83"/>
                    </a:lnTo>
                    <a:lnTo>
                      <a:pt x="515" y="69"/>
                    </a:lnTo>
                    <a:lnTo>
                      <a:pt x="532" y="54"/>
                    </a:lnTo>
                    <a:lnTo>
                      <a:pt x="547" y="46"/>
                    </a:lnTo>
                    <a:lnTo>
                      <a:pt x="568" y="41"/>
                    </a:lnTo>
                    <a:lnTo>
                      <a:pt x="591" y="35"/>
                    </a:lnTo>
                    <a:lnTo>
                      <a:pt x="587" y="36"/>
                    </a:lnTo>
                    <a:lnTo>
                      <a:pt x="597" y="28"/>
                    </a:lnTo>
                    <a:lnTo>
                      <a:pt x="596" y="19"/>
                    </a:lnTo>
                    <a:lnTo>
                      <a:pt x="581" y="8"/>
                    </a:lnTo>
                    <a:lnTo>
                      <a:pt x="549" y="0"/>
                    </a:lnTo>
                    <a:lnTo>
                      <a:pt x="514" y="5"/>
                    </a:lnTo>
                    <a:lnTo>
                      <a:pt x="483" y="18"/>
                    </a:lnTo>
                    <a:lnTo>
                      <a:pt x="459" y="42"/>
                    </a:lnTo>
                    <a:lnTo>
                      <a:pt x="443" y="58"/>
                    </a:lnTo>
                    <a:lnTo>
                      <a:pt x="418" y="71"/>
                    </a:lnTo>
                    <a:lnTo>
                      <a:pt x="388" y="87"/>
                    </a:lnTo>
                    <a:lnTo>
                      <a:pt x="360" y="110"/>
                    </a:lnTo>
                    <a:lnTo>
                      <a:pt x="330" y="139"/>
                    </a:lnTo>
                    <a:lnTo>
                      <a:pt x="298" y="172"/>
                    </a:lnTo>
                    <a:lnTo>
                      <a:pt x="275" y="204"/>
                    </a:lnTo>
                    <a:lnTo>
                      <a:pt x="252" y="240"/>
                    </a:lnTo>
                    <a:lnTo>
                      <a:pt x="225" y="277"/>
                    </a:lnTo>
                    <a:lnTo>
                      <a:pt x="198" y="312"/>
                    </a:lnTo>
                    <a:lnTo>
                      <a:pt x="170" y="339"/>
                    </a:lnTo>
                    <a:lnTo>
                      <a:pt x="139" y="361"/>
                    </a:lnTo>
                    <a:lnTo>
                      <a:pt x="104" y="377"/>
                    </a:lnTo>
                    <a:lnTo>
                      <a:pt x="70" y="381"/>
                    </a:lnTo>
                    <a:lnTo>
                      <a:pt x="52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9" name="Freeform 71"/>
              <p:cNvSpPr>
                <a:spLocks/>
              </p:cNvSpPr>
              <p:nvPr/>
            </p:nvSpPr>
            <p:spPr bwMode="auto">
              <a:xfrm>
                <a:off x="1005" y="470"/>
                <a:ext cx="749" cy="419"/>
              </a:xfrm>
              <a:custGeom>
                <a:avLst/>
                <a:gdLst>
                  <a:gd name="T0" fmla="*/ 106 w 593"/>
                  <a:gd name="T1" fmla="*/ 38 h 474"/>
                  <a:gd name="T2" fmla="*/ 87 w 593"/>
                  <a:gd name="T3" fmla="*/ 13 h 474"/>
                  <a:gd name="T4" fmla="*/ 59 w 593"/>
                  <a:gd name="T5" fmla="*/ 0 h 474"/>
                  <a:gd name="T6" fmla="*/ 28 w 593"/>
                  <a:gd name="T7" fmla="*/ 2 h 474"/>
                  <a:gd name="T8" fmla="*/ 8 w 593"/>
                  <a:gd name="T9" fmla="*/ 14 h 474"/>
                  <a:gd name="T10" fmla="*/ 0 w 593"/>
                  <a:gd name="T11" fmla="*/ 38 h 474"/>
                  <a:gd name="T12" fmla="*/ 9 w 593"/>
                  <a:gd name="T13" fmla="*/ 58 h 474"/>
                  <a:gd name="T14" fmla="*/ 30 w 593"/>
                  <a:gd name="T15" fmla="*/ 80 h 474"/>
                  <a:gd name="T16" fmla="*/ 64 w 593"/>
                  <a:gd name="T17" fmla="*/ 106 h 474"/>
                  <a:gd name="T18" fmla="*/ 105 w 593"/>
                  <a:gd name="T19" fmla="*/ 130 h 474"/>
                  <a:gd name="T20" fmla="*/ 153 w 593"/>
                  <a:gd name="T21" fmla="*/ 157 h 474"/>
                  <a:gd name="T22" fmla="*/ 211 w 593"/>
                  <a:gd name="T23" fmla="*/ 187 h 474"/>
                  <a:gd name="T24" fmla="*/ 268 w 593"/>
                  <a:gd name="T25" fmla="*/ 210 h 474"/>
                  <a:gd name="T26" fmla="*/ 363 w 593"/>
                  <a:gd name="T27" fmla="*/ 253 h 474"/>
                  <a:gd name="T28" fmla="*/ 443 w 593"/>
                  <a:gd name="T29" fmla="*/ 282 h 474"/>
                  <a:gd name="T30" fmla="*/ 530 w 593"/>
                  <a:gd name="T31" fmla="*/ 317 h 474"/>
                  <a:gd name="T32" fmla="*/ 573 w 593"/>
                  <a:gd name="T33" fmla="*/ 337 h 474"/>
                  <a:gd name="T34" fmla="*/ 596 w 593"/>
                  <a:gd name="T35" fmla="*/ 358 h 474"/>
                  <a:gd name="T36" fmla="*/ 605 w 593"/>
                  <a:gd name="T37" fmla="*/ 379 h 474"/>
                  <a:gd name="T38" fmla="*/ 614 w 593"/>
                  <a:gd name="T39" fmla="*/ 398 h 474"/>
                  <a:gd name="T40" fmla="*/ 630 w 593"/>
                  <a:gd name="T41" fmla="*/ 412 h 474"/>
                  <a:gd name="T42" fmla="*/ 659 w 593"/>
                  <a:gd name="T43" fmla="*/ 419 h 474"/>
                  <a:gd name="T44" fmla="*/ 691 w 593"/>
                  <a:gd name="T45" fmla="*/ 416 h 474"/>
                  <a:gd name="T46" fmla="*/ 720 w 593"/>
                  <a:gd name="T47" fmla="*/ 414 h 474"/>
                  <a:gd name="T48" fmla="*/ 743 w 593"/>
                  <a:gd name="T49" fmla="*/ 408 h 474"/>
                  <a:gd name="T50" fmla="*/ 749 w 593"/>
                  <a:gd name="T51" fmla="*/ 395 h 474"/>
                  <a:gd name="T52" fmla="*/ 735 w 593"/>
                  <a:gd name="T53" fmla="*/ 385 h 474"/>
                  <a:gd name="T54" fmla="*/ 705 w 593"/>
                  <a:gd name="T55" fmla="*/ 385 h 474"/>
                  <a:gd name="T56" fmla="*/ 720 w 593"/>
                  <a:gd name="T57" fmla="*/ 379 h 474"/>
                  <a:gd name="T58" fmla="*/ 724 w 593"/>
                  <a:gd name="T59" fmla="*/ 371 h 474"/>
                  <a:gd name="T60" fmla="*/ 716 w 593"/>
                  <a:gd name="T61" fmla="*/ 362 h 474"/>
                  <a:gd name="T62" fmla="*/ 693 w 593"/>
                  <a:gd name="T63" fmla="*/ 360 h 474"/>
                  <a:gd name="T64" fmla="*/ 666 w 593"/>
                  <a:gd name="T65" fmla="*/ 361 h 474"/>
                  <a:gd name="T66" fmla="*/ 654 w 593"/>
                  <a:gd name="T67" fmla="*/ 352 h 474"/>
                  <a:gd name="T68" fmla="*/ 668 w 593"/>
                  <a:gd name="T69" fmla="*/ 340 h 474"/>
                  <a:gd name="T70" fmla="*/ 686 w 593"/>
                  <a:gd name="T71" fmla="*/ 324 h 474"/>
                  <a:gd name="T72" fmla="*/ 701 w 593"/>
                  <a:gd name="T73" fmla="*/ 316 h 474"/>
                  <a:gd name="T74" fmla="*/ 709 w 593"/>
                  <a:gd name="T75" fmla="*/ 302 h 474"/>
                  <a:gd name="T76" fmla="*/ 707 w 593"/>
                  <a:gd name="T77" fmla="*/ 293 h 474"/>
                  <a:gd name="T78" fmla="*/ 696 w 593"/>
                  <a:gd name="T79" fmla="*/ 286 h 474"/>
                  <a:gd name="T80" fmla="*/ 680 w 593"/>
                  <a:gd name="T81" fmla="*/ 286 h 474"/>
                  <a:gd name="T82" fmla="*/ 663 w 593"/>
                  <a:gd name="T83" fmla="*/ 292 h 474"/>
                  <a:gd name="T84" fmla="*/ 656 w 593"/>
                  <a:gd name="T85" fmla="*/ 301 h 474"/>
                  <a:gd name="T86" fmla="*/ 652 w 593"/>
                  <a:gd name="T87" fmla="*/ 313 h 474"/>
                  <a:gd name="T88" fmla="*/ 645 w 593"/>
                  <a:gd name="T89" fmla="*/ 325 h 474"/>
                  <a:gd name="T90" fmla="*/ 633 w 593"/>
                  <a:gd name="T91" fmla="*/ 329 h 474"/>
                  <a:gd name="T92" fmla="*/ 620 w 593"/>
                  <a:gd name="T93" fmla="*/ 329 h 474"/>
                  <a:gd name="T94" fmla="*/ 592 w 593"/>
                  <a:gd name="T95" fmla="*/ 317 h 474"/>
                  <a:gd name="T96" fmla="*/ 560 w 593"/>
                  <a:gd name="T97" fmla="*/ 301 h 474"/>
                  <a:gd name="T98" fmla="*/ 514 w 593"/>
                  <a:gd name="T99" fmla="*/ 278 h 474"/>
                  <a:gd name="T100" fmla="*/ 462 w 593"/>
                  <a:gd name="T101" fmla="*/ 252 h 474"/>
                  <a:gd name="T102" fmla="*/ 414 w 593"/>
                  <a:gd name="T103" fmla="*/ 229 h 474"/>
                  <a:gd name="T104" fmla="*/ 357 w 593"/>
                  <a:gd name="T105" fmla="*/ 199 h 474"/>
                  <a:gd name="T106" fmla="*/ 312 w 593"/>
                  <a:gd name="T107" fmla="*/ 169 h 474"/>
                  <a:gd name="T108" fmla="*/ 263 w 593"/>
                  <a:gd name="T109" fmla="*/ 135 h 474"/>
                  <a:gd name="T110" fmla="*/ 202 w 593"/>
                  <a:gd name="T111" fmla="*/ 102 h 474"/>
                  <a:gd name="T112" fmla="*/ 157 w 593"/>
                  <a:gd name="T113" fmla="*/ 79 h 474"/>
                  <a:gd name="T114" fmla="*/ 125 w 593"/>
                  <a:gd name="T115" fmla="*/ 57 h 474"/>
                  <a:gd name="T116" fmla="*/ 106 w 593"/>
                  <a:gd name="T117" fmla="*/ 38 h 4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93"/>
                  <a:gd name="T178" fmla="*/ 0 h 474"/>
                  <a:gd name="T179" fmla="*/ 593 w 593"/>
                  <a:gd name="T180" fmla="*/ 474 h 4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93" h="474">
                    <a:moveTo>
                      <a:pt x="84" y="43"/>
                    </a:moveTo>
                    <a:lnTo>
                      <a:pt x="69" y="15"/>
                    </a:lnTo>
                    <a:lnTo>
                      <a:pt x="47" y="0"/>
                    </a:lnTo>
                    <a:lnTo>
                      <a:pt x="22" y="2"/>
                    </a:lnTo>
                    <a:lnTo>
                      <a:pt x="6" y="16"/>
                    </a:lnTo>
                    <a:lnTo>
                      <a:pt x="0" y="43"/>
                    </a:lnTo>
                    <a:lnTo>
                      <a:pt x="7" y="66"/>
                    </a:lnTo>
                    <a:lnTo>
                      <a:pt x="24" y="90"/>
                    </a:lnTo>
                    <a:lnTo>
                      <a:pt x="51" y="120"/>
                    </a:lnTo>
                    <a:lnTo>
                      <a:pt x="83" y="147"/>
                    </a:lnTo>
                    <a:lnTo>
                      <a:pt x="121" y="178"/>
                    </a:lnTo>
                    <a:lnTo>
                      <a:pt x="167" y="211"/>
                    </a:lnTo>
                    <a:lnTo>
                      <a:pt x="212" y="238"/>
                    </a:lnTo>
                    <a:lnTo>
                      <a:pt x="287" y="286"/>
                    </a:lnTo>
                    <a:lnTo>
                      <a:pt x="351" y="319"/>
                    </a:lnTo>
                    <a:lnTo>
                      <a:pt x="420" y="359"/>
                    </a:lnTo>
                    <a:lnTo>
                      <a:pt x="454" y="381"/>
                    </a:lnTo>
                    <a:lnTo>
                      <a:pt x="472" y="405"/>
                    </a:lnTo>
                    <a:lnTo>
                      <a:pt x="479" y="429"/>
                    </a:lnTo>
                    <a:lnTo>
                      <a:pt x="486" y="450"/>
                    </a:lnTo>
                    <a:lnTo>
                      <a:pt x="499" y="466"/>
                    </a:lnTo>
                    <a:lnTo>
                      <a:pt x="522" y="474"/>
                    </a:lnTo>
                    <a:lnTo>
                      <a:pt x="547" y="471"/>
                    </a:lnTo>
                    <a:lnTo>
                      <a:pt x="570" y="468"/>
                    </a:lnTo>
                    <a:lnTo>
                      <a:pt x="588" y="462"/>
                    </a:lnTo>
                    <a:lnTo>
                      <a:pt x="593" y="447"/>
                    </a:lnTo>
                    <a:lnTo>
                      <a:pt x="582" y="435"/>
                    </a:lnTo>
                    <a:lnTo>
                      <a:pt x="558" y="435"/>
                    </a:lnTo>
                    <a:lnTo>
                      <a:pt x="570" y="429"/>
                    </a:lnTo>
                    <a:lnTo>
                      <a:pt x="573" y="420"/>
                    </a:lnTo>
                    <a:lnTo>
                      <a:pt x="567" y="409"/>
                    </a:lnTo>
                    <a:lnTo>
                      <a:pt x="549" y="407"/>
                    </a:lnTo>
                    <a:lnTo>
                      <a:pt x="527" y="408"/>
                    </a:lnTo>
                    <a:lnTo>
                      <a:pt x="518" y="398"/>
                    </a:lnTo>
                    <a:lnTo>
                      <a:pt x="529" y="385"/>
                    </a:lnTo>
                    <a:lnTo>
                      <a:pt x="543" y="367"/>
                    </a:lnTo>
                    <a:lnTo>
                      <a:pt x="555" y="357"/>
                    </a:lnTo>
                    <a:lnTo>
                      <a:pt x="561" y="342"/>
                    </a:lnTo>
                    <a:lnTo>
                      <a:pt x="560" y="332"/>
                    </a:lnTo>
                    <a:lnTo>
                      <a:pt x="551" y="324"/>
                    </a:lnTo>
                    <a:lnTo>
                      <a:pt x="538" y="324"/>
                    </a:lnTo>
                    <a:lnTo>
                      <a:pt x="525" y="330"/>
                    </a:lnTo>
                    <a:lnTo>
                      <a:pt x="519" y="340"/>
                    </a:lnTo>
                    <a:lnTo>
                      <a:pt x="516" y="354"/>
                    </a:lnTo>
                    <a:lnTo>
                      <a:pt x="511" y="368"/>
                    </a:lnTo>
                    <a:lnTo>
                      <a:pt x="501" y="372"/>
                    </a:lnTo>
                    <a:lnTo>
                      <a:pt x="491" y="372"/>
                    </a:lnTo>
                    <a:lnTo>
                      <a:pt x="469" y="359"/>
                    </a:lnTo>
                    <a:lnTo>
                      <a:pt x="443" y="340"/>
                    </a:lnTo>
                    <a:lnTo>
                      <a:pt x="407" y="314"/>
                    </a:lnTo>
                    <a:lnTo>
                      <a:pt x="366" y="285"/>
                    </a:lnTo>
                    <a:lnTo>
                      <a:pt x="328" y="259"/>
                    </a:lnTo>
                    <a:lnTo>
                      <a:pt x="283" y="225"/>
                    </a:lnTo>
                    <a:lnTo>
                      <a:pt x="247" y="191"/>
                    </a:lnTo>
                    <a:lnTo>
                      <a:pt x="208" y="153"/>
                    </a:lnTo>
                    <a:lnTo>
                      <a:pt x="160" y="115"/>
                    </a:lnTo>
                    <a:lnTo>
                      <a:pt x="124" y="89"/>
                    </a:lnTo>
                    <a:lnTo>
                      <a:pt x="99" y="65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35912" name="Object 72"/>
          <p:cNvGraphicFramePr>
            <a:graphicFrameLocks noChangeAspect="1"/>
          </p:cNvGraphicFramePr>
          <p:nvPr/>
        </p:nvGraphicFramePr>
        <p:xfrm>
          <a:off x="911225" y="2817813"/>
          <a:ext cx="1774825" cy="717550"/>
        </p:xfrm>
        <a:graphic>
          <a:graphicData uri="http://schemas.openxmlformats.org/presentationml/2006/ole">
            <p:oleObj spid="_x0000_s3097" name="Clip" r:id="rId4" imgW="6134100" imgH="2635250" progId="">
              <p:embed/>
            </p:oleObj>
          </a:graphicData>
        </a:graphic>
      </p:graphicFrame>
      <p:graphicFrame>
        <p:nvGraphicFramePr>
          <p:cNvPr id="35913" name="Object 73"/>
          <p:cNvGraphicFramePr>
            <a:graphicFrameLocks noChangeAspect="1"/>
          </p:cNvGraphicFramePr>
          <p:nvPr/>
        </p:nvGraphicFramePr>
        <p:xfrm>
          <a:off x="1116013" y="3009900"/>
          <a:ext cx="1776412" cy="719138"/>
        </p:xfrm>
        <a:graphic>
          <a:graphicData uri="http://schemas.openxmlformats.org/presentationml/2006/ole">
            <p:oleObj spid="_x0000_s3098" name="Clip" r:id="rId5" imgW="6134100" imgH="2635250" progId="">
              <p:embed/>
            </p:oleObj>
          </a:graphicData>
        </a:graphic>
      </p:graphicFrame>
      <p:graphicFrame>
        <p:nvGraphicFramePr>
          <p:cNvPr id="35914" name="Object 74"/>
          <p:cNvGraphicFramePr>
            <a:graphicFrameLocks noChangeAspect="1"/>
          </p:cNvGraphicFramePr>
          <p:nvPr/>
        </p:nvGraphicFramePr>
        <p:xfrm>
          <a:off x="1252538" y="3138488"/>
          <a:ext cx="1776412" cy="719137"/>
        </p:xfrm>
        <a:graphic>
          <a:graphicData uri="http://schemas.openxmlformats.org/presentationml/2006/ole">
            <p:oleObj spid="_x0000_s3099" name="Clip" r:id="rId6" imgW="6134100" imgH="2635250" progId="">
              <p:embed/>
            </p:oleObj>
          </a:graphicData>
        </a:graphic>
      </p:graphicFrame>
      <p:graphicFrame>
        <p:nvGraphicFramePr>
          <p:cNvPr id="35915" name="Object 75"/>
          <p:cNvGraphicFramePr>
            <a:graphicFrameLocks noChangeAspect="1"/>
          </p:cNvGraphicFramePr>
          <p:nvPr/>
        </p:nvGraphicFramePr>
        <p:xfrm>
          <a:off x="1389063" y="3267075"/>
          <a:ext cx="1776412" cy="719138"/>
        </p:xfrm>
        <a:graphic>
          <a:graphicData uri="http://schemas.openxmlformats.org/presentationml/2006/ole">
            <p:oleObj spid="_x0000_s3100" name="Clip" r:id="rId7" imgW="6134100" imgH="2635250" progId="">
              <p:embed/>
            </p:oleObj>
          </a:graphicData>
        </a:graphic>
      </p:graphicFrame>
      <p:graphicFrame>
        <p:nvGraphicFramePr>
          <p:cNvPr id="35916" name="Object 76"/>
          <p:cNvGraphicFramePr>
            <a:graphicFrameLocks noChangeAspect="1"/>
          </p:cNvGraphicFramePr>
          <p:nvPr/>
        </p:nvGraphicFramePr>
        <p:xfrm>
          <a:off x="1525588" y="3395663"/>
          <a:ext cx="1776412" cy="719137"/>
        </p:xfrm>
        <a:graphic>
          <a:graphicData uri="http://schemas.openxmlformats.org/presentationml/2006/ole">
            <p:oleObj spid="_x0000_s3101" name="Clip" r:id="rId8" imgW="6134100" imgH="2635250" progId="">
              <p:embed/>
            </p:oleObj>
          </a:graphicData>
        </a:graphic>
      </p:graphicFrame>
      <p:sp>
        <p:nvSpPr>
          <p:cNvPr id="35917" name="Text Box 77"/>
          <p:cNvSpPr txBox="1">
            <a:spLocks noChangeArrowheads="1"/>
          </p:cNvSpPr>
          <p:nvPr/>
        </p:nvSpPr>
        <p:spPr bwMode="auto">
          <a:xfrm>
            <a:off x="2971800" y="1944688"/>
            <a:ext cx="1143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/>
              <a:t>20%</a:t>
            </a:r>
          </a:p>
        </p:txBody>
      </p:sp>
      <p:sp>
        <p:nvSpPr>
          <p:cNvPr id="35918" name="Text Box 78"/>
          <p:cNvSpPr txBox="1">
            <a:spLocks noChangeArrowheads="1"/>
          </p:cNvSpPr>
          <p:nvPr/>
        </p:nvSpPr>
        <p:spPr bwMode="auto">
          <a:xfrm>
            <a:off x="5569437" y="2087213"/>
            <a:ext cx="914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dirty="0"/>
              <a:t>5%</a:t>
            </a:r>
          </a:p>
        </p:txBody>
      </p:sp>
      <p:graphicFrame>
        <p:nvGraphicFramePr>
          <p:cNvPr id="35919" name="Object 79"/>
          <p:cNvGraphicFramePr>
            <a:graphicFrameLocks noChangeAspect="1"/>
          </p:cNvGraphicFramePr>
          <p:nvPr/>
        </p:nvGraphicFramePr>
        <p:xfrm>
          <a:off x="911225" y="3808413"/>
          <a:ext cx="1774825" cy="717550"/>
        </p:xfrm>
        <a:graphic>
          <a:graphicData uri="http://schemas.openxmlformats.org/presentationml/2006/ole">
            <p:oleObj spid="_x0000_s3102" name="Clip" r:id="rId9" imgW="6134100" imgH="2635250" progId="">
              <p:embed/>
            </p:oleObj>
          </a:graphicData>
        </a:graphic>
      </p:graphicFrame>
      <p:graphicFrame>
        <p:nvGraphicFramePr>
          <p:cNvPr id="35920" name="Object 80"/>
          <p:cNvGraphicFramePr>
            <a:graphicFrameLocks noChangeAspect="1"/>
          </p:cNvGraphicFramePr>
          <p:nvPr/>
        </p:nvGraphicFramePr>
        <p:xfrm>
          <a:off x="1116013" y="4000500"/>
          <a:ext cx="1776412" cy="719138"/>
        </p:xfrm>
        <a:graphic>
          <a:graphicData uri="http://schemas.openxmlformats.org/presentationml/2006/ole">
            <p:oleObj spid="_x0000_s3103" name="Clip" r:id="rId10" imgW="6134100" imgH="2635250" progId="">
              <p:embed/>
            </p:oleObj>
          </a:graphicData>
        </a:graphic>
      </p:graphicFrame>
      <p:graphicFrame>
        <p:nvGraphicFramePr>
          <p:cNvPr id="35921" name="Object 81"/>
          <p:cNvGraphicFramePr>
            <a:graphicFrameLocks noChangeAspect="1"/>
          </p:cNvGraphicFramePr>
          <p:nvPr/>
        </p:nvGraphicFramePr>
        <p:xfrm>
          <a:off x="1252538" y="4129088"/>
          <a:ext cx="1776412" cy="719137"/>
        </p:xfrm>
        <a:graphic>
          <a:graphicData uri="http://schemas.openxmlformats.org/presentationml/2006/ole">
            <p:oleObj spid="_x0000_s3104" name="Clip" r:id="rId11" imgW="6134100" imgH="2635250" progId="">
              <p:embed/>
            </p:oleObj>
          </a:graphicData>
        </a:graphic>
      </p:graphicFrame>
      <p:graphicFrame>
        <p:nvGraphicFramePr>
          <p:cNvPr id="35922" name="Object 82"/>
          <p:cNvGraphicFramePr>
            <a:graphicFrameLocks noChangeAspect="1"/>
          </p:cNvGraphicFramePr>
          <p:nvPr/>
        </p:nvGraphicFramePr>
        <p:xfrm>
          <a:off x="1389063" y="4257675"/>
          <a:ext cx="1776412" cy="719138"/>
        </p:xfrm>
        <a:graphic>
          <a:graphicData uri="http://schemas.openxmlformats.org/presentationml/2006/ole">
            <p:oleObj spid="_x0000_s3105" name="Clip" r:id="rId12" imgW="6134100" imgH="2635250" progId="">
              <p:embed/>
            </p:oleObj>
          </a:graphicData>
        </a:graphic>
      </p:graphicFrame>
      <p:graphicFrame>
        <p:nvGraphicFramePr>
          <p:cNvPr id="35923" name="Object 83"/>
          <p:cNvGraphicFramePr>
            <a:graphicFrameLocks noChangeAspect="1"/>
          </p:cNvGraphicFramePr>
          <p:nvPr/>
        </p:nvGraphicFramePr>
        <p:xfrm>
          <a:off x="1525588" y="4386263"/>
          <a:ext cx="1776412" cy="719137"/>
        </p:xfrm>
        <a:graphic>
          <a:graphicData uri="http://schemas.openxmlformats.org/presentationml/2006/ole">
            <p:oleObj spid="_x0000_s3106" name="Clip" r:id="rId13" imgW="6134100" imgH="2635250" progId="">
              <p:embed/>
            </p:oleObj>
          </a:graphicData>
        </a:graphic>
      </p:graphicFrame>
      <p:sp>
        <p:nvSpPr>
          <p:cNvPr id="35924" name="AutoShape 84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6019800"/>
            <a:ext cx="381000" cy="381000"/>
          </a:xfrm>
          <a:prstGeom prst="actionButtonBackPreviou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grpSp>
        <p:nvGrpSpPr>
          <p:cNvPr id="9" name="Group 220"/>
          <p:cNvGrpSpPr>
            <a:grpSpLocks/>
          </p:cNvGrpSpPr>
          <p:nvPr/>
        </p:nvGrpSpPr>
        <p:grpSpPr bwMode="auto">
          <a:xfrm>
            <a:off x="5715000" y="2743200"/>
            <a:ext cx="2549525" cy="2254250"/>
            <a:chOff x="3648" y="1248"/>
            <a:chExt cx="1606" cy="1420"/>
          </a:xfrm>
        </p:grpSpPr>
        <p:grpSp>
          <p:nvGrpSpPr>
            <p:cNvPr id="6187" name="Group 208"/>
            <p:cNvGrpSpPr>
              <a:grpSpLocks/>
            </p:cNvGrpSpPr>
            <p:nvPr/>
          </p:nvGrpSpPr>
          <p:grpSpPr bwMode="auto">
            <a:xfrm>
              <a:off x="4272" y="1632"/>
              <a:ext cx="982" cy="1036"/>
              <a:chOff x="4433" y="827"/>
              <a:chExt cx="1157" cy="1313"/>
            </a:xfrm>
          </p:grpSpPr>
          <p:sp>
            <p:nvSpPr>
              <p:cNvPr id="6199" name="Freeform 204"/>
              <p:cNvSpPr>
                <a:spLocks/>
              </p:cNvSpPr>
              <p:nvPr/>
            </p:nvSpPr>
            <p:spPr bwMode="auto">
              <a:xfrm>
                <a:off x="4433" y="827"/>
                <a:ext cx="1157" cy="1313"/>
              </a:xfrm>
              <a:custGeom>
                <a:avLst/>
                <a:gdLst>
                  <a:gd name="T0" fmla="*/ 255 w 2315"/>
                  <a:gd name="T1" fmla="*/ 368 h 2624"/>
                  <a:gd name="T2" fmla="*/ 25 w 2315"/>
                  <a:gd name="T3" fmla="*/ 710 h 2624"/>
                  <a:gd name="T4" fmla="*/ 6 w 2315"/>
                  <a:gd name="T5" fmla="*/ 971 h 2624"/>
                  <a:gd name="T6" fmla="*/ 174 w 2315"/>
                  <a:gd name="T7" fmla="*/ 1183 h 2624"/>
                  <a:gd name="T8" fmla="*/ 454 w 2315"/>
                  <a:gd name="T9" fmla="*/ 1295 h 2624"/>
                  <a:gd name="T10" fmla="*/ 908 w 2315"/>
                  <a:gd name="T11" fmla="*/ 1251 h 2624"/>
                  <a:gd name="T12" fmla="*/ 1107 w 2315"/>
                  <a:gd name="T13" fmla="*/ 1052 h 2624"/>
                  <a:gd name="T14" fmla="*/ 1157 w 2315"/>
                  <a:gd name="T15" fmla="*/ 729 h 2624"/>
                  <a:gd name="T16" fmla="*/ 1014 w 2315"/>
                  <a:gd name="T17" fmla="*/ 461 h 2624"/>
                  <a:gd name="T18" fmla="*/ 759 w 2315"/>
                  <a:gd name="T19" fmla="*/ 286 h 2624"/>
                  <a:gd name="T20" fmla="*/ 852 w 2315"/>
                  <a:gd name="T21" fmla="*/ 94 h 2624"/>
                  <a:gd name="T22" fmla="*/ 771 w 2315"/>
                  <a:gd name="T23" fmla="*/ 38 h 2624"/>
                  <a:gd name="T24" fmla="*/ 635 w 2315"/>
                  <a:gd name="T25" fmla="*/ 156 h 2624"/>
                  <a:gd name="T26" fmla="*/ 653 w 2315"/>
                  <a:gd name="T27" fmla="*/ 0 h 2624"/>
                  <a:gd name="T28" fmla="*/ 547 w 2315"/>
                  <a:gd name="T29" fmla="*/ 81 h 2624"/>
                  <a:gd name="T30" fmla="*/ 479 w 2315"/>
                  <a:gd name="T31" fmla="*/ 162 h 2624"/>
                  <a:gd name="T32" fmla="*/ 299 w 2315"/>
                  <a:gd name="T33" fmla="*/ 19 h 2624"/>
                  <a:gd name="T34" fmla="*/ 361 w 2315"/>
                  <a:gd name="T35" fmla="*/ 181 h 2624"/>
                  <a:gd name="T36" fmla="*/ 423 w 2315"/>
                  <a:gd name="T37" fmla="*/ 336 h 2624"/>
                  <a:gd name="T38" fmla="*/ 647 w 2315"/>
                  <a:gd name="T39" fmla="*/ 392 h 2624"/>
                  <a:gd name="T40" fmla="*/ 771 w 2315"/>
                  <a:gd name="T41" fmla="*/ 330 h 2624"/>
                  <a:gd name="T42" fmla="*/ 610 w 2315"/>
                  <a:gd name="T43" fmla="*/ 368 h 2624"/>
                  <a:gd name="T44" fmla="*/ 721 w 2315"/>
                  <a:gd name="T45" fmla="*/ 318 h 2624"/>
                  <a:gd name="T46" fmla="*/ 666 w 2315"/>
                  <a:gd name="T47" fmla="*/ 311 h 2624"/>
                  <a:gd name="T48" fmla="*/ 485 w 2315"/>
                  <a:gd name="T49" fmla="*/ 305 h 2624"/>
                  <a:gd name="T50" fmla="*/ 386 w 2315"/>
                  <a:gd name="T51" fmla="*/ 175 h 2624"/>
                  <a:gd name="T52" fmla="*/ 342 w 2315"/>
                  <a:gd name="T53" fmla="*/ 69 h 2624"/>
                  <a:gd name="T54" fmla="*/ 429 w 2315"/>
                  <a:gd name="T55" fmla="*/ 150 h 2624"/>
                  <a:gd name="T56" fmla="*/ 522 w 2315"/>
                  <a:gd name="T57" fmla="*/ 224 h 2624"/>
                  <a:gd name="T58" fmla="*/ 522 w 2315"/>
                  <a:gd name="T59" fmla="*/ 131 h 2624"/>
                  <a:gd name="T60" fmla="*/ 553 w 2315"/>
                  <a:gd name="T61" fmla="*/ 193 h 2624"/>
                  <a:gd name="T62" fmla="*/ 610 w 2315"/>
                  <a:gd name="T63" fmla="*/ 125 h 2624"/>
                  <a:gd name="T64" fmla="*/ 635 w 2315"/>
                  <a:gd name="T65" fmla="*/ 218 h 2624"/>
                  <a:gd name="T66" fmla="*/ 728 w 2315"/>
                  <a:gd name="T67" fmla="*/ 106 h 2624"/>
                  <a:gd name="T68" fmla="*/ 690 w 2315"/>
                  <a:gd name="T69" fmla="*/ 206 h 2624"/>
                  <a:gd name="T70" fmla="*/ 821 w 2315"/>
                  <a:gd name="T71" fmla="*/ 144 h 2624"/>
                  <a:gd name="T72" fmla="*/ 703 w 2315"/>
                  <a:gd name="T73" fmla="*/ 286 h 2624"/>
                  <a:gd name="T74" fmla="*/ 871 w 2315"/>
                  <a:gd name="T75" fmla="*/ 374 h 2624"/>
                  <a:gd name="T76" fmla="*/ 1064 w 2315"/>
                  <a:gd name="T77" fmla="*/ 579 h 2624"/>
                  <a:gd name="T78" fmla="*/ 1119 w 2315"/>
                  <a:gd name="T79" fmla="*/ 859 h 2624"/>
                  <a:gd name="T80" fmla="*/ 1039 w 2315"/>
                  <a:gd name="T81" fmla="*/ 1108 h 2624"/>
                  <a:gd name="T82" fmla="*/ 852 w 2315"/>
                  <a:gd name="T83" fmla="*/ 1232 h 2624"/>
                  <a:gd name="T84" fmla="*/ 578 w 2315"/>
                  <a:gd name="T85" fmla="*/ 1270 h 2624"/>
                  <a:gd name="T86" fmla="*/ 249 w 2315"/>
                  <a:gd name="T87" fmla="*/ 1176 h 2624"/>
                  <a:gd name="T88" fmla="*/ 56 w 2315"/>
                  <a:gd name="T89" fmla="*/ 1027 h 2624"/>
                  <a:gd name="T90" fmla="*/ 44 w 2315"/>
                  <a:gd name="T91" fmla="*/ 766 h 2624"/>
                  <a:gd name="T92" fmla="*/ 218 w 2315"/>
                  <a:gd name="T93" fmla="*/ 473 h 2624"/>
                  <a:gd name="T94" fmla="*/ 417 w 2315"/>
                  <a:gd name="T95" fmla="*/ 274 h 26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15"/>
                  <a:gd name="T145" fmla="*/ 0 h 2624"/>
                  <a:gd name="T146" fmla="*/ 2315 w 2315"/>
                  <a:gd name="T147" fmla="*/ 2624 h 26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15" h="2624">
                    <a:moveTo>
                      <a:pt x="809" y="486"/>
                    </a:moveTo>
                    <a:lnTo>
                      <a:pt x="673" y="610"/>
                    </a:lnTo>
                    <a:lnTo>
                      <a:pt x="510" y="735"/>
                    </a:lnTo>
                    <a:lnTo>
                      <a:pt x="337" y="934"/>
                    </a:lnTo>
                    <a:lnTo>
                      <a:pt x="150" y="1195"/>
                    </a:lnTo>
                    <a:lnTo>
                      <a:pt x="50" y="1418"/>
                    </a:lnTo>
                    <a:lnTo>
                      <a:pt x="0" y="1593"/>
                    </a:lnTo>
                    <a:lnTo>
                      <a:pt x="0" y="1704"/>
                    </a:lnTo>
                    <a:lnTo>
                      <a:pt x="13" y="1941"/>
                    </a:lnTo>
                    <a:lnTo>
                      <a:pt x="50" y="2115"/>
                    </a:lnTo>
                    <a:lnTo>
                      <a:pt x="150" y="2226"/>
                    </a:lnTo>
                    <a:lnTo>
                      <a:pt x="349" y="2364"/>
                    </a:lnTo>
                    <a:lnTo>
                      <a:pt x="536" y="2451"/>
                    </a:lnTo>
                    <a:lnTo>
                      <a:pt x="772" y="2538"/>
                    </a:lnTo>
                    <a:lnTo>
                      <a:pt x="908" y="2588"/>
                    </a:lnTo>
                    <a:lnTo>
                      <a:pt x="1145" y="2624"/>
                    </a:lnTo>
                    <a:lnTo>
                      <a:pt x="1505" y="2588"/>
                    </a:lnTo>
                    <a:lnTo>
                      <a:pt x="1817" y="2501"/>
                    </a:lnTo>
                    <a:lnTo>
                      <a:pt x="2016" y="2376"/>
                    </a:lnTo>
                    <a:lnTo>
                      <a:pt x="2140" y="2240"/>
                    </a:lnTo>
                    <a:lnTo>
                      <a:pt x="2215" y="2103"/>
                    </a:lnTo>
                    <a:lnTo>
                      <a:pt x="2289" y="1928"/>
                    </a:lnTo>
                    <a:lnTo>
                      <a:pt x="2315" y="1729"/>
                    </a:lnTo>
                    <a:lnTo>
                      <a:pt x="2315" y="1456"/>
                    </a:lnTo>
                    <a:lnTo>
                      <a:pt x="2265" y="1282"/>
                    </a:lnTo>
                    <a:lnTo>
                      <a:pt x="2165" y="1095"/>
                    </a:lnTo>
                    <a:lnTo>
                      <a:pt x="2028" y="921"/>
                    </a:lnTo>
                    <a:lnTo>
                      <a:pt x="1879" y="784"/>
                    </a:lnTo>
                    <a:lnTo>
                      <a:pt x="1730" y="672"/>
                    </a:lnTo>
                    <a:lnTo>
                      <a:pt x="1518" y="572"/>
                    </a:lnTo>
                    <a:lnTo>
                      <a:pt x="1505" y="510"/>
                    </a:lnTo>
                    <a:lnTo>
                      <a:pt x="1692" y="311"/>
                    </a:lnTo>
                    <a:lnTo>
                      <a:pt x="1704" y="187"/>
                    </a:lnTo>
                    <a:lnTo>
                      <a:pt x="1493" y="311"/>
                    </a:lnTo>
                    <a:lnTo>
                      <a:pt x="1568" y="88"/>
                    </a:lnTo>
                    <a:lnTo>
                      <a:pt x="1543" y="75"/>
                    </a:lnTo>
                    <a:lnTo>
                      <a:pt x="1469" y="75"/>
                    </a:lnTo>
                    <a:lnTo>
                      <a:pt x="1344" y="224"/>
                    </a:lnTo>
                    <a:lnTo>
                      <a:pt x="1270" y="311"/>
                    </a:lnTo>
                    <a:lnTo>
                      <a:pt x="1294" y="150"/>
                    </a:lnTo>
                    <a:lnTo>
                      <a:pt x="1344" y="25"/>
                    </a:lnTo>
                    <a:lnTo>
                      <a:pt x="1306" y="0"/>
                    </a:lnTo>
                    <a:lnTo>
                      <a:pt x="1220" y="75"/>
                    </a:lnTo>
                    <a:lnTo>
                      <a:pt x="1133" y="261"/>
                    </a:lnTo>
                    <a:lnTo>
                      <a:pt x="1095" y="162"/>
                    </a:lnTo>
                    <a:lnTo>
                      <a:pt x="1021" y="124"/>
                    </a:lnTo>
                    <a:lnTo>
                      <a:pt x="971" y="249"/>
                    </a:lnTo>
                    <a:lnTo>
                      <a:pt x="958" y="323"/>
                    </a:lnTo>
                    <a:lnTo>
                      <a:pt x="822" y="150"/>
                    </a:lnTo>
                    <a:lnTo>
                      <a:pt x="647" y="13"/>
                    </a:lnTo>
                    <a:lnTo>
                      <a:pt x="598" y="38"/>
                    </a:lnTo>
                    <a:lnTo>
                      <a:pt x="585" y="112"/>
                    </a:lnTo>
                    <a:lnTo>
                      <a:pt x="647" y="224"/>
                    </a:lnTo>
                    <a:lnTo>
                      <a:pt x="722" y="361"/>
                    </a:lnTo>
                    <a:lnTo>
                      <a:pt x="908" y="598"/>
                    </a:lnTo>
                    <a:lnTo>
                      <a:pt x="884" y="647"/>
                    </a:lnTo>
                    <a:lnTo>
                      <a:pt x="846" y="672"/>
                    </a:lnTo>
                    <a:lnTo>
                      <a:pt x="872" y="721"/>
                    </a:lnTo>
                    <a:lnTo>
                      <a:pt x="1033" y="784"/>
                    </a:lnTo>
                    <a:lnTo>
                      <a:pt x="1294" y="784"/>
                    </a:lnTo>
                    <a:lnTo>
                      <a:pt x="1518" y="759"/>
                    </a:lnTo>
                    <a:lnTo>
                      <a:pt x="1593" y="685"/>
                    </a:lnTo>
                    <a:lnTo>
                      <a:pt x="1543" y="660"/>
                    </a:lnTo>
                    <a:lnTo>
                      <a:pt x="1493" y="697"/>
                    </a:lnTo>
                    <a:lnTo>
                      <a:pt x="1356" y="709"/>
                    </a:lnTo>
                    <a:lnTo>
                      <a:pt x="1220" y="735"/>
                    </a:lnTo>
                    <a:lnTo>
                      <a:pt x="1071" y="709"/>
                    </a:lnTo>
                    <a:lnTo>
                      <a:pt x="1294" y="685"/>
                    </a:lnTo>
                    <a:lnTo>
                      <a:pt x="1443" y="635"/>
                    </a:lnTo>
                    <a:lnTo>
                      <a:pt x="1469" y="610"/>
                    </a:lnTo>
                    <a:lnTo>
                      <a:pt x="1406" y="585"/>
                    </a:lnTo>
                    <a:lnTo>
                      <a:pt x="1332" y="622"/>
                    </a:lnTo>
                    <a:lnTo>
                      <a:pt x="1157" y="647"/>
                    </a:lnTo>
                    <a:lnTo>
                      <a:pt x="1033" y="635"/>
                    </a:lnTo>
                    <a:lnTo>
                      <a:pt x="971" y="610"/>
                    </a:lnTo>
                    <a:lnTo>
                      <a:pt x="996" y="548"/>
                    </a:lnTo>
                    <a:lnTo>
                      <a:pt x="884" y="461"/>
                    </a:lnTo>
                    <a:lnTo>
                      <a:pt x="772" y="349"/>
                    </a:lnTo>
                    <a:lnTo>
                      <a:pt x="709" y="237"/>
                    </a:lnTo>
                    <a:lnTo>
                      <a:pt x="685" y="162"/>
                    </a:lnTo>
                    <a:lnTo>
                      <a:pt x="685" y="138"/>
                    </a:lnTo>
                    <a:lnTo>
                      <a:pt x="709" y="138"/>
                    </a:lnTo>
                    <a:lnTo>
                      <a:pt x="772" y="187"/>
                    </a:lnTo>
                    <a:lnTo>
                      <a:pt x="858" y="299"/>
                    </a:lnTo>
                    <a:lnTo>
                      <a:pt x="971" y="436"/>
                    </a:lnTo>
                    <a:lnTo>
                      <a:pt x="996" y="473"/>
                    </a:lnTo>
                    <a:lnTo>
                      <a:pt x="1045" y="448"/>
                    </a:lnTo>
                    <a:lnTo>
                      <a:pt x="1021" y="373"/>
                    </a:lnTo>
                    <a:lnTo>
                      <a:pt x="1033" y="323"/>
                    </a:lnTo>
                    <a:lnTo>
                      <a:pt x="1045" y="261"/>
                    </a:lnTo>
                    <a:lnTo>
                      <a:pt x="1071" y="261"/>
                    </a:lnTo>
                    <a:lnTo>
                      <a:pt x="1095" y="337"/>
                    </a:lnTo>
                    <a:lnTo>
                      <a:pt x="1107" y="386"/>
                    </a:lnTo>
                    <a:lnTo>
                      <a:pt x="1145" y="399"/>
                    </a:lnTo>
                    <a:lnTo>
                      <a:pt x="1195" y="287"/>
                    </a:lnTo>
                    <a:lnTo>
                      <a:pt x="1220" y="249"/>
                    </a:lnTo>
                    <a:lnTo>
                      <a:pt x="1232" y="311"/>
                    </a:lnTo>
                    <a:lnTo>
                      <a:pt x="1232" y="411"/>
                    </a:lnTo>
                    <a:lnTo>
                      <a:pt x="1270" y="436"/>
                    </a:lnTo>
                    <a:lnTo>
                      <a:pt x="1332" y="349"/>
                    </a:lnTo>
                    <a:lnTo>
                      <a:pt x="1394" y="237"/>
                    </a:lnTo>
                    <a:lnTo>
                      <a:pt x="1457" y="212"/>
                    </a:lnTo>
                    <a:lnTo>
                      <a:pt x="1457" y="224"/>
                    </a:lnTo>
                    <a:lnTo>
                      <a:pt x="1419" y="299"/>
                    </a:lnTo>
                    <a:lnTo>
                      <a:pt x="1381" y="411"/>
                    </a:lnTo>
                    <a:lnTo>
                      <a:pt x="1419" y="423"/>
                    </a:lnTo>
                    <a:lnTo>
                      <a:pt x="1618" y="287"/>
                    </a:lnTo>
                    <a:lnTo>
                      <a:pt x="1642" y="287"/>
                    </a:lnTo>
                    <a:lnTo>
                      <a:pt x="1457" y="473"/>
                    </a:lnTo>
                    <a:lnTo>
                      <a:pt x="1419" y="510"/>
                    </a:lnTo>
                    <a:lnTo>
                      <a:pt x="1406" y="572"/>
                    </a:lnTo>
                    <a:lnTo>
                      <a:pt x="1443" y="598"/>
                    </a:lnTo>
                    <a:lnTo>
                      <a:pt x="1555" y="647"/>
                    </a:lnTo>
                    <a:lnTo>
                      <a:pt x="1742" y="747"/>
                    </a:lnTo>
                    <a:lnTo>
                      <a:pt x="1867" y="846"/>
                    </a:lnTo>
                    <a:lnTo>
                      <a:pt x="2016" y="996"/>
                    </a:lnTo>
                    <a:lnTo>
                      <a:pt x="2128" y="1157"/>
                    </a:lnTo>
                    <a:lnTo>
                      <a:pt x="2203" y="1332"/>
                    </a:lnTo>
                    <a:lnTo>
                      <a:pt x="2253" y="1555"/>
                    </a:lnTo>
                    <a:lnTo>
                      <a:pt x="2239" y="1717"/>
                    </a:lnTo>
                    <a:lnTo>
                      <a:pt x="2227" y="1891"/>
                    </a:lnTo>
                    <a:lnTo>
                      <a:pt x="2153" y="2077"/>
                    </a:lnTo>
                    <a:lnTo>
                      <a:pt x="2078" y="2214"/>
                    </a:lnTo>
                    <a:lnTo>
                      <a:pt x="1991" y="2289"/>
                    </a:lnTo>
                    <a:lnTo>
                      <a:pt x="1891" y="2389"/>
                    </a:lnTo>
                    <a:lnTo>
                      <a:pt x="1704" y="2463"/>
                    </a:lnTo>
                    <a:lnTo>
                      <a:pt x="1481" y="2525"/>
                    </a:lnTo>
                    <a:lnTo>
                      <a:pt x="1369" y="2538"/>
                    </a:lnTo>
                    <a:lnTo>
                      <a:pt x="1157" y="2538"/>
                    </a:lnTo>
                    <a:lnTo>
                      <a:pt x="958" y="2513"/>
                    </a:lnTo>
                    <a:lnTo>
                      <a:pt x="722" y="2451"/>
                    </a:lnTo>
                    <a:lnTo>
                      <a:pt x="498" y="2351"/>
                    </a:lnTo>
                    <a:lnTo>
                      <a:pt x="324" y="2252"/>
                    </a:lnTo>
                    <a:lnTo>
                      <a:pt x="175" y="2140"/>
                    </a:lnTo>
                    <a:lnTo>
                      <a:pt x="112" y="2053"/>
                    </a:lnTo>
                    <a:lnTo>
                      <a:pt x="100" y="1965"/>
                    </a:lnTo>
                    <a:lnTo>
                      <a:pt x="76" y="1704"/>
                    </a:lnTo>
                    <a:lnTo>
                      <a:pt x="88" y="1531"/>
                    </a:lnTo>
                    <a:lnTo>
                      <a:pt x="162" y="1344"/>
                    </a:lnTo>
                    <a:lnTo>
                      <a:pt x="261" y="1133"/>
                    </a:lnTo>
                    <a:lnTo>
                      <a:pt x="436" y="946"/>
                    </a:lnTo>
                    <a:lnTo>
                      <a:pt x="598" y="735"/>
                    </a:lnTo>
                    <a:lnTo>
                      <a:pt x="747" y="622"/>
                    </a:lnTo>
                    <a:lnTo>
                      <a:pt x="834" y="548"/>
                    </a:lnTo>
                    <a:lnTo>
                      <a:pt x="809" y="4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0" name="Freeform 205"/>
              <p:cNvSpPr>
                <a:spLocks/>
              </p:cNvSpPr>
              <p:nvPr/>
            </p:nvSpPr>
            <p:spPr bwMode="auto">
              <a:xfrm>
                <a:off x="4888" y="1344"/>
                <a:ext cx="236" cy="404"/>
              </a:xfrm>
              <a:custGeom>
                <a:avLst/>
                <a:gdLst>
                  <a:gd name="T0" fmla="*/ 143 w 473"/>
                  <a:gd name="T1" fmla="*/ 75 h 808"/>
                  <a:gd name="T2" fmla="*/ 186 w 473"/>
                  <a:gd name="T3" fmla="*/ 81 h 808"/>
                  <a:gd name="T4" fmla="*/ 223 w 473"/>
                  <a:gd name="T5" fmla="*/ 111 h 808"/>
                  <a:gd name="T6" fmla="*/ 236 w 473"/>
                  <a:gd name="T7" fmla="*/ 143 h 808"/>
                  <a:gd name="T8" fmla="*/ 192 w 473"/>
                  <a:gd name="T9" fmla="*/ 155 h 808"/>
                  <a:gd name="T10" fmla="*/ 167 w 473"/>
                  <a:gd name="T11" fmla="*/ 130 h 808"/>
                  <a:gd name="T12" fmla="*/ 137 w 473"/>
                  <a:gd name="T13" fmla="*/ 117 h 808"/>
                  <a:gd name="T14" fmla="*/ 106 w 473"/>
                  <a:gd name="T15" fmla="*/ 111 h 808"/>
                  <a:gd name="T16" fmla="*/ 56 w 473"/>
                  <a:gd name="T17" fmla="*/ 124 h 808"/>
                  <a:gd name="T18" fmla="*/ 43 w 473"/>
                  <a:gd name="T19" fmla="*/ 155 h 808"/>
                  <a:gd name="T20" fmla="*/ 68 w 473"/>
                  <a:gd name="T21" fmla="*/ 180 h 808"/>
                  <a:gd name="T22" fmla="*/ 130 w 473"/>
                  <a:gd name="T23" fmla="*/ 198 h 808"/>
                  <a:gd name="T24" fmla="*/ 192 w 473"/>
                  <a:gd name="T25" fmla="*/ 198 h 808"/>
                  <a:gd name="T26" fmla="*/ 211 w 473"/>
                  <a:gd name="T27" fmla="*/ 217 h 808"/>
                  <a:gd name="T28" fmla="*/ 223 w 473"/>
                  <a:gd name="T29" fmla="*/ 248 h 808"/>
                  <a:gd name="T30" fmla="*/ 217 w 473"/>
                  <a:gd name="T31" fmla="*/ 286 h 808"/>
                  <a:gd name="T32" fmla="*/ 180 w 473"/>
                  <a:gd name="T33" fmla="*/ 311 h 808"/>
                  <a:gd name="T34" fmla="*/ 137 w 473"/>
                  <a:gd name="T35" fmla="*/ 311 h 808"/>
                  <a:gd name="T36" fmla="*/ 106 w 473"/>
                  <a:gd name="T37" fmla="*/ 311 h 808"/>
                  <a:gd name="T38" fmla="*/ 93 w 473"/>
                  <a:gd name="T39" fmla="*/ 342 h 808"/>
                  <a:gd name="T40" fmla="*/ 99 w 473"/>
                  <a:gd name="T41" fmla="*/ 397 h 808"/>
                  <a:gd name="T42" fmla="*/ 56 w 473"/>
                  <a:gd name="T43" fmla="*/ 404 h 808"/>
                  <a:gd name="T44" fmla="*/ 49 w 473"/>
                  <a:gd name="T45" fmla="*/ 360 h 808"/>
                  <a:gd name="T46" fmla="*/ 62 w 473"/>
                  <a:gd name="T47" fmla="*/ 311 h 808"/>
                  <a:gd name="T48" fmla="*/ 24 w 473"/>
                  <a:gd name="T49" fmla="*/ 292 h 808"/>
                  <a:gd name="T50" fmla="*/ 0 w 473"/>
                  <a:gd name="T51" fmla="*/ 274 h 808"/>
                  <a:gd name="T52" fmla="*/ 37 w 473"/>
                  <a:gd name="T53" fmla="*/ 236 h 808"/>
                  <a:gd name="T54" fmla="*/ 56 w 473"/>
                  <a:gd name="T55" fmla="*/ 261 h 808"/>
                  <a:gd name="T56" fmla="*/ 87 w 473"/>
                  <a:gd name="T57" fmla="*/ 267 h 808"/>
                  <a:gd name="T58" fmla="*/ 130 w 473"/>
                  <a:gd name="T59" fmla="*/ 274 h 808"/>
                  <a:gd name="T60" fmla="*/ 167 w 473"/>
                  <a:gd name="T61" fmla="*/ 274 h 808"/>
                  <a:gd name="T62" fmla="*/ 186 w 473"/>
                  <a:gd name="T63" fmla="*/ 267 h 808"/>
                  <a:gd name="T64" fmla="*/ 174 w 473"/>
                  <a:gd name="T65" fmla="*/ 242 h 808"/>
                  <a:gd name="T66" fmla="*/ 143 w 473"/>
                  <a:gd name="T67" fmla="*/ 236 h 808"/>
                  <a:gd name="T68" fmla="*/ 87 w 473"/>
                  <a:gd name="T69" fmla="*/ 223 h 808"/>
                  <a:gd name="T70" fmla="*/ 31 w 473"/>
                  <a:gd name="T71" fmla="*/ 205 h 808"/>
                  <a:gd name="T72" fmla="*/ 12 w 473"/>
                  <a:gd name="T73" fmla="*/ 174 h 808"/>
                  <a:gd name="T74" fmla="*/ 6 w 473"/>
                  <a:gd name="T75" fmla="*/ 137 h 808"/>
                  <a:gd name="T76" fmla="*/ 37 w 473"/>
                  <a:gd name="T77" fmla="*/ 99 h 808"/>
                  <a:gd name="T78" fmla="*/ 81 w 473"/>
                  <a:gd name="T79" fmla="*/ 68 h 808"/>
                  <a:gd name="T80" fmla="*/ 112 w 473"/>
                  <a:gd name="T81" fmla="*/ 68 h 808"/>
                  <a:gd name="T82" fmla="*/ 124 w 473"/>
                  <a:gd name="T83" fmla="*/ 0 h 808"/>
                  <a:gd name="T84" fmla="*/ 161 w 473"/>
                  <a:gd name="T85" fmla="*/ 6 h 808"/>
                  <a:gd name="T86" fmla="*/ 143 w 473"/>
                  <a:gd name="T87" fmla="*/ 75 h 80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3"/>
                  <a:gd name="T133" fmla="*/ 0 h 808"/>
                  <a:gd name="T134" fmla="*/ 473 w 473"/>
                  <a:gd name="T135" fmla="*/ 808 h 80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3" h="808">
                    <a:moveTo>
                      <a:pt x="286" y="149"/>
                    </a:moveTo>
                    <a:lnTo>
                      <a:pt x="373" y="161"/>
                    </a:lnTo>
                    <a:lnTo>
                      <a:pt x="447" y="223"/>
                    </a:lnTo>
                    <a:lnTo>
                      <a:pt x="473" y="285"/>
                    </a:lnTo>
                    <a:lnTo>
                      <a:pt x="385" y="310"/>
                    </a:lnTo>
                    <a:lnTo>
                      <a:pt x="335" y="260"/>
                    </a:lnTo>
                    <a:lnTo>
                      <a:pt x="274" y="235"/>
                    </a:lnTo>
                    <a:lnTo>
                      <a:pt x="212" y="223"/>
                    </a:lnTo>
                    <a:lnTo>
                      <a:pt x="112" y="248"/>
                    </a:lnTo>
                    <a:lnTo>
                      <a:pt x="87" y="310"/>
                    </a:lnTo>
                    <a:lnTo>
                      <a:pt x="137" y="360"/>
                    </a:lnTo>
                    <a:lnTo>
                      <a:pt x="261" y="396"/>
                    </a:lnTo>
                    <a:lnTo>
                      <a:pt x="385" y="396"/>
                    </a:lnTo>
                    <a:lnTo>
                      <a:pt x="423" y="434"/>
                    </a:lnTo>
                    <a:lnTo>
                      <a:pt x="447" y="497"/>
                    </a:lnTo>
                    <a:lnTo>
                      <a:pt x="435" y="571"/>
                    </a:lnTo>
                    <a:lnTo>
                      <a:pt x="361" y="621"/>
                    </a:lnTo>
                    <a:lnTo>
                      <a:pt x="274" y="621"/>
                    </a:lnTo>
                    <a:lnTo>
                      <a:pt x="212" y="621"/>
                    </a:lnTo>
                    <a:lnTo>
                      <a:pt x="186" y="683"/>
                    </a:lnTo>
                    <a:lnTo>
                      <a:pt x="198" y="794"/>
                    </a:lnTo>
                    <a:lnTo>
                      <a:pt x="112" y="808"/>
                    </a:lnTo>
                    <a:lnTo>
                      <a:pt x="99" y="720"/>
                    </a:lnTo>
                    <a:lnTo>
                      <a:pt x="124" y="621"/>
                    </a:lnTo>
                    <a:lnTo>
                      <a:pt x="49" y="583"/>
                    </a:lnTo>
                    <a:lnTo>
                      <a:pt x="0" y="547"/>
                    </a:lnTo>
                    <a:lnTo>
                      <a:pt x="75" y="472"/>
                    </a:lnTo>
                    <a:lnTo>
                      <a:pt x="112" y="521"/>
                    </a:lnTo>
                    <a:lnTo>
                      <a:pt x="174" y="533"/>
                    </a:lnTo>
                    <a:lnTo>
                      <a:pt x="261" y="547"/>
                    </a:lnTo>
                    <a:lnTo>
                      <a:pt x="335" y="547"/>
                    </a:lnTo>
                    <a:lnTo>
                      <a:pt x="373" y="533"/>
                    </a:lnTo>
                    <a:lnTo>
                      <a:pt x="348" y="484"/>
                    </a:lnTo>
                    <a:lnTo>
                      <a:pt x="286" y="472"/>
                    </a:lnTo>
                    <a:lnTo>
                      <a:pt x="174" y="446"/>
                    </a:lnTo>
                    <a:lnTo>
                      <a:pt x="62" y="410"/>
                    </a:lnTo>
                    <a:lnTo>
                      <a:pt x="25" y="348"/>
                    </a:lnTo>
                    <a:lnTo>
                      <a:pt x="13" y="273"/>
                    </a:lnTo>
                    <a:lnTo>
                      <a:pt x="75" y="197"/>
                    </a:lnTo>
                    <a:lnTo>
                      <a:pt x="162" y="136"/>
                    </a:lnTo>
                    <a:lnTo>
                      <a:pt x="224" y="136"/>
                    </a:lnTo>
                    <a:lnTo>
                      <a:pt x="248" y="0"/>
                    </a:lnTo>
                    <a:lnTo>
                      <a:pt x="323" y="12"/>
                    </a:lnTo>
                    <a:lnTo>
                      <a:pt x="286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1" name="Freeform 206"/>
              <p:cNvSpPr>
                <a:spLocks/>
              </p:cNvSpPr>
              <p:nvPr/>
            </p:nvSpPr>
            <p:spPr bwMode="auto">
              <a:xfrm>
                <a:off x="4670" y="1325"/>
                <a:ext cx="99" cy="144"/>
              </a:xfrm>
              <a:custGeom>
                <a:avLst/>
                <a:gdLst>
                  <a:gd name="T0" fmla="*/ 0 w 199"/>
                  <a:gd name="T1" fmla="*/ 112 h 287"/>
                  <a:gd name="T2" fmla="*/ 43 w 199"/>
                  <a:gd name="T3" fmla="*/ 37 h 287"/>
                  <a:gd name="T4" fmla="*/ 99 w 199"/>
                  <a:gd name="T5" fmla="*/ 0 h 287"/>
                  <a:gd name="T6" fmla="*/ 99 w 199"/>
                  <a:gd name="T7" fmla="*/ 19 h 287"/>
                  <a:gd name="T8" fmla="*/ 61 w 199"/>
                  <a:gd name="T9" fmla="*/ 62 h 287"/>
                  <a:gd name="T10" fmla="*/ 18 w 199"/>
                  <a:gd name="T11" fmla="*/ 144 h 287"/>
                  <a:gd name="T12" fmla="*/ 0 w 199"/>
                  <a:gd name="T13" fmla="*/ 112 h 2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287"/>
                  <a:gd name="T23" fmla="*/ 199 w 199"/>
                  <a:gd name="T24" fmla="*/ 287 h 2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287">
                    <a:moveTo>
                      <a:pt x="0" y="224"/>
                    </a:moveTo>
                    <a:lnTo>
                      <a:pt x="86" y="74"/>
                    </a:lnTo>
                    <a:lnTo>
                      <a:pt x="199" y="0"/>
                    </a:lnTo>
                    <a:lnTo>
                      <a:pt x="199" y="38"/>
                    </a:lnTo>
                    <a:lnTo>
                      <a:pt x="123" y="124"/>
                    </a:lnTo>
                    <a:lnTo>
                      <a:pt x="36" y="287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2" name="Freeform 207"/>
              <p:cNvSpPr>
                <a:spLocks/>
              </p:cNvSpPr>
              <p:nvPr/>
            </p:nvSpPr>
            <p:spPr bwMode="auto">
              <a:xfrm>
                <a:off x="5335" y="1686"/>
                <a:ext cx="63" cy="100"/>
              </a:xfrm>
              <a:custGeom>
                <a:avLst/>
                <a:gdLst>
                  <a:gd name="T0" fmla="*/ 63 w 124"/>
                  <a:gd name="T1" fmla="*/ 0 h 199"/>
                  <a:gd name="T2" fmla="*/ 19 w 124"/>
                  <a:gd name="T3" fmla="*/ 62 h 199"/>
                  <a:gd name="T4" fmla="*/ 0 w 124"/>
                  <a:gd name="T5" fmla="*/ 87 h 199"/>
                  <a:gd name="T6" fmla="*/ 25 w 124"/>
                  <a:gd name="T7" fmla="*/ 100 h 199"/>
                  <a:gd name="T8" fmla="*/ 44 w 124"/>
                  <a:gd name="T9" fmla="*/ 87 h 199"/>
                  <a:gd name="T10" fmla="*/ 63 w 124"/>
                  <a:gd name="T11" fmla="*/ 44 h 199"/>
                  <a:gd name="T12" fmla="*/ 63 w 124"/>
                  <a:gd name="T13" fmla="*/ 25 h 199"/>
                  <a:gd name="T14" fmla="*/ 63 w 124"/>
                  <a:gd name="T15" fmla="*/ 0 h 1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4"/>
                  <a:gd name="T25" fmla="*/ 0 h 199"/>
                  <a:gd name="T26" fmla="*/ 124 w 124"/>
                  <a:gd name="T27" fmla="*/ 199 h 1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4" h="199">
                    <a:moveTo>
                      <a:pt x="124" y="0"/>
                    </a:moveTo>
                    <a:lnTo>
                      <a:pt x="37" y="124"/>
                    </a:lnTo>
                    <a:lnTo>
                      <a:pt x="0" y="174"/>
                    </a:lnTo>
                    <a:lnTo>
                      <a:pt x="50" y="199"/>
                    </a:lnTo>
                    <a:lnTo>
                      <a:pt x="86" y="174"/>
                    </a:lnTo>
                    <a:lnTo>
                      <a:pt x="124" y="87"/>
                    </a:lnTo>
                    <a:lnTo>
                      <a:pt x="124" y="49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88" name="Group 196"/>
            <p:cNvGrpSpPr>
              <a:grpSpLocks/>
            </p:cNvGrpSpPr>
            <p:nvPr/>
          </p:nvGrpSpPr>
          <p:grpSpPr bwMode="auto">
            <a:xfrm>
              <a:off x="3648" y="1248"/>
              <a:ext cx="827" cy="1361"/>
              <a:chOff x="5159" y="2421"/>
              <a:chExt cx="827" cy="1361"/>
            </a:xfrm>
          </p:grpSpPr>
          <p:grpSp>
            <p:nvGrpSpPr>
              <p:cNvPr id="6189" name="Group 188"/>
              <p:cNvGrpSpPr>
                <a:grpSpLocks/>
              </p:cNvGrpSpPr>
              <p:nvPr/>
            </p:nvGrpSpPr>
            <p:grpSpPr bwMode="auto">
              <a:xfrm>
                <a:off x="5461" y="2421"/>
                <a:ext cx="525" cy="744"/>
                <a:chOff x="5461" y="2421"/>
                <a:chExt cx="525" cy="744"/>
              </a:xfrm>
            </p:grpSpPr>
            <p:sp>
              <p:nvSpPr>
                <p:cNvPr id="6197" name="Freeform 186"/>
                <p:cNvSpPr>
                  <a:spLocks/>
                </p:cNvSpPr>
                <p:nvPr/>
              </p:nvSpPr>
              <p:spPr bwMode="auto">
                <a:xfrm>
                  <a:off x="5807" y="2896"/>
                  <a:ext cx="179" cy="269"/>
                </a:xfrm>
                <a:custGeom>
                  <a:avLst/>
                  <a:gdLst>
                    <a:gd name="T0" fmla="*/ 36 w 179"/>
                    <a:gd name="T1" fmla="*/ 26 h 269"/>
                    <a:gd name="T2" fmla="*/ 55 w 179"/>
                    <a:gd name="T3" fmla="*/ 73 h 269"/>
                    <a:gd name="T4" fmla="*/ 85 w 179"/>
                    <a:gd name="T5" fmla="*/ 113 h 269"/>
                    <a:gd name="T6" fmla="*/ 104 w 179"/>
                    <a:gd name="T7" fmla="*/ 149 h 269"/>
                    <a:gd name="T8" fmla="*/ 131 w 179"/>
                    <a:gd name="T9" fmla="*/ 177 h 269"/>
                    <a:gd name="T10" fmla="*/ 146 w 179"/>
                    <a:gd name="T11" fmla="*/ 146 h 269"/>
                    <a:gd name="T12" fmla="*/ 156 w 179"/>
                    <a:gd name="T13" fmla="*/ 113 h 269"/>
                    <a:gd name="T14" fmla="*/ 149 w 179"/>
                    <a:gd name="T15" fmla="*/ 68 h 269"/>
                    <a:gd name="T16" fmla="*/ 141 w 179"/>
                    <a:gd name="T17" fmla="*/ 43 h 269"/>
                    <a:gd name="T18" fmla="*/ 126 w 179"/>
                    <a:gd name="T19" fmla="*/ 23 h 269"/>
                    <a:gd name="T20" fmla="*/ 94 w 179"/>
                    <a:gd name="T21" fmla="*/ 12 h 269"/>
                    <a:gd name="T22" fmla="*/ 61 w 179"/>
                    <a:gd name="T23" fmla="*/ 12 h 269"/>
                    <a:gd name="T24" fmla="*/ 50 w 179"/>
                    <a:gd name="T25" fmla="*/ 10 h 269"/>
                    <a:gd name="T26" fmla="*/ 70 w 179"/>
                    <a:gd name="T27" fmla="*/ 0 h 269"/>
                    <a:gd name="T28" fmla="*/ 114 w 179"/>
                    <a:gd name="T29" fmla="*/ 2 h 269"/>
                    <a:gd name="T30" fmla="*/ 141 w 179"/>
                    <a:gd name="T31" fmla="*/ 16 h 269"/>
                    <a:gd name="T32" fmla="*/ 164 w 179"/>
                    <a:gd name="T33" fmla="*/ 36 h 269"/>
                    <a:gd name="T34" fmla="*/ 179 w 179"/>
                    <a:gd name="T35" fmla="*/ 83 h 269"/>
                    <a:gd name="T36" fmla="*/ 179 w 179"/>
                    <a:gd name="T37" fmla="*/ 118 h 269"/>
                    <a:gd name="T38" fmla="*/ 169 w 179"/>
                    <a:gd name="T39" fmla="*/ 161 h 269"/>
                    <a:gd name="T40" fmla="*/ 144 w 179"/>
                    <a:gd name="T41" fmla="*/ 193 h 269"/>
                    <a:gd name="T42" fmla="*/ 151 w 179"/>
                    <a:gd name="T43" fmla="*/ 208 h 269"/>
                    <a:gd name="T44" fmla="*/ 174 w 179"/>
                    <a:gd name="T45" fmla="*/ 219 h 269"/>
                    <a:gd name="T46" fmla="*/ 174 w 179"/>
                    <a:gd name="T47" fmla="*/ 248 h 269"/>
                    <a:gd name="T48" fmla="*/ 146 w 179"/>
                    <a:gd name="T49" fmla="*/ 269 h 269"/>
                    <a:gd name="T50" fmla="*/ 119 w 179"/>
                    <a:gd name="T51" fmla="*/ 264 h 269"/>
                    <a:gd name="T52" fmla="*/ 106 w 179"/>
                    <a:gd name="T53" fmla="*/ 233 h 269"/>
                    <a:gd name="T54" fmla="*/ 106 w 179"/>
                    <a:gd name="T55" fmla="*/ 213 h 269"/>
                    <a:gd name="T56" fmla="*/ 76 w 179"/>
                    <a:gd name="T57" fmla="*/ 156 h 269"/>
                    <a:gd name="T58" fmla="*/ 35 w 179"/>
                    <a:gd name="T59" fmla="*/ 92 h 269"/>
                    <a:gd name="T60" fmla="*/ 0 w 179"/>
                    <a:gd name="T61" fmla="*/ 38 h 269"/>
                    <a:gd name="T62" fmla="*/ 36 w 179"/>
                    <a:gd name="T63" fmla="*/ 26 h 26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9"/>
                    <a:gd name="T97" fmla="*/ 0 h 269"/>
                    <a:gd name="T98" fmla="*/ 179 w 179"/>
                    <a:gd name="T99" fmla="*/ 269 h 26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9" h="269">
                      <a:moveTo>
                        <a:pt x="36" y="26"/>
                      </a:moveTo>
                      <a:lnTo>
                        <a:pt x="55" y="73"/>
                      </a:lnTo>
                      <a:lnTo>
                        <a:pt x="85" y="113"/>
                      </a:lnTo>
                      <a:lnTo>
                        <a:pt x="104" y="149"/>
                      </a:lnTo>
                      <a:lnTo>
                        <a:pt x="131" y="177"/>
                      </a:lnTo>
                      <a:lnTo>
                        <a:pt x="146" y="146"/>
                      </a:lnTo>
                      <a:lnTo>
                        <a:pt x="156" y="113"/>
                      </a:lnTo>
                      <a:lnTo>
                        <a:pt x="149" y="68"/>
                      </a:lnTo>
                      <a:lnTo>
                        <a:pt x="141" y="43"/>
                      </a:lnTo>
                      <a:lnTo>
                        <a:pt x="126" y="23"/>
                      </a:lnTo>
                      <a:lnTo>
                        <a:pt x="94" y="12"/>
                      </a:lnTo>
                      <a:lnTo>
                        <a:pt x="61" y="12"/>
                      </a:lnTo>
                      <a:lnTo>
                        <a:pt x="50" y="10"/>
                      </a:lnTo>
                      <a:lnTo>
                        <a:pt x="70" y="0"/>
                      </a:lnTo>
                      <a:lnTo>
                        <a:pt x="114" y="2"/>
                      </a:lnTo>
                      <a:lnTo>
                        <a:pt x="141" y="16"/>
                      </a:lnTo>
                      <a:lnTo>
                        <a:pt x="164" y="36"/>
                      </a:lnTo>
                      <a:lnTo>
                        <a:pt x="179" y="83"/>
                      </a:lnTo>
                      <a:lnTo>
                        <a:pt x="179" y="118"/>
                      </a:lnTo>
                      <a:lnTo>
                        <a:pt x="169" y="161"/>
                      </a:lnTo>
                      <a:lnTo>
                        <a:pt x="144" y="193"/>
                      </a:lnTo>
                      <a:lnTo>
                        <a:pt x="151" y="208"/>
                      </a:lnTo>
                      <a:lnTo>
                        <a:pt x="174" y="219"/>
                      </a:lnTo>
                      <a:lnTo>
                        <a:pt x="174" y="248"/>
                      </a:lnTo>
                      <a:lnTo>
                        <a:pt x="146" y="269"/>
                      </a:lnTo>
                      <a:lnTo>
                        <a:pt x="119" y="264"/>
                      </a:lnTo>
                      <a:lnTo>
                        <a:pt x="106" y="233"/>
                      </a:lnTo>
                      <a:lnTo>
                        <a:pt x="106" y="213"/>
                      </a:lnTo>
                      <a:lnTo>
                        <a:pt x="76" y="156"/>
                      </a:lnTo>
                      <a:lnTo>
                        <a:pt x="35" y="92"/>
                      </a:lnTo>
                      <a:lnTo>
                        <a:pt x="0" y="38"/>
                      </a:lnTo>
                      <a:lnTo>
                        <a:pt x="36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8" name="Freeform 187"/>
                <p:cNvSpPr>
                  <a:spLocks/>
                </p:cNvSpPr>
                <p:nvPr/>
              </p:nvSpPr>
              <p:spPr bwMode="auto">
                <a:xfrm>
                  <a:off x="5461" y="2421"/>
                  <a:ext cx="389" cy="527"/>
                </a:xfrm>
                <a:custGeom>
                  <a:avLst/>
                  <a:gdLst>
                    <a:gd name="T0" fmla="*/ 355 w 389"/>
                    <a:gd name="T1" fmla="*/ 522 h 527"/>
                    <a:gd name="T2" fmla="*/ 292 w 389"/>
                    <a:gd name="T3" fmla="*/ 378 h 527"/>
                    <a:gd name="T4" fmla="*/ 224 w 389"/>
                    <a:gd name="T5" fmla="*/ 260 h 527"/>
                    <a:gd name="T6" fmla="*/ 147 w 389"/>
                    <a:gd name="T7" fmla="*/ 149 h 527"/>
                    <a:gd name="T8" fmla="*/ 82 w 389"/>
                    <a:gd name="T9" fmla="*/ 70 h 527"/>
                    <a:gd name="T10" fmla="*/ 0 w 389"/>
                    <a:gd name="T11" fmla="*/ 0 h 527"/>
                    <a:gd name="T12" fmla="*/ 45 w 389"/>
                    <a:gd name="T13" fmla="*/ 9 h 527"/>
                    <a:gd name="T14" fmla="*/ 160 w 389"/>
                    <a:gd name="T15" fmla="*/ 75 h 527"/>
                    <a:gd name="T16" fmla="*/ 239 w 389"/>
                    <a:gd name="T17" fmla="*/ 159 h 527"/>
                    <a:gd name="T18" fmla="*/ 302 w 389"/>
                    <a:gd name="T19" fmla="*/ 252 h 527"/>
                    <a:gd name="T20" fmla="*/ 350 w 389"/>
                    <a:gd name="T21" fmla="*/ 364 h 527"/>
                    <a:gd name="T22" fmla="*/ 383 w 389"/>
                    <a:gd name="T23" fmla="*/ 445 h 527"/>
                    <a:gd name="T24" fmla="*/ 389 w 389"/>
                    <a:gd name="T25" fmla="*/ 496 h 527"/>
                    <a:gd name="T26" fmla="*/ 389 w 389"/>
                    <a:gd name="T27" fmla="*/ 527 h 527"/>
                    <a:gd name="T28" fmla="*/ 383 w 389"/>
                    <a:gd name="T29" fmla="*/ 491 h 527"/>
                    <a:gd name="T30" fmla="*/ 355 w 389"/>
                    <a:gd name="T31" fmla="*/ 411 h 527"/>
                    <a:gd name="T32" fmla="*/ 316 w 389"/>
                    <a:gd name="T33" fmla="*/ 323 h 527"/>
                    <a:gd name="T34" fmla="*/ 282 w 389"/>
                    <a:gd name="T35" fmla="*/ 255 h 527"/>
                    <a:gd name="T36" fmla="*/ 237 w 389"/>
                    <a:gd name="T37" fmla="*/ 180 h 527"/>
                    <a:gd name="T38" fmla="*/ 186 w 389"/>
                    <a:gd name="T39" fmla="*/ 121 h 527"/>
                    <a:gd name="T40" fmla="*/ 136 w 389"/>
                    <a:gd name="T41" fmla="*/ 80 h 527"/>
                    <a:gd name="T42" fmla="*/ 92 w 389"/>
                    <a:gd name="T43" fmla="*/ 50 h 527"/>
                    <a:gd name="T44" fmla="*/ 34 w 389"/>
                    <a:gd name="T45" fmla="*/ 14 h 527"/>
                    <a:gd name="T46" fmla="*/ 92 w 389"/>
                    <a:gd name="T47" fmla="*/ 65 h 527"/>
                    <a:gd name="T48" fmla="*/ 147 w 389"/>
                    <a:gd name="T49" fmla="*/ 127 h 527"/>
                    <a:gd name="T50" fmla="*/ 200 w 389"/>
                    <a:gd name="T51" fmla="*/ 198 h 527"/>
                    <a:gd name="T52" fmla="*/ 257 w 389"/>
                    <a:gd name="T53" fmla="*/ 286 h 527"/>
                    <a:gd name="T54" fmla="*/ 300 w 389"/>
                    <a:gd name="T55" fmla="*/ 359 h 527"/>
                    <a:gd name="T56" fmla="*/ 336 w 389"/>
                    <a:gd name="T57" fmla="*/ 435 h 527"/>
                    <a:gd name="T58" fmla="*/ 373 w 389"/>
                    <a:gd name="T59" fmla="*/ 527 h 527"/>
                    <a:gd name="T60" fmla="*/ 355 w 389"/>
                    <a:gd name="T61" fmla="*/ 522 h 52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89"/>
                    <a:gd name="T94" fmla="*/ 0 h 527"/>
                    <a:gd name="T95" fmla="*/ 389 w 389"/>
                    <a:gd name="T96" fmla="*/ 527 h 52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89" h="527">
                      <a:moveTo>
                        <a:pt x="355" y="522"/>
                      </a:moveTo>
                      <a:lnTo>
                        <a:pt x="292" y="378"/>
                      </a:lnTo>
                      <a:lnTo>
                        <a:pt x="224" y="260"/>
                      </a:lnTo>
                      <a:lnTo>
                        <a:pt x="147" y="149"/>
                      </a:lnTo>
                      <a:lnTo>
                        <a:pt x="82" y="70"/>
                      </a:lnTo>
                      <a:lnTo>
                        <a:pt x="0" y="0"/>
                      </a:lnTo>
                      <a:lnTo>
                        <a:pt x="45" y="9"/>
                      </a:lnTo>
                      <a:lnTo>
                        <a:pt x="160" y="75"/>
                      </a:lnTo>
                      <a:lnTo>
                        <a:pt x="239" y="159"/>
                      </a:lnTo>
                      <a:lnTo>
                        <a:pt x="302" y="252"/>
                      </a:lnTo>
                      <a:lnTo>
                        <a:pt x="350" y="364"/>
                      </a:lnTo>
                      <a:lnTo>
                        <a:pt x="383" y="445"/>
                      </a:lnTo>
                      <a:lnTo>
                        <a:pt x="389" y="496"/>
                      </a:lnTo>
                      <a:lnTo>
                        <a:pt x="389" y="527"/>
                      </a:lnTo>
                      <a:lnTo>
                        <a:pt x="383" y="491"/>
                      </a:lnTo>
                      <a:lnTo>
                        <a:pt x="355" y="411"/>
                      </a:lnTo>
                      <a:lnTo>
                        <a:pt x="316" y="323"/>
                      </a:lnTo>
                      <a:lnTo>
                        <a:pt x="282" y="255"/>
                      </a:lnTo>
                      <a:lnTo>
                        <a:pt x="237" y="180"/>
                      </a:lnTo>
                      <a:lnTo>
                        <a:pt x="186" y="121"/>
                      </a:lnTo>
                      <a:lnTo>
                        <a:pt x="136" y="80"/>
                      </a:lnTo>
                      <a:lnTo>
                        <a:pt x="92" y="50"/>
                      </a:lnTo>
                      <a:lnTo>
                        <a:pt x="34" y="14"/>
                      </a:lnTo>
                      <a:lnTo>
                        <a:pt x="92" y="65"/>
                      </a:lnTo>
                      <a:lnTo>
                        <a:pt x="147" y="127"/>
                      </a:lnTo>
                      <a:lnTo>
                        <a:pt x="200" y="198"/>
                      </a:lnTo>
                      <a:lnTo>
                        <a:pt x="257" y="286"/>
                      </a:lnTo>
                      <a:lnTo>
                        <a:pt x="300" y="359"/>
                      </a:lnTo>
                      <a:lnTo>
                        <a:pt x="336" y="435"/>
                      </a:lnTo>
                      <a:lnTo>
                        <a:pt x="373" y="527"/>
                      </a:lnTo>
                      <a:lnTo>
                        <a:pt x="355" y="5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90" name="Group 195"/>
              <p:cNvGrpSpPr>
                <a:grpSpLocks/>
              </p:cNvGrpSpPr>
              <p:nvPr/>
            </p:nvGrpSpPr>
            <p:grpSpPr bwMode="auto">
              <a:xfrm>
                <a:off x="5159" y="2618"/>
                <a:ext cx="760" cy="1164"/>
                <a:chOff x="5159" y="2618"/>
                <a:chExt cx="760" cy="1164"/>
              </a:xfrm>
            </p:grpSpPr>
            <p:sp>
              <p:nvSpPr>
                <p:cNvPr id="6191" name="Freeform 189"/>
                <p:cNvSpPr>
                  <a:spLocks/>
                </p:cNvSpPr>
                <p:nvPr/>
              </p:nvSpPr>
              <p:spPr bwMode="auto">
                <a:xfrm>
                  <a:off x="5159" y="2618"/>
                  <a:ext cx="360" cy="256"/>
                </a:xfrm>
                <a:custGeom>
                  <a:avLst/>
                  <a:gdLst>
                    <a:gd name="T0" fmla="*/ 172 w 360"/>
                    <a:gd name="T1" fmla="*/ 161 h 256"/>
                    <a:gd name="T2" fmla="*/ 156 w 360"/>
                    <a:gd name="T3" fmla="*/ 137 h 256"/>
                    <a:gd name="T4" fmla="*/ 146 w 360"/>
                    <a:gd name="T5" fmla="*/ 99 h 256"/>
                    <a:gd name="T6" fmla="*/ 146 w 360"/>
                    <a:gd name="T7" fmla="*/ 59 h 256"/>
                    <a:gd name="T8" fmla="*/ 161 w 360"/>
                    <a:gd name="T9" fmla="*/ 28 h 256"/>
                    <a:gd name="T10" fmla="*/ 191 w 360"/>
                    <a:gd name="T11" fmla="*/ 7 h 256"/>
                    <a:gd name="T12" fmla="*/ 234 w 360"/>
                    <a:gd name="T13" fmla="*/ 0 h 256"/>
                    <a:gd name="T14" fmla="*/ 274 w 360"/>
                    <a:gd name="T15" fmla="*/ 10 h 256"/>
                    <a:gd name="T16" fmla="*/ 303 w 360"/>
                    <a:gd name="T17" fmla="*/ 31 h 256"/>
                    <a:gd name="T18" fmla="*/ 332 w 360"/>
                    <a:gd name="T19" fmla="*/ 69 h 256"/>
                    <a:gd name="T20" fmla="*/ 350 w 360"/>
                    <a:gd name="T21" fmla="*/ 106 h 256"/>
                    <a:gd name="T22" fmla="*/ 357 w 360"/>
                    <a:gd name="T23" fmla="*/ 147 h 256"/>
                    <a:gd name="T24" fmla="*/ 360 w 360"/>
                    <a:gd name="T25" fmla="*/ 187 h 256"/>
                    <a:gd name="T26" fmla="*/ 355 w 360"/>
                    <a:gd name="T27" fmla="*/ 213 h 256"/>
                    <a:gd name="T28" fmla="*/ 341 w 360"/>
                    <a:gd name="T29" fmla="*/ 240 h 256"/>
                    <a:gd name="T30" fmla="*/ 316 w 360"/>
                    <a:gd name="T31" fmla="*/ 254 h 256"/>
                    <a:gd name="T32" fmla="*/ 287 w 360"/>
                    <a:gd name="T33" fmla="*/ 256 h 256"/>
                    <a:gd name="T34" fmla="*/ 245 w 360"/>
                    <a:gd name="T35" fmla="*/ 254 h 256"/>
                    <a:gd name="T36" fmla="*/ 209 w 360"/>
                    <a:gd name="T37" fmla="*/ 239 h 256"/>
                    <a:gd name="T38" fmla="*/ 185 w 360"/>
                    <a:gd name="T39" fmla="*/ 208 h 256"/>
                    <a:gd name="T40" fmla="*/ 167 w 360"/>
                    <a:gd name="T41" fmla="*/ 189 h 256"/>
                    <a:gd name="T42" fmla="*/ 133 w 360"/>
                    <a:gd name="T43" fmla="*/ 182 h 256"/>
                    <a:gd name="T44" fmla="*/ 88 w 360"/>
                    <a:gd name="T45" fmla="*/ 183 h 256"/>
                    <a:gd name="T46" fmla="*/ 60 w 360"/>
                    <a:gd name="T47" fmla="*/ 189 h 256"/>
                    <a:gd name="T48" fmla="*/ 41 w 360"/>
                    <a:gd name="T49" fmla="*/ 199 h 256"/>
                    <a:gd name="T50" fmla="*/ 15 w 360"/>
                    <a:gd name="T51" fmla="*/ 197 h 256"/>
                    <a:gd name="T52" fmla="*/ 0 w 360"/>
                    <a:gd name="T53" fmla="*/ 182 h 256"/>
                    <a:gd name="T54" fmla="*/ 16 w 360"/>
                    <a:gd name="T55" fmla="*/ 163 h 256"/>
                    <a:gd name="T56" fmla="*/ 45 w 360"/>
                    <a:gd name="T57" fmla="*/ 161 h 256"/>
                    <a:gd name="T58" fmla="*/ 172 w 360"/>
                    <a:gd name="T59" fmla="*/ 161 h 25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60"/>
                    <a:gd name="T91" fmla="*/ 0 h 256"/>
                    <a:gd name="T92" fmla="*/ 360 w 360"/>
                    <a:gd name="T93" fmla="*/ 256 h 25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60" h="256">
                      <a:moveTo>
                        <a:pt x="172" y="161"/>
                      </a:moveTo>
                      <a:lnTo>
                        <a:pt x="156" y="137"/>
                      </a:lnTo>
                      <a:lnTo>
                        <a:pt x="146" y="99"/>
                      </a:lnTo>
                      <a:lnTo>
                        <a:pt x="146" y="59"/>
                      </a:lnTo>
                      <a:lnTo>
                        <a:pt x="161" y="28"/>
                      </a:lnTo>
                      <a:lnTo>
                        <a:pt x="191" y="7"/>
                      </a:lnTo>
                      <a:lnTo>
                        <a:pt x="234" y="0"/>
                      </a:lnTo>
                      <a:lnTo>
                        <a:pt x="274" y="10"/>
                      </a:lnTo>
                      <a:lnTo>
                        <a:pt x="303" y="31"/>
                      </a:lnTo>
                      <a:lnTo>
                        <a:pt x="332" y="69"/>
                      </a:lnTo>
                      <a:lnTo>
                        <a:pt x="350" y="106"/>
                      </a:lnTo>
                      <a:lnTo>
                        <a:pt x="357" y="147"/>
                      </a:lnTo>
                      <a:lnTo>
                        <a:pt x="360" y="187"/>
                      </a:lnTo>
                      <a:lnTo>
                        <a:pt x="355" y="213"/>
                      </a:lnTo>
                      <a:lnTo>
                        <a:pt x="341" y="240"/>
                      </a:lnTo>
                      <a:lnTo>
                        <a:pt x="316" y="254"/>
                      </a:lnTo>
                      <a:lnTo>
                        <a:pt x="287" y="256"/>
                      </a:lnTo>
                      <a:lnTo>
                        <a:pt x="245" y="254"/>
                      </a:lnTo>
                      <a:lnTo>
                        <a:pt x="209" y="239"/>
                      </a:lnTo>
                      <a:lnTo>
                        <a:pt x="185" y="208"/>
                      </a:lnTo>
                      <a:lnTo>
                        <a:pt x="167" y="189"/>
                      </a:lnTo>
                      <a:lnTo>
                        <a:pt x="133" y="182"/>
                      </a:lnTo>
                      <a:lnTo>
                        <a:pt x="88" y="183"/>
                      </a:lnTo>
                      <a:lnTo>
                        <a:pt x="60" y="189"/>
                      </a:lnTo>
                      <a:lnTo>
                        <a:pt x="41" y="199"/>
                      </a:lnTo>
                      <a:lnTo>
                        <a:pt x="15" y="197"/>
                      </a:lnTo>
                      <a:lnTo>
                        <a:pt x="0" y="182"/>
                      </a:lnTo>
                      <a:lnTo>
                        <a:pt x="16" y="163"/>
                      </a:lnTo>
                      <a:lnTo>
                        <a:pt x="45" y="161"/>
                      </a:lnTo>
                      <a:lnTo>
                        <a:pt x="172" y="1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2" name="Freeform 190"/>
                <p:cNvSpPr>
                  <a:spLocks/>
                </p:cNvSpPr>
                <p:nvPr/>
              </p:nvSpPr>
              <p:spPr bwMode="auto">
                <a:xfrm>
                  <a:off x="5427" y="2903"/>
                  <a:ext cx="214" cy="448"/>
                </a:xfrm>
                <a:custGeom>
                  <a:avLst/>
                  <a:gdLst>
                    <a:gd name="T0" fmla="*/ 23 w 214"/>
                    <a:gd name="T1" fmla="*/ 33 h 448"/>
                    <a:gd name="T2" fmla="*/ 36 w 214"/>
                    <a:gd name="T3" fmla="*/ 10 h 448"/>
                    <a:gd name="T4" fmla="*/ 68 w 214"/>
                    <a:gd name="T5" fmla="*/ 0 h 448"/>
                    <a:gd name="T6" fmla="*/ 104 w 214"/>
                    <a:gd name="T7" fmla="*/ 5 h 448"/>
                    <a:gd name="T8" fmla="*/ 146 w 214"/>
                    <a:gd name="T9" fmla="*/ 33 h 448"/>
                    <a:gd name="T10" fmla="*/ 178 w 214"/>
                    <a:gd name="T11" fmla="*/ 81 h 448"/>
                    <a:gd name="T12" fmla="*/ 203 w 214"/>
                    <a:gd name="T13" fmla="*/ 148 h 448"/>
                    <a:gd name="T14" fmla="*/ 214 w 214"/>
                    <a:gd name="T15" fmla="*/ 212 h 448"/>
                    <a:gd name="T16" fmla="*/ 212 w 214"/>
                    <a:gd name="T17" fmla="*/ 277 h 448"/>
                    <a:gd name="T18" fmla="*/ 203 w 214"/>
                    <a:gd name="T19" fmla="*/ 334 h 448"/>
                    <a:gd name="T20" fmla="*/ 182 w 214"/>
                    <a:gd name="T21" fmla="*/ 377 h 448"/>
                    <a:gd name="T22" fmla="*/ 154 w 214"/>
                    <a:gd name="T23" fmla="*/ 419 h 448"/>
                    <a:gd name="T24" fmla="*/ 119 w 214"/>
                    <a:gd name="T25" fmla="*/ 438 h 448"/>
                    <a:gd name="T26" fmla="*/ 86 w 214"/>
                    <a:gd name="T27" fmla="*/ 448 h 448"/>
                    <a:gd name="T28" fmla="*/ 47 w 214"/>
                    <a:gd name="T29" fmla="*/ 439 h 448"/>
                    <a:gd name="T30" fmla="*/ 20 w 214"/>
                    <a:gd name="T31" fmla="*/ 429 h 448"/>
                    <a:gd name="T32" fmla="*/ 6 w 214"/>
                    <a:gd name="T33" fmla="*/ 401 h 448"/>
                    <a:gd name="T34" fmla="*/ 0 w 214"/>
                    <a:gd name="T35" fmla="*/ 362 h 448"/>
                    <a:gd name="T36" fmla="*/ 6 w 214"/>
                    <a:gd name="T37" fmla="*/ 324 h 448"/>
                    <a:gd name="T38" fmla="*/ 27 w 214"/>
                    <a:gd name="T39" fmla="*/ 284 h 448"/>
                    <a:gd name="T40" fmla="*/ 38 w 214"/>
                    <a:gd name="T41" fmla="*/ 253 h 448"/>
                    <a:gd name="T42" fmla="*/ 41 w 214"/>
                    <a:gd name="T43" fmla="*/ 221 h 448"/>
                    <a:gd name="T44" fmla="*/ 29 w 214"/>
                    <a:gd name="T45" fmla="*/ 176 h 448"/>
                    <a:gd name="T46" fmla="*/ 15 w 214"/>
                    <a:gd name="T47" fmla="*/ 150 h 448"/>
                    <a:gd name="T48" fmla="*/ 6 w 214"/>
                    <a:gd name="T49" fmla="*/ 112 h 448"/>
                    <a:gd name="T50" fmla="*/ 2 w 214"/>
                    <a:gd name="T51" fmla="*/ 72 h 448"/>
                    <a:gd name="T52" fmla="*/ 23 w 214"/>
                    <a:gd name="T53" fmla="*/ 33 h 44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448"/>
                    <a:gd name="T83" fmla="*/ 214 w 214"/>
                    <a:gd name="T84" fmla="*/ 448 h 44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448">
                      <a:moveTo>
                        <a:pt x="23" y="33"/>
                      </a:moveTo>
                      <a:lnTo>
                        <a:pt x="36" y="10"/>
                      </a:lnTo>
                      <a:lnTo>
                        <a:pt x="68" y="0"/>
                      </a:lnTo>
                      <a:lnTo>
                        <a:pt x="104" y="5"/>
                      </a:lnTo>
                      <a:lnTo>
                        <a:pt x="146" y="33"/>
                      </a:lnTo>
                      <a:lnTo>
                        <a:pt x="178" y="81"/>
                      </a:lnTo>
                      <a:lnTo>
                        <a:pt x="203" y="148"/>
                      </a:lnTo>
                      <a:lnTo>
                        <a:pt x="214" y="212"/>
                      </a:lnTo>
                      <a:lnTo>
                        <a:pt x="212" y="277"/>
                      </a:lnTo>
                      <a:lnTo>
                        <a:pt x="203" y="334"/>
                      </a:lnTo>
                      <a:lnTo>
                        <a:pt x="182" y="377"/>
                      </a:lnTo>
                      <a:lnTo>
                        <a:pt x="154" y="419"/>
                      </a:lnTo>
                      <a:lnTo>
                        <a:pt x="119" y="438"/>
                      </a:lnTo>
                      <a:lnTo>
                        <a:pt x="86" y="448"/>
                      </a:lnTo>
                      <a:lnTo>
                        <a:pt x="47" y="439"/>
                      </a:lnTo>
                      <a:lnTo>
                        <a:pt x="20" y="429"/>
                      </a:lnTo>
                      <a:lnTo>
                        <a:pt x="6" y="401"/>
                      </a:lnTo>
                      <a:lnTo>
                        <a:pt x="0" y="362"/>
                      </a:lnTo>
                      <a:lnTo>
                        <a:pt x="6" y="324"/>
                      </a:lnTo>
                      <a:lnTo>
                        <a:pt x="27" y="284"/>
                      </a:lnTo>
                      <a:lnTo>
                        <a:pt x="38" y="253"/>
                      </a:lnTo>
                      <a:lnTo>
                        <a:pt x="41" y="221"/>
                      </a:lnTo>
                      <a:lnTo>
                        <a:pt x="29" y="176"/>
                      </a:lnTo>
                      <a:lnTo>
                        <a:pt x="15" y="150"/>
                      </a:lnTo>
                      <a:lnTo>
                        <a:pt x="6" y="112"/>
                      </a:lnTo>
                      <a:lnTo>
                        <a:pt x="2" y="72"/>
                      </a:lnTo>
                      <a:lnTo>
                        <a:pt x="23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3" name="Freeform 191"/>
                <p:cNvSpPr>
                  <a:spLocks/>
                </p:cNvSpPr>
                <p:nvPr/>
              </p:nvSpPr>
              <p:spPr bwMode="auto">
                <a:xfrm>
                  <a:off x="5522" y="2900"/>
                  <a:ext cx="397" cy="302"/>
                </a:xfrm>
                <a:custGeom>
                  <a:avLst/>
                  <a:gdLst>
                    <a:gd name="T0" fmla="*/ 0 w 397"/>
                    <a:gd name="T1" fmla="*/ 21 h 302"/>
                    <a:gd name="T2" fmla="*/ 16 w 397"/>
                    <a:gd name="T3" fmla="*/ 5 h 302"/>
                    <a:gd name="T4" fmla="*/ 36 w 397"/>
                    <a:gd name="T5" fmla="*/ 0 h 302"/>
                    <a:gd name="T6" fmla="*/ 69 w 397"/>
                    <a:gd name="T7" fmla="*/ 2 h 302"/>
                    <a:gd name="T8" fmla="*/ 116 w 397"/>
                    <a:gd name="T9" fmla="*/ 21 h 302"/>
                    <a:gd name="T10" fmla="*/ 150 w 397"/>
                    <a:gd name="T11" fmla="*/ 71 h 302"/>
                    <a:gd name="T12" fmla="*/ 181 w 397"/>
                    <a:gd name="T13" fmla="*/ 130 h 302"/>
                    <a:gd name="T14" fmla="*/ 208 w 397"/>
                    <a:gd name="T15" fmla="*/ 175 h 302"/>
                    <a:gd name="T16" fmla="*/ 237 w 397"/>
                    <a:gd name="T17" fmla="*/ 208 h 302"/>
                    <a:gd name="T18" fmla="*/ 266 w 397"/>
                    <a:gd name="T19" fmla="*/ 234 h 302"/>
                    <a:gd name="T20" fmla="*/ 286 w 397"/>
                    <a:gd name="T21" fmla="*/ 245 h 302"/>
                    <a:gd name="T22" fmla="*/ 310 w 397"/>
                    <a:gd name="T23" fmla="*/ 201 h 302"/>
                    <a:gd name="T24" fmla="*/ 321 w 397"/>
                    <a:gd name="T25" fmla="*/ 156 h 302"/>
                    <a:gd name="T26" fmla="*/ 324 w 397"/>
                    <a:gd name="T27" fmla="*/ 108 h 302"/>
                    <a:gd name="T28" fmla="*/ 321 w 397"/>
                    <a:gd name="T29" fmla="*/ 68 h 302"/>
                    <a:gd name="T30" fmla="*/ 336 w 397"/>
                    <a:gd name="T31" fmla="*/ 47 h 302"/>
                    <a:gd name="T32" fmla="*/ 350 w 397"/>
                    <a:gd name="T33" fmla="*/ 36 h 302"/>
                    <a:gd name="T34" fmla="*/ 379 w 397"/>
                    <a:gd name="T35" fmla="*/ 47 h 302"/>
                    <a:gd name="T36" fmla="*/ 394 w 397"/>
                    <a:gd name="T37" fmla="*/ 78 h 302"/>
                    <a:gd name="T38" fmla="*/ 397 w 397"/>
                    <a:gd name="T39" fmla="*/ 118 h 302"/>
                    <a:gd name="T40" fmla="*/ 389 w 397"/>
                    <a:gd name="T41" fmla="*/ 144 h 302"/>
                    <a:gd name="T42" fmla="*/ 350 w 397"/>
                    <a:gd name="T43" fmla="*/ 175 h 302"/>
                    <a:gd name="T44" fmla="*/ 331 w 397"/>
                    <a:gd name="T45" fmla="*/ 212 h 302"/>
                    <a:gd name="T46" fmla="*/ 315 w 397"/>
                    <a:gd name="T47" fmla="*/ 271 h 302"/>
                    <a:gd name="T48" fmla="*/ 300 w 397"/>
                    <a:gd name="T49" fmla="*/ 292 h 302"/>
                    <a:gd name="T50" fmla="*/ 281 w 397"/>
                    <a:gd name="T51" fmla="*/ 302 h 302"/>
                    <a:gd name="T52" fmla="*/ 266 w 397"/>
                    <a:gd name="T53" fmla="*/ 300 h 302"/>
                    <a:gd name="T54" fmla="*/ 252 w 397"/>
                    <a:gd name="T55" fmla="*/ 281 h 302"/>
                    <a:gd name="T56" fmla="*/ 215 w 397"/>
                    <a:gd name="T57" fmla="*/ 227 h 302"/>
                    <a:gd name="T58" fmla="*/ 179 w 397"/>
                    <a:gd name="T59" fmla="*/ 182 h 302"/>
                    <a:gd name="T60" fmla="*/ 140 w 397"/>
                    <a:gd name="T61" fmla="*/ 125 h 302"/>
                    <a:gd name="T62" fmla="*/ 97 w 397"/>
                    <a:gd name="T63" fmla="*/ 92 h 302"/>
                    <a:gd name="T64" fmla="*/ 68 w 397"/>
                    <a:gd name="T65" fmla="*/ 71 h 302"/>
                    <a:gd name="T66" fmla="*/ 36 w 397"/>
                    <a:gd name="T67" fmla="*/ 52 h 302"/>
                    <a:gd name="T68" fmla="*/ 10 w 397"/>
                    <a:gd name="T69" fmla="*/ 36 h 302"/>
                    <a:gd name="T70" fmla="*/ 0 w 397"/>
                    <a:gd name="T71" fmla="*/ 21 h 30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7"/>
                    <a:gd name="T109" fmla="*/ 0 h 302"/>
                    <a:gd name="T110" fmla="*/ 397 w 397"/>
                    <a:gd name="T111" fmla="*/ 302 h 30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7" h="302">
                      <a:moveTo>
                        <a:pt x="0" y="21"/>
                      </a:moveTo>
                      <a:lnTo>
                        <a:pt x="16" y="5"/>
                      </a:lnTo>
                      <a:lnTo>
                        <a:pt x="36" y="0"/>
                      </a:lnTo>
                      <a:lnTo>
                        <a:pt x="69" y="2"/>
                      </a:lnTo>
                      <a:lnTo>
                        <a:pt x="116" y="21"/>
                      </a:lnTo>
                      <a:lnTo>
                        <a:pt x="150" y="71"/>
                      </a:lnTo>
                      <a:lnTo>
                        <a:pt x="181" y="130"/>
                      </a:lnTo>
                      <a:lnTo>
                        <a:pt x="208" y="175"/>
                      </a:lnTo>
                      <a:lnTo>
                        <a:pt x="237" y="208"/>
                      </a:lnTo>
                      <a:lnTo>
                        <a:pt x="266" y="234"/>
                      </a:lnTo>
                      <a:lnTo>
                        <a:pt x="286" y="245"/>
                      </a:lnTo>
                      <a:lnTo>
                        <a:pt x="310" y="201"/>
                      </a:lnTo>
                      <a:lnTo>
                        <a:pt x="321" y="156"/>
                      </a:lnTo>
                      <a:lnTo>
                        <a:pt x="324" y="108"/>
                      </a:lnTo>
                      <a:lnTo>
                        <a:pt x="321" y="68"/>
                      </a:lnTo>
                      <a:lnTo>
                        <a:pt x="336" y="47"/>
                      </a:lnTo>
                      <a:lnTo>
                        <a:pt x="350" y="36"/>
                      </a:lnTo>
                      <a:lnTo>
                        <a:pt x="379" y="47"/>
                      </a:lnTo>
                      <a:lnTo>
                        <a:pt x="394" y="78"/>
                      </a:lnTo>
                      <a:lnTo>
                        <a:pt x="397" y="118"/>
                      </a:lnTo>
                      <a:lnTo>
                        <a:pt x="389" y="144"/>
                      </a:lnTo>
                      <a:lnTo>
                        <a:pt x="350" y="175"/>
                      </a:lnTo>
                      <a:lnTo>
                        <a:pt x="331" y="212"/>
                      </a:lnTo>
                      <a:lnTo>
                        <a:pt x="315" y="271"/>
                      </a:lnTo>
                      <a:lnTo>
                        <a:pt x="300" y="292"/>
                      </a:lnTo>
                      <a:lnTo>
                        <a:pt x="281" y="302"/>
                      </a:lnTo>
                      <a:lnTo>
                        <a:pt x="266" y="300"/>
                      </a:lnTo>
                      <a:lnTo>
                        <a:pt x="252" y="281"/>
                      </a:lnTo>
                      <a:lnTo>
                        <a:pt x="215" y="227"/>
                      </a:lnTo>
                      <a:lnTo>
                        <a:pt x="179" y="182"/>
                      </a:lnTo>
                      <a:lnTo>
                        <a:pt x="140" y="125"/>
                      </a:lnTo>
                      <a:lnTo>
                        <a:pt x="97" y="92"/>
                      </a:lnTo>
                      <a:lnTo>
                        <a:pt x="68" y="71"/>
                      </a:lnTo>
                      <a:lnTo>
                        <a:pt x="36" y="52"/>
                      </a:lnTo>
                      <a:lnTo>
                        <a:pt x="10" y="3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4" name="Freeform 192"/>
                <p:cNvSpPr>
                  <a:spLocks/>
                </p:cNvSpPr>
                <p:nvPr/>
              </p:nvSpPr>
              <p:spPr bwMode="auto">
                <a:xfrm>
                  <a:off x="5396" y="2935"/>
                  <a:ext cx="521" cy="256"/>
                </a:xfrm>
                <a:custGeom>
                  <a:avLst/>
                  <a:gdLst>
                    <a:gd name="T0" fmla="*/ 53 w 521"/>
                    <a:gd name="T1" fmla="*/ 57 h 256"/>
                    <a:gd name="T2" fmla="*/ 27 w 521"/>
                    <a:gd name="T3" fmla="*/ 40 h 256"/>
                    <a:gd name="T4" fmla="*/ 3 w 521"/>
                    <a:gd name="T5" fmla="*/ 61 h 256"/>
                    <a:gd name="T6" fmla="*/ 0 w 521"/>
                    <a:gd name="T7" fmla="*/ 94 h 256"/>
                    <a:gd name="T8" fmla="*/ 27 w 521"/>
                    <a:gd name="T9" fmla="*/ 131 h 256"/>
                    <a:gd name="T10" fmla="*/ 77 w 521"/>
                    <a:gd name="T11" fmla="*/ 162 h 256"/>
                    <a:gd name="T12" fmla="*/ 182 w 521"/>
                    <a:gd name="T13" fmla="*/ 233 h 256"/>
                    <a:gd name="T14" fmla="*/ 222 w 521"/>
                    <a:gd name="T15" fmla="*/ 256 h 256"/>
                    <a:gd name="T16" fmla="*/ 265 w 521"/>
                    <a:gd name="T17" fmla="*/ 240 h 256"/>
                    <a:gd name="T18" fmla="*/ 338 w 521"/>
                    <a:gd name="T19" fmla="*/ 193 h 256"/>
                    <a:gd name="T20" fmla="*/ 433 w 521"/>
                    <a:gd name="T21" fmla="*/ 131 h 256"/>
                    <a:gd name="T22" fmla="*/ 482 w 521"/>
                    <a:gd name="T23" fmla="*/ 108 h 256"/>
                    <a:gd name="T24" fmla="*/ 516 w 521"/>
                    <a:gd name="T25" fmla="*/ 94 h 256"/>
                    <a:gd name="T26" fmla="*/ 521 w 521"/>
                    <a:gd name="T27" fmla="*/ 52 h 256"/>
                    <a:gd name="T28" fmla="*/ 492 w 521"/>
                    <a:gd name="T29" fmla="*/ 0 h 256"/>
                    <a:gd name="T30" fmla="*/ 453 w 521"/>
                    <a:gd name="T31" fmla="*/ 5 h 256"/>
                    <a:gd name="T32" fmla="*/ 444 w 521"/>
                    <a:gd name="T33" fmla="*/ 35 h 256"/>
                    <a:gd name="T34" fmla="*/ 439 w 521"/>
                    <a:gd name="T35" fmla="*/ 73 h 256"/>
                    <a:gd name="T36" fmla="*/ 410 w 521"/>
                    <a:gd name="T37" fmla="*/ 110 h 256"/>
                    <a:gd name="T38" fmla="*/ 347 w 521"/>
                    <a:gd name="T39" fmla="*/ 145 h 256"/>
                    <a:gd name="T40" fmla="*/ 302 w 521"/>
                    <a:gd name="T41" fmla="*/ 172 h 256"/>
                    <a:gd name="T42" fmla="*/ 261 w 521"/>
                    <a:gd name="T43" fmla="*/ 192 h 256"/>
                    <a:gd name="T44" fmla="*/ 227 w 521"/>
                    <a:gd name="T45" fmla="*/ 197 h 256"/>
                    <a:gd name="T46" fmla="*/ 198 w 521"/>
                    <a:gd name="T47" fmla="*/ 186 h 256"/>
                    <a:gd name="T48" fmla="*/ 167 w 521"/>
                    <a:gd name="T49" fmla="*/ 176 h 256"/>
                    <a:gd name="T50" fmla="*/ 109 w 521"/>
                    <a:gd name="T51" fmla="*/ 141 h 256"/>
                    <a:gd name="T52" fmla="*/ 68 w 521"/>
                    <a:gd name="T53" fmla="*/ 92 h 256"/>
                    <a:gd name="T54" fmla="*/ 53 w 521"/>
                    <a:gd name="T55" fmla="*/ 57 h 25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21"/>
                    <a:gd name="T85" fmla="*/ 0 h 256"/>
                    <a:gd name="T86" fmla="*/ 521 w 521"/>
                    <a:gd name="T87" fmla="*/ 256 h 25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21" h="256">
                      <a:moveTo>
                        <a:pt x="53" y="57"/>
                      </a:moveTo>
                      <a:lnTo>
                        <a:pt x="27" y="40"/>
                      </a:lnTo>
                      <a:lnTo>
                        <a:pt x="3" y="61"/>
                      </a:lnTo>
                      <a:lnTo>
                        <a:pt x="0" y="94"/>
                      </a:lnTo>
                      <a:lnTo>
                        <a:pt x="27" y="131"/>
                      </a:lnTo>
                      <a:lnTo>
                        <a:pt x="77" y="162"/>
                      </a:lnTo>
                      <a:lnTo>
                        <a:pt x="182" y="233"/>
                      </a:lnTo>
                      <a:lnTo>
                        <a:pt x="222" y="256"/>
                      </a:lnTo>
                      <a:lnTo>
                        <a:pt x="265" y="240"/>
                      </a:lnTo>
                      <a:lnTo>
                        <a:pt x="338" y="193"/>
                      </a:lnTo>
                      <a:lnTo>
                        <a:pt x="433" y="131"/>
                      </a:lnTo>
                      <a:lnTo>
                        <a:pt x="482" y="108"/>
                      </a:lnTo>
                      <a:lnTo>
                        <a:pt x="516" y="94"/>
                      </a:lnTo>
                      <a:lnTo>
                        <a:pt x="521" y="52"/>
                      </a:lnTo>
                      <a:lnTo>
                        <a:pt x="492" y="0"/>
                      </a:lnTo>
                      <a:lnTo>
                        <a:pt x="453" y="5"/>
                      </a:lnTo>
                      <a:lnTo>
                        <a:pt x="444" y="35"/>
                      </a:lnTo>
                      <a:lnTo>
                        <a:pt x="439" y="73"/>
                      </a:lnTo>
                      <a:lnTo>
                        <a:pt x="410" y="110"/>
                      </a:lnTo>
                      <a:lnTo>
                        <a:pt x="347" y="145"/>
                      </a:lnTo>
                      <a:lnTo>
                        <a:pt x="302" y="172"/>
                      </a:lnTo>
                      <a:lnTo>
                        <a:pt x="261" y="192"/>
                      </a:lnTo>
                      <a:lnTo>
                        <a:pt x="227" y="197"/>
                      </a:lnTo>
                      <a:lnTo>
                        <a:pt x="198" y="186"/>
                      </a:lnTo>
                      <a:lnTo>
                        <a:pt x="167" y="176"/>
                      </a:lnTo>
                      <a:lnTo>
                        <a:pt x="109" y="141"/>
                      </a:lnTo>
                      <a:lnTo>
                        <a:pt x="68" y="92"/>
                      </a:lnTo>
                      <a:lnTo>
                        <a:pt x="53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5" name="Freeform 193"/>
                <p:cNvSpPr>
                  <a:spLocks/>
                </p:cNvSpPr>
                <p:nvPr/>
              </p:nvSpPr>
              <p:spPr bwMode="auto">
                <a:xfrm>
                  <a:off x="5511" y="3268"/>
                  <a:ext cx="219" cy="514"/>
                </a:xfrm>
                <a:custGeom>
                  <a:avLst/>
                  <a:gdLst>
                    <a:gd name="T0" fmla="*/ 13 w 219"/>
                    <a:gd name="T1" fmla="*/ 0 h 514"/>
                    <a:gd name="T2" fmla="*/ 52 w 219"/>
                    <a:gd name="T3" fmla="*/ 5 h 514"/>
                    <a:gd name="T4" fmla="*/ 69 w 219"/>
                    <a:gd name="T5" fmla="*/ 22 h 514"/>
                    <a:gd name="T6" fmla="*/ 142 w 219"/>
                    <a:gd name="T7" fmla="*/ 103 h 514"/>
                    <a:gd name="T8" fmla="*/ 194 w 219"/>
                    <a:gd name="T9" fmla="*/ 175 h 514"/>
                    <a:gd name="T10" fmla="*/ 209 w 219"/>
                    <a:gd name="T11" fmla="*/ 206 h 514"/>
                    <a:gd name="T12" fmla="*/ 199 w 219"/>
                    <a:gd name="T13" fmla="*/ 238 h 514"/>
                    <a:gd name="T14" fmla="*/ 170 w 219"/>
                    <a:gd name="T15" fmla="*/ 305 h 514"/>
                    <a:gd name="T16" fmla="*/ 116 w 219"/>
                    <a:gd name="T17" fmla="*/ 380 h 514"/>
                    <a:gd name="T18" fmla="*/ 98 w 219"/>
                    <a:gd name="T19" fmla="*/ 418 h 514"/>
                    <a:gd name="T20" fmla="*/ 103 w 219"/>
                    <a:gd name="T21" fmla="*/ 433 h 514"/>
                    <a:gd name="T22" fmla="*/ 123 w 219"/>
                    <a:gd name="T23" fmla="*/ 439 h 514"/>
                    <a:gd name="T24" fmla="*/ 194 w 219"/>
                    <a:gd name="T25" fmla="*/ 457 h 514"/>
                    <a:gd name="T26" fmla="*/ 211 w 219"/>
                    <a:gd name="T27" fmla="*/ 463 h 514"/>
                    <a:gd name="T28" fmla="*/ 219 w 219"/>
                    <a:gd name="T29" fmla="*/ 475 h 514"/>
                    <a:gd name="T30" fmla="*/ 206 w 219"/>
                    <a:gd name="T31" fmla="*/ 493 h 514"/>
                    <a:gd name="T32" fmla="*/ 170 w 219"/>
                    <a:gd name="T33" fmla="*/ 514 h 514"/>
                    <a:gd name="T34" fmla="*/ 150 w 219"/>
                    <a:gd name="T35" fmla="*/ 509 h 514"/>
                    <a:gd name="T36" fmla="*/ 137 w 219"/>
                    <a:gd name="T37" fmla="*/ 493 h 514"/>
                    <a:gd name="T38" fmla="*/ 118 w 219"/>
                    <a:gd name="T39" fmla="*/ 478 h 514"/>
                    <a:gd name="T40" fmla="*/ 87 w 219"/>
                    <a:gd name="T41" fmla="*/ 464 h 514"/>
                    <a:gd name="T42" fmla="*/ 57 w 219"/>
                    <a:gd name="T43" fmla="*/ 464 h 514"/>
                    <a:gd name="T44" fmla="*/ 42 w 219"/>
                    <a:gd name="T45" fmla="*/ 454 h 514"/>
                    <a:gd name="T46" fmla="*/ 38 w 219"/>
                    <a:gd name="T47" fmla="*/ 444 h 514"/>
                    <a:gd name="T48" fmla="*/ 47 w 219"/>
                    <a:gd name="T49" fmla="*/ 413 h 514"/>
                    <a:gd name="T50" fmla="*/ 77 w 219"/>
                    <a:gd name="T51" fmla="*/ 387 h 514"/>
                    <a:gd name="T52" fmla="*/ 106 w 219"/>
                    <a:gd name="T53" fmla="*/ 346 h 514"/>
                    <a:gd name="T54" fmla="*/ 137 w 219"/>
                    <a:gd name="T55" fmla="*/ 290 h 514"/>
                    <a:gd name="T56" fmla="*/ 157 w 219"/>
                    <a:gd name="T57" fmla="*/ 228 h 514"/>
                    <a:gd name="T58" fmla="*/ 160 w 219"/>
                    <a:gd name="T59" fmla="*/ 197 h 514"/>
                    <a:gd name="T60" fmla="*/ 145 w 219"/>
                    <a:gd name="T61" fmla="*/ 171 h 514"/>
                    <a:gd name="T62" fmla="*/ 98 w 219"/>
                    <a:gd name="T63" fmla="*/ 125 h 514"/>
                    <a:gd name="T64" fmla="*/ 49 w 219"/>
                    <a:gd name="T65" fmla="*/ 94 h 514"/>
                    <a:gd name="T66" fmla="*/ 10 w 219"/>
                    <a:gd name="T67" fmla="*/ 63 h 514"/>
                    <a:gd name="T68" fmla="*/ 0 w 219"/>
                    <a:gd name="T69" fmla="*/ 38 h 514"/>
                    <a:gd name="T70" fmla="*/ 0 w 219"/>
                    <a:gd name="T71" fmla="*/ 17 h 514"/>
                    <a:gd name="T72" fmla="*/ 13 w 219"/>
                    <a:gd name="T73" fmla="*/ 0 h 51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19"/>
                    <a:gd name="T112" fmla="*/ 0 h 514"/>
                    <a:gd name="T113" fmla="*/ 219 w 219"/>
                    <a:gd name="T114" fmla="*/ 514 h 51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19" h="514">
                      <a:moveTo>
                        <a:pt x="13" y="0"/>
                      </a:moveTo>
                      <a:lnTo>
                        <a:pt x="52" y="5"/>
                      </a:lnTo>
                      <a:lnTo>
                        <a:pt x="69" y="22"/>
                      </a:lnTo>
                      <a:lnTo>
                        <a:pt x="142" y="103"/>
                      </a:lnTo>
                      <a:lnTo>
                        <a:pt x="194" y="175"/>
                      </a:lnTo>
                      <a:lnTo>
                        <a:pt x="209" y="206"/>
                      </a:lnTo>
                      <a:lnTo>
                        <a:pt x="199" y="238"/>
                      </a:lnTo>
                      <a:lnTo>
                        <a:pt x="170" y="305"/>
                      </a:lnTo>
                      <a:lnTo>
                        <a:pt x="116" y="380"/>
                      </a:lnTo>
                      <a:lnTo>
                        <a:pt x="98" y="418"/>
                      </a:lnTo>
                      <a:lnTo>
                        <a:pt x="103" y="433"/>
                      </a:lnTo>
                      <a:lnTo>
                        <a:pt x="123" y="439"/>
                      </a:lnTo>
                      <a:lnTo>
                        <a:pt x="194" y="457"/>
                      </a:lnTo>
                      <a:lnTo>
                        <a:pt x="211" y="463"/>
                      </a:lnTo>
                      <a:lnTo>
                        <a:pt x="219" y="475"/>
                      </a:lnTo>
                      <a:lnTo>
                        <a:pt x="206" y="493"/>
                      </a:lnTo>
                      <a:lnTo>
                        <a:pt x="170" y="514"/>
                      </a:lnTo>
                      <a:lnTo>
                        <a:pt x="150" y="509"/>
                      </a:lnTo>
                      <a:lnTo>
                        <a:pt x="137" y="493"/>
                      </a:lnTo>
                      <a:lnTo>
                        <a:pt x="118" y="478"/>
                      </a:lnTo>
                      <a:lnTo>
                        <a:pt x="87" y="464"/>
                      </a:lnTo>
                      <a:lnTo>
                        <a:pt x="57" y="464"/>
                      </a:lnTo>
                      <a:lnTo>
                        <a:pt x="42" y="454"/>
                      </a:lnTo>
                      <a:lnTo>
                        <a:pt x="38" y="444"/>
                      </a:lnTo>
                      <a:lnTo>
                        <a:pt x="47" y="413"/>
                      </a:lnTo>
                      <a:lnTo>
                        <a:pt x="77" y="387"/>
                      </a:lnTo>
                      <a:lnTo>
                        <a:pt x="106" y="346"/>
                      </a:lnTo>
                      <a:lnTo>
                        <a:pt x="137" y="290"/>
                      </a:lnTo>
                      <a:lnTo>
                        <a:pt x="157" y="228"/>
                      </a:lnTo>
                      <a:lnTo>
                        <a:pt x="160" y="197"/>
                      </a:lnTo>
                      <a:lnTo>
                        <a:pt x="145" y="171"/>
                      </a:lnTo>
                      <a:lnTo>
                        <a:pt x="98" y="125"/>
                      </a:lnTo>
                      <a:lnTo>
                        <a:pt x="49" y="94"/>
                      </a:lnTo>
                      <a:lnTo>
                        <a:pt x="10" y="63"/>
                      </a:lnTo>
                      <a:lnTo>
                        <a:pt x="0" y="38"/>
                      </a:lnTo>
                      <a:lnTo>
                        <a:pt x="0" y="1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6" name="Freeform 194"/>
                <p:cNvSpPr>
                  <a:spLocks/>
                </p:cNvSpPr>
                <p:nvPr/>
              </p:nvSpPr>
              <p:spPr bwMode="auto">
                <a:xfrm>
                  <a:off x="5338" y="3269"/>
                  <a:ext cx="185" cy="494"/>
                </a:xfrm>
                <a:custGeom>
                  <a:avLst/>
                  <a:gdLst>
                    <a:gd name="T0" fmla="*/ 65 w 185"/>
                    <a:gd name="T1" fmla="*/ 72 h 494"/>
                    <a:gd name="T2" fmla="*/ 120 w 185"/>
                    <a:gd name="T3" fmla="*/ 9 h 494"/>
                    <a:gd name="T4" fmla="*/ 150 w 185"/>
                    <a:gd name="T5" fmla="*/ 0 h 494"/>
                    <a:gd name="T6" fmla="*/ 185 w 185"/>
                    <a:gd name="T7" fmla="*/ 19 h 494"/>
                    <a:gd name="T8" fmla="*/ 172 w 185"/>
                    <a:gd name="T9" fmla="*/ 45 h 494"/>
                    <a:gd name="T10" fmla="*/ 152 w 185"/>
                    <a:gd name="T11" fmla="*/ 60 h 494"/>
                    <a:gd name="T12" fmla="*/ 107 w 185"/>
                    <a:gd name="T13" fmla="*/ 93 h 494"/>
                    <a:gd name="T14" fmla="*/ 67 w 185"/>
                    <a:gd name="T15" fmla="*/ 137 h 494"/>
                    <a:gd name="T16" fmla="*/ 42 w 185"/>
                    <a:gd name="T17" fmla="*/ 180 h 494"/>
                    <a:gd name="T18" fmla="*/ 45 w 185"/>
                    <a:gd name="T19" fmla="*/ 201 h 494"/>
                    <a:gd name="T20" fmla="*/ 72 w 185"/>
                    <a:gd name="T21" fmla="*/ 268 h 494"/>
                    <a:gd name="T22" fmla="*/ 122 w 185"/>
                    <a:gd name="T23" fmla="*/ 353 h 494"/>
                    <a:gd name="T24" fmla="*/ 162 w 185"/>
                    <a:gd name="T25" fmla="*/ 410 h 494"/>
                    <a:gd name="T26" fmla="*/ 172 w 185"/>
                    <a:gd name="T27" fmla="*/ 431 h 494"/>
                    <a:gd name="T28" fmla="*/ 177 w 185"/>
                    <a:gd name="T29" fmla="*/ 451 h 494"/>
                    <a:gd name="T30" fmla="*/ 152 w 185"/>
                    <a:gd name="T31" fmla="*/ 467 h 494"/>
                    <a:gd name="T32" fmla="*/ 125 w 185"/>
                    <a:gd name="T33" fmla="*/ 461 h 494"/>
                    <a:gd name="T34" fmla="*/ 87 w 185"/>
                    <a:gd name="T35" fmla="*/ 467 h 494"/>
                    <a:gd name="T36" fmla="*/ 40 w 185"/>
                    <a:gd name="T37" fmla="*/ 494 h 494"/>
                    <a:gd name="T38" fmla="*/ 20 w 185"/>
                    <a:gd name="T39" fmla="*/ 489 h 494"/>
                    <a:gd name="T40" fmla="*/ 10 w 185"/>
                    <a:gd name="T41" fmla="*/ 467 h 494"/>
                    <a:gd name="T42" fmla="*/ 20 w 185"/>
                    <a:gd name="T43" fmla="*/ 441 h 494"/>
                    <a:gd name="T44" fmla="*/ 50 w 185"/>
                    <a:gd name="T45" fmla="*/ 436 h 494"/>
                    <a:gd name="T46" fmla="*/ 102 w 185"/>
                    <a:gd name="T47" fmla="*/ 432 h 494"/>
                    <a:gd name="T48" fmla="*/ 132 w 185"/>
                    <a:gd name="T49" fmla="*/ 427 h 494"/>
                    <a:gd name="T50" fmla="*/ 132 w 185"/>
                    <a:gd name="T51" fmla="*/ 410 h 494"/>
                    <a:gd name="T52" fmla="*/ 110 w 185"/>
                    <a:gd name="T53" fmla="*/ 371 h 494"/>
                    <a:gd name="T54" fmla="*/ 72 w 185"/>
                    <a:gd name="T55" fmla="*/ 319 h 494"/>
                    <a:gd name="T56" fmla="*/ 30 w 185"/>
                    <a:gd name="T57" fmla="*/ 261 h 494"/>
                    <a:gd name="T58" fmla="*/ 10 w 185"/>
                    <a:gd name="T59" fmla="*/ 214 h 494"/>
                    <a:gd name="T60" fmla="*/ 0 w 185"/>
                    <a:gd name="T61" fmla="*/ 170 h 494"/>
                    <a:gd name="T62" fmla="*/ 5 w 185"/>
                    <a:gd name="T63" fmla="*/ 142 h 494"/>
                    <a:gd name="T64" fmla="*/ 22 w 185"/>
                    <a:gd name="T65" fmla="*/ 117 h 494"/>
                    <a:gd name="T66" fmla="*/ 65 w 185"/>
                    <a:gd name="T67" fmla="*/ 72 h 49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5"/>
                    <a:gd name="T103" fmla="*/ 0 h 494"/>
                    <a:gd name="T104" fmla="*/ 185 w 185"/>
                    <a:gd name="T105" fmla="*/ 494 h 49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5" h="494">
                      <a:moveTo>
                        <a:pt x="65" y="72"/>
                      </a:moveTo>
                      <a:lnTo>
                        <a:pt x="120" y="9"/>
                      </a:lnTo>
                      <a:lnTo>
                        <a:pt x="150" y="0"/>
                      </a:lnTo>
                      <a:lnTo>
                        <a:pt x="185" y="19"/>
                      </a:lnTo>
                      <a:lnTo>
                        <a:pt x="172" y="45"/>
                      </a:lnTo>
                      <a:lnTo>
                        <a:pt x="152" y="60"/>
                      </a:lnTo>
                      <a:lnTo>
                        <a:pt x="107" y="93"/>
                      </a:lnTo>
                      <a:lnTo>
                        <a:pt x="67" y="137"/>
                      </a:lnTo>
                      <a:lnTo>
                        <a:pt x="42" y="180"/>
                      </a:lnTo>
                      <a:lnTo>
                        <a:pt x="45" y="201"/>
                      </a:lnTo>
                      <a:lnTo>
                        <a:pt x="72" y="268"/>
                      </a:lnTo>
                      <a:lnTo>
                        <a:pt x="122" y="353"/>
                      </a:lnTo>
                      <a:lnTo>
                        <a:pt x="162" y="410"/>
                      </a:lnTo>
                      <a:lnTo>
                        <a:pt x="172" y="431"/>
                      </a:lnTo>
                      <a:lnTo>
                        <a:pt x="177" y="451"/>
                      </a:lnTo>
                      <a:lnTo>
                        <a:pt x="152" y="467"/>
                      </a:lnTo>
                      <a:lnTo>
                        <a:pt x="125" y="461"/>
                      </a:lnTo>
                      <a:lnTo>
                        <a:pt x="87" y="467"/>
                      </a:lnTo>
                      <a:lnTo>
                        <a:pt x="40" y="494"/>
                      </a:lnTo>
                      <a:lnTo>
                        <a:pt x="20" y="489"/>
                      </a:lnTo>
                      <a:lnTo>
                        <a:pt x="10" y="467"/>
                      </a:lnTo>
                      <a:lnTo>
                        <a:pt x="20" y="441"/>
                      </a:lnTo>
                      <a:lnTo>
                        <a:pt x="50" y="436"/>
                      </a:lnTo>
                      <a:lnTo>
                        <a:pt x="102" y="432"/>
                      </a:lnTo>
                      <a:lnTo>
                        <a:pt x="132" y="427"/>
                      </a:lnTo>
                      <a:lnTo>
                        <a:pt x="132" y="410"/>
                      </a:lnTo>
                      <a:lnTo>
                        <a:pt x="110" y="371"/>
                      </a:lnTo>
                      <a:lnTo>
                        <a:pt x="72" y="319"/>
                      </a:lnTo>
                      <a:lnTo>
                        <a:pt x="30" y="261"/>
                      </a:lnTo>
                      <a:lnTo>
                        <a:pt x="10" y="214"/>
                      </a:lnTo>
                      <a:lnTo>
                        <a:pt x="0" y="170"/>
                      </a:lnTo>
                      <a:lnTo>
                        <a:pt x="5" y="142"/>
                      </a:lnTo>
                      <a:lnTo>
                        <a:pt x="22" y="117"/>
                      </a:lnTo>
                      <a:lnTo>
                        <a:pt x="65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4" name="Group 240"/>
          <p:cNvGrpSpPr>
            <a:grpSpLocks/>
          </p:cNvGrpSpPr>
          <p:nvPr/>
        </p:nvGrpSpPr>
        <p:grpSpPr bwMode="auto">
          <a:xfrm>
            <a:off x="5043730" y="2697321"/>
            <a:ext cx="3962400" cy="3276600"/>
            <a:chOff x="2880" y="2496"/>
            <a:chExt cx="2496" cy="2064"/>
          </a:xfrm>
        </p:grpSpPr>
        <p:sp>
          <p:nvSpPr>
            <p:cNvPr id="6168" name="Rectangle 42"/>
            <p:cNvSpPr>
              <a:spLocks noChangeArrowheads="1"/>
            </p:cNvSpPr>
            <p:nvPr/>
          </p:nvSpPr>
          <p:spPr bwMode="auto">
            <a:xfrm>
              <a:off x="2880" y="2496"/>
              <a:ext cx="2496" cy="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6169" name="Group 50"/>
            <p:cNvGrpSpPr>
              <a:grpSpLocks/>
            </p:cNvGrpSpPr>
            <p:nvPr/>
          </p:nvGrpSpPr>
          <p:grpSpPr bwMode="auto">
            <a:xfrm>
              <a:off x="3984" y="3072"/>
              <a:ext cx="1008" cy="1193"/>
              <a:chOff x="2522" y="3012"/>
              <a:chExt cx="1100" cy="1248"/>
            </a:xfrm>
          </p:grpSpPr>
          <p:sp>
            <p:nvSpPr>
              <p:cNvPr id="6183" name="Freeform 51"/>
              <p:cNvSpPr>
                <a:spLocks/>
              </p:cNvSpPr>
              <p:nvPr/>
            </p:nvSpPr>
            <p:spPr bwMode="auto">
              <a:xfrm>
                <a:off x="2522" y="3012"/>
                <a:ext cx="1100" cy="1248"/>
              </a:xfrm>
              <a:custGeom>
                <a:avLst/>
                <a:gdLst>
                  <a:gd name="T0" fmla="*/ 243 w 2201"/>
                  <a:gd name="T1" fmla="*/ 349 h 2495"/>
                  <a:gd name="T2" fmla="*/ 24 w 2201"/>
                  <a:gd name="T3" fmla="*/ 674 h 2495"/>
                  <a:gd name="T4" fmla="*/ 6 w 2201"/>
                  <a:gd name="T5" fmla="*/ 923 h 2495"/>
                  <a:gd name="T6" fmla="*/ 166 w 2201"/>
                  <a:gd name="T7" fmla="*/ 1124 h 2495"/>
                  <a:gd name="T8" fmla="*/ 432 w 2201"/>
                  <a:gd name="T9" fmla="*/ 1230 h 2495"/>
                  <a:gd name="T10" fmla="*/ 863 w 2201"/>
                  <a:gd name="T11" fmla="*/ 1189 h 2495"/>
                  <a:gd name="T12" fmla="*/ 1053 w 2201"/>
                  <a:gd name="T13" fmla="*/ 1000 h 2495"/>
                  <a:gd name="T14" fmla="*/ 1100 w 2201"/>
                  <a:gd name="T15" fmla="*/ 692 h 2495"/>
                  <a:gd name="T16" fmla="*/ 964 w 2201"/>
                  <a:gd name="T17" fmla="*/ 438 h 2495"/>
                  <a:gd name="T18" fmla="*/ 721 w 2201"/>
                  <a:gd name="T19" fmla="*/ 272 h 2495"/>
                  <a:gd name="T20" fmla="*/ 810 w 2201"/>
                  <a:gd name="T21" fmla="*/ 89 h 2495"/>
                  <a:gd name="T22" fmla="*/ 733 w 2201"/>
                  <a:gd name="T23" fmla="*/ 36 h 2495"/>
                  <a:gd name="T24" fmla="*/ 603 w 2201"/>
                  <a:gd name="T25" fmla="*/ 148 h 2495"/>
                  <a:gd name="T26" fmla="*/ 621 w 2201"/>
                  <a:gd name="T27" fmla="*/ 0 h 2495"/>
                  <a:gd name="T28" fmla="*/ 520 w 2201"/>
                  <a:gd name="T29" fmla="*/ 77 h 2495"/>
                  <a:gd name="T30" fmla="*/ 455 w 2201"/>
                  <a:gd name="T31" fmla="*/ 154 h 2495"/>
                  <a:gd name="T32" fmla="*/ 284 w 2201"/>
                  <a:gd name="T33" fmla="*/ 18 h 2495"/>
                  <a:gd name="T34" fmla="*/ 343 w 2201"/>
                  <a:gd name="T35" fmla="*/ 172 h 2495"/>
                  <a:gd name="T36" fmla="*/ 402 w 2201"/>
                  <a:gd name="T37" fmla="*/ 320 h 2495"/>
                  <a:gd name="T38" fmla="*/ 615 w 2201"/>
                  <a:gd name="T39" fmla="*/ 373 h 2495"/>
                  <a:gd name="T40" fmla="*/ 733 w 2201"/>
                  <a:gd name="T41" fmla="*/ 314 h 2495"/>
                  <a:gd name="T42" fmla="*/ 580 w 2201"/>
                  <a:gd name="T43" fmla="*/ 349 h 2495"/>
                  <a:gd name="T44" fmla="*/ 686 w 2201"/>
                  <a:gd name="T45" fmla="*/ 302 h 2495"/>
                  <a:gd name="T46" fmla="*/ 633 w 2201"/>
                  <a:gd name="T47" fmla="*/ 296 h 2495"/>
                  <a:gd name="T48" fmla="*/ 461 w 2201"/>
                  <a:gd name="T49" fmla="*/ 290 h 2495"/>
                  <a:gd name="T50" fmla="*/ 367 w 2201"/>
                  <a:gd name="T51" fmla="*/ 166 h 2495"/>
                  <a:gd name="T52" fmla="*/ 325 w 2201"/>
                  <a:gd name="T53" fmla="*/ 66 h 2495"/>
                  <a:gd name="T54" fmla="*/ 408 w 2201"/>
                  <a:gd name="T55" fmla="*/ 142 h 2495"/>
                  <a:gd name="T56" fmla="*/ 497 w 2201"/>
                  <a:gd name="T57" fmla="*/ 213 h 2495"/>
                  <a:gd name="T58" fmla="*/ 497 w 2201"/>
                  <a:gd name="T59" fmla="*/ 124 h 2495"/>
                  <a:gd name="T60" fmla="*/ 526 w 2201"/>
                  <a:gd name="T61" fmla="*/ 184 h 2495"/>
                  <a:gd name="T62" fmla="*/ 580 w 2201"/>
                  <a:gd name="T63" fmla="*/ 119 h 2495"/>
                  <a:gd name="T64" fmla="*/ 603 w 2201"/>
                  <a:gd name="T65" fmla="*/ 207 h 2495"/>
                  <a:gd name="T66" fmla="*/ 692 w 2201"/>
                  <a:gd name="T67" fmla="*/ 101 h 2495"/>
                  <a:gd name="T68" fmla="*/ 656 w 2201"/>
                  <a:gd name="T69" fmla="*/ 196 h 2495"/>
                  <a:gd name="T70" fmla="*/ 780 w 2201"/>
                  <a:gd name="T71" fmla="*/ 137 h 2495"/>
                  <a:gd name="T72" fmla="*/ 668 w 2201"/>
                  <a:gd name="T73" fmla="*/ 272 h 2495"/>
                  <a:gd name="T74" fmla="*/ 828 w 2201"/>
                  <a:gd name="T75" fmla="*/ 355 h 2495"/>
                  <a:gd name="T76" fmla="*/ 1011 w 2201"/>
                  <a:gd name="T77" fmla="*/ 550 h 2495"/>
                  <a:gd name="T78" fmla="*/ 1064 w 2201"/>
                  <a:gd name="T79" fmla="*/ 816 h 2495"/>
                  <a:gd name="T80" fmla="*/ 988 w 2201"/>
                  <a:gd name="T81" fmla="*/ 1053 h 2495"/>
                  <a:gd name="T82" fmla="*/ 810 w 2201"/>
                  <a:gd name="T83" fmla="*/ 1171 h 2495"/>
                  <a:gd name="T84" fmla="*/ 550 w 2201"/>
                  <a:gd name="T85" fmla="*/ 1206 h 2495"/>
                  <a:gd name="T86" fmla="*/ 237 w 2201"/>
                  <a:gd name="T87" fmla="*/ 1118 h 2495"/>
                  <a:gd name="T88" fmla="*/ 53 w 2201"/>
                  <a:gd name="T89" fmla="*/ 976 h 2495"/>
                  <a:gd name="T90" fmla="*/ 42 w 2201"/>
                  <a:gd name="T91" fmla="*/ 728 h 2495"/>
                  <a:gd name="T92" fmla="*/ 207 w 2201"/>
                  <a:gd name="T93" fmla="*/ 450 h 2495"/>
                  <a:gd name="T94" fmla="*/ 396 w 2201"/>
                  <a:gd name="T95" fmla="*/ 261 h 24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01"/>
                  <a:gd name="T145" fmla="*/ 0 h 2495"/>
                  <a:gd name="T146" fmla="*/ 2201 w 2201"/>
                  <a:gd name="T147" fmla="*/ 2495 h 249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01" h="2495">
                    <a:moveTo>
                      <a:pt x="770" y="462"/>
                    </a:moveTo>
                    <a:lnTo>
                      <a:pt x="640" y="580"/>
                    </a:lnTo>
                    <a:lnTo>
                      <a:pt x="486" y="698"/>
                    </a:lnTo>
                    <a:lnTo>
                      <a:pt x="321" y="887"/>
                    </a:lnTo>
                    <a:lnTo>
                      <a:pt x="143" y="1136"/>
                    </a:lnTo>
                    <a:lnTo>
                      <a:pt x="48" y="1348"/>
                    </a:lnTo>
                    <a:lnTo>
                      <a:pt x="0" y="1514"/>
                    </a:lnTo>
                    <a:lnTo>
                      <a:pt x="0" y="1620"/>
                    </a:lnTo>
                    <a:lnTo>
                      <a:pt x="13" y="1845"/>
                    </a:lnTo>
                    <a:lnTo>
                      <a:pt x="48" y="2011"/>
                    </a:lnTo>
                    <a:lnTo>
                      <a:pt x="143" y="2116"/>
                    </a:lnTo>
                    <a:lnTo>
                      <a:pt x="332" y="2247"/>
                    </a:lnTo>
                    <a:lnTo>
                      <a:pt x="510" y="2330"/>
                    </a:lnTo>
                    <a:lnTo>
                      <a:pt x="734" y="2412"/>
                    </a:lnTo>
                    <a:lnTo>
                      <a:pt x="864" y="2460"/>
                    </a:lnTo>
                    <a:lnTo>
                      <a:pt x="1089" y="2495"/>
                    </a:lnTo>
                    <a:lnTo>
                      <a:pt x="1431" y="2460"/>
                    </a:lnTo>
                    <a:lnTo>
                      <a:pt x="1727" y="2377"/>
                    </a:lnTo>
                    <a:lnTo>
                      <a:pt x="1917" y="2259"/>
                    </a:lnTo>
                    <a:lnTo>
                      <a:pt x="2035" y="2129"/>
                    </a:lnTo>
                    <a:lnTo>
                      <a:pt x="2106" y="1999"/>
                    </a:lnTo>
                    <a:lnTo>
                      <a:pt x="2177" y="1833"/>
                    </a:lnTo>
                    <a:lnTo>
                      <a:pt x="2201" y="1644"/>
                    </a:lnTo>
                    <a:lnTo>
                      <a:pt x="2201" y="1384"/>
                    </a:lnTo>
                    <a:lnTo>
                      <a:pt x="2153" y="1218"/>
                    </a:lnTo>
                    <a:lnTo>
                      <a:pt x="2058" y="1041"/>
                    </a:lnTo>
                    <a:lnTo>
                      <a:pt x="1928" y="876"/>
                    </a:lnTo>
                    <a:lnTo>
                      <a:pt x="1787" y="745"/>
                    </a:lnTo>
                    <a:lnTo>
                      <a:pt x="1645" y="639"/>
                    </a:lnTo>
                    <a:lnTo>
                      <a:pt x="1443" y="544"/>
                    </a:lnTo>
                    <a:lnTo>
                      <a:pt x="1431" y="485"/>
                    </a:lnTo>
                    <a:lnTo>
                      <a:pt x="1609" y="296"/>
                    </a:lnTo>
                    <a:lnTo>
                      <a:pt x="1621" y="177"/>
                    </a:lnTo>
                    <a:lnTo>
                      <a:pt x="1420" y="296"/>
                    </a:lnTo>
                    <a:lnTo>
                      <a:pt x="1491" y="83"/>
                    </a:lnTo>
                    <a:lnTo>
                      <a:pt x="1467" y="72"/>
                    </a:lnTo>
                    <a:lnTo>
                      <a:pt x="1397" y="72"/>
                    </a:lnTo>
                    <a:lnTo>
                      <a:pt x="1278" y="213"/>
                    </a:lnTo>
                    <a:lnTo>
                      <a:pt x="1207" y="296"/>
                    </a:lnTo>
                    <a:lnTo>
                      <a:pt x="1231" y="143"/>
                    </a:lnTo>
                    <a:lnTo>
                      <a:pt x="1278" y="24"/>
                    </a:lnTo>
                    <a:lnTo>
                      <a:pt x="1242" y="0"/>
                    </a:lnTo>
                    <a:lnTo>
                      <a:pt x="1160" y="72"/>
                    </a:lnTo>
                    <a:lnTo>
                      <a:pt x="1077" y="248"/>
                    </a:lnTo>
                    <a:lnTo>
                      <a:pt x="1041" y="154"/>
                    </a:lnTo>
                    <a:lnTo>
                      <a:pt x="971" y="118"/>
                    </a:lnTo>
                    <a:lnTo>
                      <a:pt x="923" y="237"/>
                    </a:lnTo>
                    <a:lnTo>
                      <a:pt x="911" y="307"/>
                    </a:lnTo>
                    <a:lnTo>
                      <a:pt x="781" y="143"/>
                    </a:lnTo>
                    <a:lnTo>
                      <a:pt x="616" y="13"/>
                    </a:lnTo>
                    <a:lnTo>
                      <a:pt x="569" y="36"/>
                    </a:lnTo>
                    <a:lnTo>
                      <a:pt x="556" y="107"/>
                    </a:lnTo>
                    <a:lnTo>
                      <a:pt x="616" y="213"/>
                    </a:lnTo>
                    <a:lnTo>
                      <a:pt x="686" y="343"/>
                    </a:lnTo>
                    <a:lnTo>
                      <a:pt x="864" y="568"/>
                    </a:lnTo>
                    <a:lnTo>
                      <a:pt x="841" y="615"/>
                    </a:lnTo>
                    <a:lnTo>
                      <a:pt x="805" y="639"/>
                    </a:lnTo>
                    <a:lnTo>
                      <a:pt x="829" y="686"/>
                    </a:lnTo>
                    <a:lnTo>
                      <a:pt x="982" y="745"/>
                    </a:lnTo>
                    <a:lnTo>
                      <a:pt x="1231" y="745"/>
                    </a:lnTo>
                    <a:lnTo>
                      <a:pt x="1443" y="722"/>
                    </a:lnTo>
                    <a:lnTo>
                      <a:pt x="1515" y="651"/>
                    </a:lnTo>
                    <a:lnTo>
                      <a:pt x="1467" y="628"/>
                    </a:lnTo>
                    <a:lnTo>
                      <a:pt x="1420" y="662"/>
                    </a:lnTo>
                    <a:lnTo>
                      <a:pt x="1290" y="674"/>
                    </a:lnTo>
                    <a:lnTo>
                      <a:pt x="1160" y="698"/>
                    </a:lnTo>
                    <a:lnTo>
                      <a:pt x="1018" y="674"/>
                    </a:lnTo>
                    <a:lnTo>
                      <a:pt x="1231" y="651"/>
                    </a:lnTo>
                    <a:lnTo>
                      <a:pt x="1372" y="603"/>
                    </a:lnTo>
                    <a:lnTo>
                      <a:pt x="1397" y="580"/>
                    </a:lnTo>
                    <a:lnTo>
                      <a:pt x="1337" y="556"/>
                    </a:lnTo>
                    <a:lnTo>
                      <a:pt x="1267" y="592"/>
                    </a:lnTo>
                    <a:lnTo>
                      <a:pt x="1101" y="615"/>
                    </a:lnTo>
                    <a:lnTo>
                      <a:pt x="982" y="603"/>
                    </a:lnTo>
                    <a:lnTo>
                      <a:pt x="923" y="580"/>
                    </a:lnTo>
                    <a:lnTo>
                      <a:pt x="947" y="521"/>
                    </a:lnTo>
                    <a:lnTo>
                      <a:pt x="841" y="438"/>
                    </a:lnTo>
                    <a:lnTo>
                      <a:pt x="734" y="332"/>
                    </a:lnTo>
                    <a:lnTo>
                      <a:pt x="675" y="225"/>
                    </a:lnTo>
                    <a:lnTo>
                      <a:pt x="651" y="154"/>
                    </a:lnTo>
                    <a:lnTo>
                      <a:pt x="651" y="131"/>
                    </a:lnTo>
                    <a:lnTo>
                      <a:pt x="675" y="131"/>
                    </a:lnTo>
                    <a:lnTo>
                      <a:pt x="734" y="177"/>
                    </a:lnTo>
                    <a:lnTo>
                      <a:pt x="816" y="284"/>
                    </a:lnTo>
                    <a:lnTo>
                      <a:pt x="923" y="414"/>
                    </a:lnTo>
                    <a:lnTo>
                      <a:pt x="947" y="450"/>
                    </a:lnTo>
                    <a:lnTo>
                      <a:pt x="994" y="426"/>
                    </a:lnTo>
                    <a:lnTo>
                      <a:pt x="971" y="355"/>
                    </a:lnTo>
                    <a:lnTo>
                      <a:pt x="982" y="307"/>
                    </a:lnTo>
                    <a:lnTo>
                      <a:pt x="994" y="248"/>
                    </a:lnTo>
                    <a:lnTo>
                      <a:pt x="1018" y="248"/>
                    </a:lnTo>
                    <a:lnTo>
                      <a:pt x="1041" y="320"/>
                    </a:lnTo>
                    <a:lnTo>
                      <a:pt x="1053" y="367"/>
                    </a:lnTo>
                    <a:lnTo>
                      <a:pt x="1089" y="379"/>
                    </a:lnTo>
                    <a:lnTo>
                      <a:pt x="1137" y="273"/>
                    </a:lnTo>
                    <a:lnTo>
                      <a:pt x="1160" y="237"/>
                    </a:lnTo>
                    <a:lnTo>
                      <a:pt x="1171" y="296"/>
                    </a:lnTo>
                    <a:lnTo>
                      <a:pt x="1171" y="391"/>
                    </a:lnTo>
                    <a:lnTo>
                      <a:pt x="1207" y="414"/>
                    </a:lnTo>
                    <a:lnTo>
                      <a:pt x="1267" y="332"/>
                    </a:lnTo>
                    <a:lnTo>
                      <a:pt x="1326" y="225"/>
                    </a:lnTo>
                    <a:lnTo>
                      <a:pt x="1385" y="202"/>
                    </a:lnTo>
                    <a:lnTo>
                      <a:pt x="1385" y="213"/>
                    </a:lnTo>
                    <a:lnTo>
                      <a:pt x="1349" y="284"/>
                    </a:lnTo>
                    <a:lnTo>
                      <a:pt x="1313" y="391"/>
                    </a:lnTo>
                    <a:lnTo>
                      <a:pt x="1349" y="403"/>
                    </a:lnTo>
                    <a:lnTo>
                      <a:pt x="1538" y="273"/>
                    </a:lnTo>
                    <a:lnTo>
                      <a:pt x="1561" y="273"/>
                    </a:lnTo>
                    <a:lnTo>
                      <a:pt x="1385" y="450"/>
                    </a:lnTo>
                    <a:lnTo>
                      <a:pt x="1349" y="485"/>
                    </a:lnTo>
                    <a:lnTo>
                      <a:pt x="1337" y="544"/>
                    </a:lnTo>
                    <a:lnTo>
                      <a:pt x="1372" y="568"/>
                    </a:lnTo>
                    <a:lnTo>
                      <a:pt x="1479" y="615"/>
                    </a:lnTo>
                    <a:lnTo>
                      <a:pt x="1657" y="710"/>
                    </a:lnTo>
                    <a:lnTo>
                      <a:pt x="1775" y="804"/>
                    </a:lnTo>
                    <a:lnTo>
                      <a:pt x="1917" y="947"/>
                    </a:lnTo>
                    <a:lnTo>
                      <a:pt x="2023" y="1100"/>
                    </a:lnTo>
                    <a:lnTo>
                      <a:pt x="2094" y="1266"/>
                    </a:lnTo>
                    <a:lnTo>
                      <a:pt x="2142" y="1478"/>
                    </a:lnTo>
                    <a:lnTo>
                      <a:pt x="2129" y="1632"/>
                    </a:lnTo>
                    <a:lnTo>
                      <a:pt x="2117" y="1797"/>
                    </a:lnTo>
                    <a:lnTo>
                      <a:pt x="2047" y="1975"/>
                    </a:lnTo>
                    <a:lnTo>
                      <a:pt x="1976" y="2105"/>
                    </a:lnTo>
                    <a:lnTo>
                      <a:pt x="1893" y="2175"/>
                    </a:lnTo>
                    <a:lnTo>
                      <a:pt x="1798" y="2271"/>
                    </a:lnTo>
                    <a:lnTo>
                      <a:pt x="1621" y="2341"/>
                    </a:lnTo>
                    <a:lnTo>
                      <a:pt x="1408" y="2401"/>
                    </a:lnTo>
                    <a:lnTo>
                      <a:pt x="1301" y="2412"/>
                    </a:lnTo>
                    <a:lnTo>
                      <a:pt x="1101" y="2412"/>
                    </a:lnTo>
                    <a:lnTo>
                      <a:pt x="911" y="2389"/>
                    </a:lnTo>
                    <a:lnTo>
                      <a:pt x="686" y="2330"/>
                    </a:lnTo>
                    <a:lnTo>
                      <a:pt x="474" y="2235"/>
                    </a:lnTo>
                    <a:lnTo>
                      <a:pt x="308" y="2141"/>
                    </a:lnTo>
                    <a:lnTo>
                      <a:pt x="166" y="2034"/>
                    </a:lnTo>
                    <a:lnTo>
                      <a:pt x="107" y="1951"/>
                    </a:lnTo>
                    <a:lnTo>
                      <a:pt x="96" y="1868"/>
                    </a:lnTo>
                    <a:lnTo>
                      <a:pt x="72" y="1620"/>
                    </a:lnTo>
                    <a:lnTo>
                      <a:pt x="84" y="1455"/>
                    </a:lnTo>
                    <a:lnTo>
                      <a:pt x="155" y="1277"/>
                    </a:lnTo>
                    <a:lnTo>
                      <a:pt x="249" y="1077"/>
                    </a:lnTo>
                    <a:lnTo>
                      <a:pt x="415" y="899"/>
                    </a:lnTo>
                    <a:lnTo>
                      <a:pt x="569" y="698"/>
                    </a:lnTo>
                    <a:lnTo>
                      <a:pt x="711" y="592"/>
                    </a:lnTo>
                    <a:lnTo>
                      <a:pt x="793" y="521"/>
                    </a:lnTo>
                    <a:lnTo>
                      <a:pt x="770" y="4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4" name="Freeform 52"/>
              <p:cNvSpPr>
                <a:spLocks/>
              </p:cNvSpPr>
              <p:nvPr/>
            </p:nvSpPr>
            <p:spPr bwMode="auto">
              <a:xfrm>
                <a:off x="2954" y="3504"/>
                <a:ext cx="225" cy="384"/>
              </a:xfrm>
              <a:custGeom>
                <a:avLst/>
                <a:gdLst>
                  <a:gd name="T0" fmla="*/ 136 w 449"/>
                  <a:gd name="T1" fmla="*/ 71 h 768"/>
                  <a:gd name="T2" fmla="*/ 177 w 449"/>
                  <a:gd name="T3" fmla="*/ 77 h 768"/>
                  <a:gd name="T4" fmla="*/ 213 w 449"/>
                  <a:gd name="T5" fmla="*/ 106 h 768"/>
                  <a:gd name="T6" fmla="*/ 225 w 449"/>
                  <a:gd name="T7" fmla="*/ 136 h 768"/>
                  <a:gd name="T8" fmla="*/ 183 w 449"/>
                  <a:gd name="T9" fmla="*/ 147 h 768"/>
                  <a:gd name="T10" fmla="*/ 159 w 449"/>
                  <a:gd name="T11" fmla="*/ 123 h 768"/>
                  <a:gd name="T12" fmla="*/ 130 w 449"/>
                  <a:gd name="T13" fmla="*/ 112 h 768"/>
                  <a:gd name="T14" fmla="*/ 101 w 449"/>
                  <a:gd name="T15" fmla="*/ 106 h 768"/>
                  <a:gd name="T16" fmla="*/ 53 w 449"/>
                  <a:gd name="T17" fmla="*/ 117 h 768"/>
                  <a:gd name="T18" fmla="*/ 41 w 449"/>
                  <a:gd name="T19" fmla="*/ 147 h 768"/>
                  <a:gd name="T20" fmla="*/ 65 w 449"/>
                  <a:gd name="T21" fmla="*/ 171 h 768"/>
                  <a:gd name="T22" fmla="*/ 124 w 449"/>
                  <a:gd name="T23" fmla="*/ 189 h 768"/>
                  <a:gd name="T24" fmla="*/ 183 w 449"/>
                  <a:gd name="T25" fmla="*/ 189 h 768"/>
                  <a:gd name="T26" fmla="*/ 201 w 449"/>
                  <a:gd name="T27" fmla="*/ 206 h 768"/>
                  <a:gd name="T28" fmla="*/ 213 w 449"/>
                  <a:gd name="T29" fmla="*/ 236 h 768"/>
                  <a:gd name="T30" fmla="*/ 207 w 449"/>
                  <a:gd name="T31" fmla="*/ 272 h 768"/>
                  <a:gd name="T32" fmla="*/ 171 w 449"/>
                  <a:gd name="T33" fmla="*/ 295 h 768"/>
                  <a:gd name="T34" fmla="*/ 130 w 449"/>
                  <a:gd name="T35" fmla="*/ 295 h 768"/>
                  <a:gd name="T36" fmla="*/ 101 w 449"/>
                  <a:gd name="T37" fmla="*/ 295 h 768"/>
                  <a:gd name="T38" fmla="*/ 88 w 449"/>
                  <a:gd name="T39" fmla="*/ 325 h 768"/>
                  <a:gd name="T40" fmla="*/ 94 w 449"/>
                  <a:gd name="T41" fmla="*/ 378 h 768"/>
                  <a:gd name="T42" fmla="*/ 53 w 449"/>
                  <a:gd name="T43" fmla="*/ 384 h 768"/>
                  <a:gd name="T44" fmla="*/ 47 w 449"/>
                  <a:gd name="T45" fmla="*/ 342 h 768"/>
                  <a:gd name="T46" fmla="*/ 59 w 449"/>
                  <a:gd name="T47" fmla="*/ 295 h 768"/>
                  <a:gd name="T48" fmla="*/ 23 w 449"/>
                  <a:gd name="T49" fmla="*/ 277 h 768"/>
                  <a:gd name="T50" fmla="*/ 0 w 449"/>
                  <a:gd name="T51" fmla="*/ 260 h 768"/>
                  <a:gd name="T52" fmla="*/ 36 w 449"/>
                  <a:gd name="T53" fmla="*/ 224 h 768"/>
                  <a:gd name="T54" fmla="*/ 53 w 449"/>
                  <a:gd name="T55" fmla="*/ 247 h 768"/>
                  <a:gd name="T56" fmla="*/ 83 w 449"/>
                  <a:gd name="T57" fmla="*/ 253 h 768"/>
                  <a:gd name="T58" fmla="*/ 124 w 449"/>
                  <a:gd name="T59" fmla="*/ 260 h 768"/>
                  <a:gd name="T60" fmla="*/ 159 w 449"/>
                  <a:gd name="T61" fmla="*/ 260 h 768"/>
                  <a:gd name="T62" fmla="*/ 177 w 449"/>
                  <a:gd name="T63" fmla="*/ 253 h 768"/>
                  <a:gd name="T64" fmla="*/ 166 w 449"/>
                  <a:gd name="T65" fmla="*/ 230 h 768"/>
                  <a:gd name="T66" fmla="*/ 136 w 449"/>
                  <a:gd name="T67" fmla="*/ 224 h 768"/>
                  <a:gd name="T68" fmla="*/ 83 w 449"/>
                  <a:gd name="T69" fmla="*/ 212 h 768"/>
                  <a:gd name="T70" fmla="*/ 29 w 449"/>
                  <a:gd name="T71" fmla="*/ 194 h 768"/>
                  <a:gd name="T72" fmla="*/ 12 w 449"/>
                  <a:gd name="T73" fmla="*/ 165 h 768"/>
                  <a:gd name="T74" fmla="*/ 6 w 449"/>
                  <a:gd name="T75" fmla="*/ 130 h 768"/>
                  <a:gd name="T76" fmla="*/ 36 w 449"/>
                  <a:gd name="T77" fmla="*/ 94 h 768"/>
                  <a:gd name="T78" fmla="*/ 77 w 449"/>
                  <a:gd name="T79" fmla="*/ 65 h 768"/>
                  <a:gd name="T80" fmla="*/ 106 w 449"/>
                  <a:gd name="T81" fmla="*/ 65 h 768"/>
                  <a:gd name="T82" fmla="*/ 118 w 449"/>
                  <a:gd name="T83" fmla="*/ 0 h 768"/>
                  <a:gd name="T84" fmla="*/ 153 w 449"/>
                  <a:gd name="T85" fmla="*/ 6 h 768"/>
                  <a:gd name="T86" fmla="*/ 136 w 449"/>
                  <a:gd name="T87" fmla="*/ 71 h 7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9"/>
                  <a:gd name="T133" fmla="*/ 0 h 768"/>
                  <a:gd name="T134" fmla="*/ 449 w 449"/>
                  <a:gd name="T135" fmla="*/ 768 h 7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9" h="768">
                    <a:moveTo>
                      <a:pt x="272" y="141"/>
                    </a:moveTo>
                    <a:lnTo>
                      <a:pt x="354" y="153"/>
                    </a:lnTo>
                    <a:lnTo>
                      <a:pt x="425" y="212"/>
                    </a:lnTo>
                    <a:lnTo>
                      <a:pt x="449" y="271"/>
                    </a:lnTo>
                    <a:lnTo>
                      <a:pt x="366" y="294"/>
                    </a:lnTo>
                    <a:lnTo>
                      <a:pt x="318" y="247"/>
                    </a:lnTo>
                    <a:lnTo>
                      <a:pt x="260" y="224"/>
                    </a:lnTo>
                    <a:lnTo>
                      <a:pt x="201" y="212"/>
                    </a:lnTo>
                    <a:lnTo>
                      <a:pt x="106" y="235"/>
                    </a:lnTo>
                    <a:lnTo>
                      <a:pt x="82" y="294"/>
                    </a:lnTo>
                    <a:lnTo>
                      <a:pt x="130" y="342"/>
                    </a:lnTo>
                    <a:lnTo>
                      <a:pt x="247" y="377"/>
                    </a:lnTo>
                    <a:lnTo>
                      <a:pt x="366" y="377"/>
                    </a:lnTo>
                    <a:lnTo>
                      <a:pt x="402" y="413"/>
                    </a:lnTo>
                    <a:lnTo>
                      <a:pt x="425" y="472"/>
                    </a:lnTo>
                    <a:lnTo>
                      <a:pt x="413" y="543"/>
                    </a:lnTo>
                    <a:lnTo>
                      <a:pt x="342" y="590"/>
                    </a:lnTo>
                    <a:lnTo>
                      <a:pt x="260" y="590"/>
                    </a:lnTo>
                    <a:lnTo>
                      <a:pt x="201" y="590"/>
                    </a:lnTo>
                    <a:lnTo>
                      <a:pt x="176" y="649"/>
                    </a:lnTo>
                    <a:lnTo>
                      <a:pt x="188" y="755"/>
                    </a:lnTo>
                    <a:lnTo>
                      <a:pt x="106" y="768"/>
                    </a:lnTo>
                    <a:lnTo>
                      <a:pt x="94" y="684"/>
                    </a:lnTo>
                    <a:lnTo>
                      <a:pt x="117" y="590"/>
                    </a:lnTo>
                    <a:lnTo>
                      <a:pt x="46" y="554"/>
                    </a:lnTo>
                    <a:lnTo>
                      <a:pt x="0" y="519"/>
                    </a:lnTo>
                    <a:lnTo>
                      <a:pt x="71" y="449"/>
                    </a:lnTo>
                    <a:lnTo>
                      <a:pt x="106" y="495"/>
                    </a:lnTo>
                    <a:lnTo>
                      <a:pt x="165" y="507"/>
                    </a:lnTo>
                    <a:lnTo>
                      <a:pt x="247" y="519"/>
                    </a:lnTo>
                    <a:lnTo>
                      <a:pt x="318" y="519"/>
                    </a:lnTo>
                    <a:lnTo>
                      <a:pt x="354" y="507"/>
                    </a:lnTo>
                    <a:lnTo>
                      <a:pt x="331" y="460"/>
                    </a:lnTo>
                    <a:lnTo>
                      <a:pt x="272" y="449"/>
                    </a:lnTo>
                    <a:lnTo>
                      <a:pt x="165" y="424"/>
                    </a:lnTo>
                    <a:lnTo>
                      <a:pt x="58" y="389"/>
                    </a:lnTo>
                    <a:lnTo>
                      <a:pt x="23" y="330"/>
                    </a:lnTo>
                    <a:lnTo>
                      <a:pt x="12" y="259"/>
                    </a:lnTo>
                    <a:lnTo>
                      <a:pt x="71" y="188"/>
                    </a:lnTo>
                    <a:lnTo>
                      <a:pt x="153" y="130"/>
                    </a:lnTo>
                    <a:lnTo>
                      <a:pt x="212" y="130"/>
                    </a:lnTo>
                    <a:lnTo>
                      <a:pt x="236" y="0"/>
                    </a:lnTo>
                    <a:lnTo>
                      <a:pt x="306" y="11"/>
                    </a:lnTo>
                    <a:lnTo>
                      <a:pt x="272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5" name="Freeform 53"/>
              <p:cNvSpPr>
                <a:spLocks/>
              </p:cNvSpPr>
              <p:nvPr/>
            </p:nvSpPr>
            <p:spPr bwMode="auto">
              <a:xfrm>
                <a:off x="2747" y="3486"/>
                <a:ext cx="95" cy="136"/>
              </a:xfrm>
              <a:custGeom>
                <a:avLst/>
                <a:gdLst>
                  <a:gd name="T0" fmla="*/ 0 w 189"/>
                  <a:gd name="T1" fmla="*/ 106 h 272"/>
                  <a:gd name="T2" fmla="*/ 41 w 189"/>
                  <a:gd name="T3" fmla="*/ 35 h 272"/>
                  <a:gd name="T4" fmla="*/ 95 w 189"/>
                  <a:gd name="T5" fmla="*/ 0 h 272"/>
                  <a:gd name="T6" fmla="*/ 95 w 189"/>
                  <a:gd name="T7" fmla="*/ 18 h 272"/>
                  <a:gd name="T8" fmla="*/ 59 w 189"/>
                  <a:gd name="T9" fmla="*/ 59 h 272"/>
                  <a:gd name="T10" fmla="*/ 18 w 189"/>
                  <a:gd name="T11" fmla="*/ 136 h 272"/>
                  <a:gd name="T12" fmla="*/ 0 w 189"/>
                  <a:gd name="T13" fmla="*/ 106 h 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272"/>
                  <a:gd name="T23" fmla="*/ 189 w 189"/>
                  <a:gd name="T24" fmla="*/ 272 h 2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272">
                    <a:moveTo>
                      <a:pt x="0" y="213"/>
                    </a:moveTo>
                    <a:lnTo>
                      <a:pt x="82" y="70"/>
                    </a:lnTo>
                    <a:lnTo>
                      <a:pt x="189" y="0"/>
                    </a:lnTo>
                    <a:lnTo>
                      <a:pt x="189" y="36"/>
                    </a:lnTo>
                    <a:lnTo>
                      <a:pt x="117" y="118"/>
                    </a:lnTo>
                    <a:lnTo>
                      <a:pt x="35" y="272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Freeform 54"/>
              <p:cNvSpPr>
                <a:spLocks/>
              </p:cNvSpPr>
              <p:nvPr/>
            </p:nvSpPr>
            <p:spPr bwMode="auto">
              <a:xfrm>
                <a:off x="3380" y="3829"/>
                <a:ext cx="59" cy="94"/>
              </a:xfrm>
              <a:custGeom>
                <a:avLst/>
                <a:gdLst>
                  <a:gd name="T0" fmla="*/ 59 w 118"/>
                  <a:gd name="T1" fmla="*/ 0 h 190"/>
                  <a:gd name="T2" fmla="*/ 18 w 118"/>
                  <a:gd name="T3" fmla="*/ 58 h 190"/>
                  <a:gd name="T4" fmla="*/ 0 w 118"/>
                  <a:gd name="T5" fmla="*/ 82 h 190"/>
                  <a:gd name="T6" fmla="*/ 24 w 118"/>
                  <a:gd name="T7" fmla="*/ 94 h 190"/>
                  <a:gd name="T8" fmla="*/ 41 w 118"/>
                  <a:gd name="T9" fmla="*/ 82 h 190"/>
                  <a:gd name="T10" fmla="*/ 59 w 118"/>
                  <a:gd name="T11" fmla="*/ 41 h 190"/>
                  <a:gd name="T12" fmla="*/ 59 w 118"/>
                  <a:gd name="T13" fmla="*/ 23 h 190"/>
                  <a:gd name="T14" fmla="*/ 59 w 118"/>
                  <a:gd name="T15" fmla="*/ 0 h 1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8"/>
                  <a:gd name="T25" fmla="*/ 0 h 190"/>
                  <a:gd name="T26" fmla="*/ 118 w 118"/>
                  <a:gd name="T27" fmla="*/ 190 h 1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8" h="190">
                    <a:moveTo>
                      <a:pt x="118" y="0"/>
                    </a:moveTo>
                    <a:lnTo>
                      <a:pt x="36" y="118"/>
                    </a:lnTo>
                    <a:lnTo>
                      <a:pt x="0" y="165"/>
                    </a:lnTo>
                    <a:lnTo>
                      <a:pt x="47" y="190"/>
                    </a:lnTo>
                    <a:lnTo>
                      <a:pt x="82" y="165"/>
                    </a:lnTo>
                    <a:lnTo>
                      <a:pt x="118" y="83"/>
                    </a:lnTo>
                    <a:lnTo>
                      <a:pt x="118" y="4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70" name="Group 210"/>
            <p:cNvGrpSpPr>
              <a:grpSpLocks/>
            </p:cNvGrpSpPr>
            <p:nvPr/>
          </p:nvGrpSpPr>
          <p:grpSpPr bwMode="auto">
            <a:xfrm rot="-1149518">
              <a:off x="3408" y="3696"/>
              <a:ext cx="525" cy="744"/>
              <a:chOff x="5461" y="2421"/>
              <a:chExt cx="525" cy="744"/>
            </a:xfrm>
          </p:grpSpPr>
          <p:sp>
            <p:nvSpPr>
              <p:cNvPr id="6181" name="Freeform 211"/>
              <p:cNvSpPr>
                <a:spLocks/>
              </p:cNvSpPr>
              <p:nvPr/>
            </p:nvSpPr>
            <p:spPr bwMode="auto">
              <a:xfrm>
                <a:off x="5807" y="2896"/>
                <a:ext cx="179" cy="269"/>
              </a:xfrm>
              <a:custGeom>
                <a:avLst/>
                <a:gdLst>
                  <a:gd name="T0" fmla="*/ 36 w 179"/>
                  <a:gd name="T1" fmla="*/ 26 h 269"/>
                  <a:gd name="T2" fmla="*/ 55 w 179"/>
                  <a:gd name="T3" fmla="*/ 73 h 269"/>
                  <a:gd name="T4" fmla="*/ 85 w 179"/>
                  <a:gd name="T5" fmla="*/ 113 h 269"/>
                  <a:gd name="T6" fmla="*/ 104 w 179"/>
                  <a:gd name="T7" fmla="*/ 149 h 269"/>
                  <a:gd name="T8" fmla="*/ 131 w 179"/>
                  <a:gd name="T9" fmla="*/ 177 h 269"/>
                  <a:gd name="T10" fmla="*/ 146 w 179"/>
                  <a:gd name="T11" fmla="*/ 146 h 269"/>
                  <a:gd name="T12" fmla="*/ 156 w 179"/>
                  <a:gd name="T13" fmla="*/ 113 h 269"/>
                  <a:gd name="T14" fmla="*/ 149 w 179"/>
                  <a:gd name="T15" fmla="*/ 68 h 269"/>
                  <a:gd name="T16" fmla="*/ 141 w 179"/>
                  <a:gd name="T17" fmla="*/ 43 h 269"/>
                  <a:gd name="T18" fmla="*/ 126 w 179"/>
                  <a:gd name="T19" fmla="*/ 23 h 269"/>
                  <a:gd name="T20" fmla="*/ 94 w 179"/>
                  <a:gd name="T21" fmla="*/ 12 h 269"/>
                  <a:gd name="T22" fmla="*/ 61 w 179"/>
                  <a:gd name="T23" fmla="*/ 12 h 269"/>
                  <a:gd name="T24" fmla="*/ 50 w 179"/>
                  <a:gd name="T25" fmla="*/ 10 h 269"/>
                  <a:gd name="T26" fmla="*/ 70 w 179"/>
                  <a:gd name="T27" fmla="*/ 0 h 269"/>
                  <a:gd name="T28" fmla="*/ 114 w 179"/>
                  <a:gd name="T29" fmla="*/ 2 h 269"/>
                  <a:gd name="T30" fmla="*/ 141 w 179"/>
                  <a:gd name="T31" fmla="*/ 16 h 269"/>
                  <a:gd name="T32" fmla="*/ 164 w 179"/>
                  <a:gd name="T33" fmla="*/ 36 h 269"/>
                  <a:gd name="T34" fmla="*/ 179 w 179"/>
                  <a:gd name="T35" fmla="*/ 83 h 269"/>
                  <a:gd name="T36" fmla="*/ 179 w 179"/>
                  <a:gd name="T37" fmla="*/ 118 h 269"/>
                  <a:gd name="T38" fmla="*/ 169 w 179"/>
                  <a:gd name="T39" fmla="*/ 161 h 269"/>
                  <a:gd name="T40" fmla="*/ 144 w 179"/>
                  <a:gd name="T41" fmla="*/ 193 h 269"/>
                  <a:gd name="T42" fmla="*/ 151 w 179"/>
                  <a:gd name="T43" fmla="*/ 208 h 269"/>
                  <a:gd name="T44" fmla="*/ 174 w 179"/>
                  <a:gd name="T45" fmla="*/ 219 h 269"/>
                  <a:gd name="T46" fmla="*/ 174 w 179"/>
                  <a:gd name="T47" fmla="*/ 248 h 269"/>
                  <a:gd name="T48" fmla="*/ 146 w 179"/>
                  <a:gd name="T49" fmla="*/ 269 h 269"/>
                  <a:gd name="T50" fmla="*/ 119 w 179"/>
                  <a:gd name="T51" fmla="*/ 264 h 269"/>
                  <a:gd name="T52" fmla="*/ 106 w 179"/>
                  <a:gd name="T53" fmla="*/ 233 h 269"/>
                  <a:gd name="T54" fmla="*/ 106 w 179"/>
                  <a:gd name="T55" fmla="*/ 213 h 269"/>
                  <a:gd name="T56" fmla="*/ 76 w 179"/>
                  <a:gd name="T57" fmla="*/ 156 h 269"/>
                  <a:gd name="T58" fmla="*/ 35 w 179"/>
                  <a:gd name="T59" fmla="*/ 92 h 269"/>
                  <a:gd name="T60" fmla="*/ 0 w 179"/>
                  <a:gd name="T61" fmla="*/ 38 h 269"/>
                  <a:gd name="T62" fmla="*/ 36 w 179"/>
                  <a:gd name="T63" fmla="*/ 26 h 2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9"/>
                  <a:gd name="T97" fmla="*/ 0 h 269"/>
                  <a:gd name="T98" fmla="*/ 179 w 179"/>
                  <a:gd name="T99" fmla="*/ 269 h 2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9" h="269">
                    <a:moveTo>
                      <a:pt x="36" y="26"/>
                    </a:moveTo>
                    <a:lnTo>
                      <a:pt x="55" y="73"/>
                    </a:lnTo>
                    <a:lnTo>
                      <a:pt x="85" y="113"/>
                    </a:lnTo>
                    <a:lnTo>
                      <a:pt x="104" y="149"/>
                    </a:lnTo>
                    <a:lnTo>
                      <a:pt x="131" y="177"/>
                    </a:lnTo>
                    <a:lnTo>
                      <a:pt x="146" y="146"/>
                    </a:lnTo>
                    <a:lnTo>
                      <a:pt x="156" y="113"/>
                    </a:lnTo>
                    <a:lnTo>
                      <a:pt x="149" y="68"/>
                    </a:lnTo>
                    <a:lnTo>
                      <a:pt x="141" y="43"/>
                    </a:lnTo>
                    <a:lnTo>
                      <a:pt x="126" y="23"/>
                    </a:lnTo>
                    <a:lnTo>
                      <a:pt x="94" y="12"/>
                    </a:lnTo>
                    <a:lnTo>
                      <a:pt x="61" y="12"/>
                    </a:lnTo>
                    <a:lnTo>
                      <a:pt x="50" y="10"/>
                    </a:lnTo>
                    <a:lnTo>
                      <a:pt x="70" y="0"/>
                    </a:lnTo>
                    <a:lnTo>
                      <a:pt x="114" y="2"/>
                    </a:lnTo>
                    <a:lnTo>
                      <a:pt x="141" y="16"/>
                    </a:lnTo>
                    <a:lnTo>
                      <a:pt x="164" y="36"/>
                    </a:lnTo>
                    <a:lnTo>
                      <a:pt x="179" y="83"/>
                    </a:lnTo>
                    <a:lnTo>
                      <a:pt x="179" y="118"/>
                    </a:lnTo>
                    <a:lnTo>
                      <a:pt x="169" y="161"/>
                    </a:lnTo>
                    <a:lnTo>
                      <a:pt x="144" y="193"/>
                    </a:lnTo>
                    <a:lnTo>
                      <a:pt x="151" y="208"/>
                    </a:lnTo>
                    <a:lnTo>
                      <a:pt x="174" y="219"/>
                    </a:lnTo>
                    <a:lnTo>
                      <a:pt x="174" y="248"/>
                    </a:lnTo>
                    <a:lnTo>
                      <a:pt x="146" y="269"/>
                    </a:lnTo>
                    <a:lnTo>
                      <a:pt x="119" y="264"/>
                    </a:lnTo>
                    <a:lnTo>
                      <a:pt x="106" y="233"/>
                    </a:lnTo>
                    <a:lnTo>
                      <a:pt x="106" y="213"/>
                    </a:lnTo>
                    <a:lnTo>
                      <a:pt x="76" y="156"/>
                    </a:lnTo>
                    <a:lnTo>
                      <a:pt x="35" y="92"/>
                    </a:lnTo>
                    <a:lnTo>
                      <a:pt x="0" y="38"/>
                    </a:lnTo>
                    <a:lnTo>
                      <a:pt x="3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2" name="Freeform 212"/>
              <p:cNvSpPr>
                <a:spLocks/>
              </p:cNvSpPr>
              <p:nvPr/>
            </p:nvSpPr>
            <p:spPr bwMode="auto">
              <a:xfrm>
                <a:off x="5461" y="2421"/>
                <a:ext cx="389" cy="527"/>
              </a:xfrm>
              <a:custGeom>
                <a:avLst/>
                <a:gdLst>
                  <a:gd name="T0" fmla="*/ 355 w 389"/>
                  <a:gd name="T1" fmla="*/ 522 h 527"/>
                  <a:gd name="T2" fmla="*/ 292 w 389"/>
                  <a:gd name="T3" fmla="*/ 378 h 527"/>
                  <a:gd name="T4" fmla="*/ 224 w 389"/>
                  <a:gd name="T5" fmla="*/ 260 h 527"/>
                  <a:gd name="T6" fmla="*/ 147 w 389"/>
                  <a:gd name="T7" fmla="*/ 149 h 527"/>
                  <a:gd name="T8" fmla="*/ 82 w 389"/>
                  <a:gd name="T9" fmla="*/ 70 h 527"/>
                  <a:gd name="T10" fmla="*/ 0 w 389"/>
                  <a:gd name="T11" fmla="*/ 0 h 527"/>
                  <a:gd name="T12" fmla="*/ 45 w 389"/>
                  <a:gd name="T13" fmla="*/ 9 h 527"/>
                  <a:gd name="T14" fmla="*/ 160 w 389"/>
                  <a:gd name="T15" fmla="*/ 75 h 527"/>
                  <a:gd name="T16" fmla="*/ 239 w 389"/>
                  <a:gd name="T17" fmla="*/ 159 h 527"/>
                  <a:gd name="T18" fmla="*/ 302 w 389"/>
                  <a:gd name="T19" fmla="*/ 252 h 527"/>
                  <a:gd name="T20" fmla="*/ 350 w 389"/>
                  <a:gd name="T21" fmla="*/ 364 h 527"/>
                  <a:gd name="T22" fmla="*/ 383 w 389"/>
                  <a:gd name="T23" fmla="*/ 445 h 527"/>
                  <a:gd name="T24" fmla="*/ 389 w 389"/>
                  <a:gd name="T25" fmla="*/ 496 h 527"/>
                  <a:gd name="T26" fmla="*/ 389 w 389"/>
                  <a:gd name="T27" fmla="*/ 527 h 527"/>
                  <a:gd name="T28" fmla="*/ 383 w 389"/>
                  <a:gd name="T29" fmla="*/ 491 h 527"/>
                  <a:gd name="T30" fmla="*/ 355 w 389"/>
                  <a:gd name="T31" fmla="*/ 411 h 527"/>
                  <a:gd name="T32" fmla="*/ 316 w 389"/>
                  <a:gd name="T33" fmla="*/ 323 h 527"/>
                  <a:gd name="T34" fmla="*/ 282 w 389"/>
                  <a:gd name="T35" fmla="*/ 255 h 527"/>
                  <a:gd name="T36" fmla="*/ 237 w 389"/>
                  <a:gd name="T37" fmla="*/ 180 h 527"/>
                  <a:gd name="T38" fmla="*/ 186 w 389"/>
                  <a:gd name="T39" fmla="*/ 121 h 527"/>
                  <a:gd name="T40" fmla="*/ 136 w 389"/>
                  <a:gd name="T41" fmla="*/ 80 h 527"/>
                  <a:gd name="T42" fmla="*/ 92 w 389"/>
                  <a:gd name="T43" fmla="*/ 50 h 527"/>
                  <a:gd name="T44" fmla="*/ 34 w 389"/>
                  <a:gd name="T45" fmla="*/ 14 h 527"/>
                  <a:gd name="T46" fmla="*/ 92 w 389"/>
                  <a:gd name="T47" fmla="*/ 65 h 527"/>
                  <a:gd name="T48" fmla="*/ 147 w 389"/>
                  <a:gd name="T49" fmla="*/ 127 h 527"/>
                  <a:gd name="T50" fmla="*/ 200 w 389"/>
                  <a:gd name="T51" fmla="*/ 198 h 527"/>
                  <a:gd name="T52" fmla="*/ 257 w 389"/>
                  <a:gd name="T53" fmla="*/ 286 h 527"/>
                  <a:gd name="T54" fmla="*/ 300 w 389"/>
                  <a:gd name="T55" fmla="*/ 359 h 527"/>
                  <a:gd name="T56" fmla="*/ 336 w 389"/>
                  <a:gd name="T57" fmla="*/ 435 h 527"/>
                  <a:gd name="T58" fmla="*/ 373 w 389"/>
                  <a:gd name="T59" fmla="*/ 527 h 527"/>
                  <a:gd name="T60" fmla="*/ 355 w 389"/>
                  <a:gd name="T61" fmla="*/ 522 h 52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89"/>
                  <a:gd name="T94" fmla="*/ 0 h 527"/>
                  <a:gd name="T95" fmla="*/ 389 w 389"/>
                  <a:gd name="T96" fmla="*/ 527 h 52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89" h="527">
                    <a:moveTo>
                      <a:pt x="355" y="522"/>
                    </a:moveTo>
                    <a:lnTo>
                      <a:pt x="292" y="378"/>
                    </a:lnTo>
                    <a:lnTo>
                      <a:pt x="224" y="260"/>
                    </a:lnTo>
                    <a:lnTo>
                      <a:pt x="147" y="149"/>
                    </a:lnTo>
                    <a:lnTo>
                      <a:pt x="82" y="70"/>
                    </a:lnTo>
                    <a:lnTo>
                      <a:pt x="0" y="0"/>
                    </a:lnTo>
                    <a:lnTo>
                      <a:pt x="45" y="9"/>
                    </a:lnTo>
                    <a:lnTo>
                      <a:pt x="160" y="75"/>
                    </a:lnTo>
                    <a:lnTo>
                      <a:pt x="239" y="159"/>
                    </a:lnTo>
                    <a:lnTo>
                      <a:pt x="302" y="252"/>
                    </a:lnTo>
                    <a:lnTo>
                      <a:pt x="350" y="364"/>
                    </a:lnTo>
                    <a:lnTo>
                      <a:pt x="383" y="445"/>
                    </a:lnTo>
                    <a:lnTo>
                      <a:pt x="389" y="496"/>
                    </a:lnTo>
                    <a:lnTo>
                      <a:pt x="389" y="527"/>
                    </a:lnTo>
                    <a:lnTo>
                      <a:pt x="383" y="491"/>
                    </a:lnTo>
                    <a:lnTo>
                      <a:pt x="355" y="411"/>
                    </a:lnTo>
                    <a:lnTo>
                      <a:pt x="316" y="323"/>
                    </a:lnTo>
                    <a:lnTo>
                      <a:pt x="282" y="255"/>
                    </a:lnTo>
                    <a:lnTo>
                      <a:pt x="237" y="180"/>
                    </a:lnTo>
                    <a:lnTo>
                      <a:pt x="186" y="121"/>
                    </a:lnTo>
                    <a:lnTo>
                      <a:pt x="136" y="80"/>
                    </a:lnTo>
                    <a:lnTo>
                      <a:pt x="92" y="50"/>
                    </a:lnTo>
                    <a:lnTo>
                      <a:pt x="34" y="14"/>
                    </a:lnTo>
                    <a:lnTo>
                      <a:pt x="92" y="65"/>
                    </a:lnTo>
                    <a:lnTo>
                      <a:pt x="147" y="127"/>
                    </a:lnTo>
                    <a:lnTo>
                      <a:pt x="200" y="198"/>
                    </a:lnTo>
                    <a:lnTo>
                      <a:pt x="257" y="286"/>
                    </a:lnTo>
                    <a:lnTo>
                      <a:pt x="300" y="359"/>
                    </a:lnTo>
                    <a:lnTo>
                      <a:pt x="336" y="435"/>
                    </a:lnTo>
                    <a:lnTo>
                      <a:pt x="373" y="527"/>
                    </a:lnTo>
                    <a:lnTo>
                      <a:pt x="355" y="5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71" name="Group 239"/>
            <p:cNvGrpSpPr>
              <a:grpSpLocks/>
            </p:cNvGrpSpPr>
            <p:nvPr/>
          </p:nvGrpSpPr>
          <p:grpSpPr bwMode="auto">
            <a:xfrm flipH="1">
              <a:off x="3408" y="2688"/>
              <a:ext cx="1148" cy="1517"/>
              <a:chOff x="2696" y="2352"/>
              <a:chExt cx="1148" cy="1517"/>
            </a:xfrm>
          </p:grpSpPr>
          <p:sp>
            <p:nvSpPr>
              <p:cNvPr id="6172" name="Freeform 228"/>
              <p:cNvSpPr>
                <a:spLocks/>
              </p:cNvSpPr>
              <p:nvPr/>
            </p:nvSpPr>
            <p:spPr bwMode="auto">
              <a:xfrm>
                <a:off x="3133" y="2756"/>
                <a:ext cx="250" cy="281"/>
              </a:xfrm>
              <a:custGeom>
                <a:avLst/>
                <a:gdLst>
                  <a:gd name="T0" fmla="*/ 169 w 501"/>
                  <a:gd name="T1" fmla="*/ 139 h 564"/>
                  <a:gd name="T2" fmla="*/ 172 w 501"/>
                  <a:gd name="T3" fmla="*/ 179 h 564"/>
                  <a:gd name="T4" fmla="*/ 172 w 501"/>
                  <a:gd name="T5" fmla="*/ 223 h 564"/>
                  <a:gd name="T6" fmla="*/ 152 w 501"/>
                  <a:gd name="T7" fmla="*/ 264 h 564"/>
                  <a:gd name="T8" fmla="*/ 119 w 501"/>
                  <a:gd name="T9" fmla="*/ 281 h 564"/>
                  <a:gd name="T10" fmla="*/ 92 w 501"/>
                  <a:gd name="T11" fmla="*/ 274 h 564"/>
                  <a:gd name="T12" fmla="*/ 41 w 501"/>
                  <a:gd name="T13" fmla="*/ 230 h 564"/>
                  <a:gd name="T14" fmla="*/ 6 w 501"/>
                  <a:gd name="T15" fmla="*/ 149 h 564"/>
                  <a:gd name="T16" fmla="*/ 0 w 501"/>
                  <a:gd name="T17" fmla="*/ 71 h 564"/>
                  <a:gd name="T18" fmla="*/ 16 w 501"/>
                  <a:gd name="T19" fmla="*/ 31 h 564"/>
                  <a:gd name="T20" fmla="*/ 47 w 501"/>
                  <a:gd name="T21" fmla="*/ 0 h 564"/>
                  <a:gd name="T22" fmla="*/ 88 w 501"/>
                  <a:gd name="T23" fmla="*/ 6 h 564"/>
                  <a:gd name="T24" fmla="*/ 129 w 501"/>
                  <a:gd name="T25" fmla="*/ 37 h 564"/>
                  <a:gd name="T26" fmla="*/ 152 w 501"/>
                  <a:gd name="T27" fmla="*/ 82 h 564"/>
                  <a:gd name="T28" fmla="*/ 162 w 501"/>
                  <a:gd name="T29" fmla="*/ 98 h 564"/>
                  <a:gd name="T30" fmla="*/ 234 w 501"/>
                  <a:gd name="T31" fmla="*/ 57 h 564"/>
                  <a:gd name="T32" fmla="*/ 250 w 501"/>
                  <a:gd name="T33" fmla="*/ 61 h 564"/>
                  <a:gd name="T34" fmla="*/ 244 w 501"/>
                  <a:gd name="T35" fmla="*/ 78 h 564"/>
                  <a:gd name="T36" fmla="*/ 169 w 501"/>
                  <a:gd name="T37" fmla="*/ 139 h 5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1"/>
                  <a:gd name="T58" fmla="*/ 0 h 564"/>
                  <a:gd name="T59" fmla="*/ 501 w 501"/>
                  <a:gd name="T60" fmla="*/ 564 h 5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1" h="564">
                    <a:moveTo>
                      <a:pt x="338" y="279"/>
                    </a:moveTo>
                    <a:lnTo>
                      <a:pt x="345" y="359"/>
                    </a:lnTo>
                    <a:lnTo>
                      <a:pt x="345" y="448"/>
                    </a:lnTo>
                    <a:lnTo>
                      <a:pt x="304" y="529"/>
                    </a:lnTo>
                    <a:lnTo>
                      <a:pt x="238" y="564"/>
                    </a:lnTo>
                    <a:lnTo>
                      <a:pt x="184" y="550"/>
                    </a:lnTo>
                    <a:lnTo>
                      <a:pt x="82" y="461"/>
                    </a:lnTo>
                    <a:lnTo>
                      <a:pt x="12" y="300"/>
                    </a:lnTo>
                    <a:lnTo>
                      <a:pt x="0" y="143"/>
                    </a:lnTo>
                    <a:lnTo>
                      <a:pt x="33" y="62"/>
                    </a:lnTo>
                    <a:lnTo>
                      <a:pt x="95" y="0"/>
                    </a:lnTo>
                    <a:lnTo>
                      <a:pt x="177" y="13"/>
                    </a:lnTo>
                    <a:lnTo>
                      <a:pt x="258" y="74"/>
                    </a:lnTo>
                    <a:lnTo>
                      <a:pt x="304" y="164"/>
                    </a:lnTo>
                    <a:lnTo>
                      <a:pt x="324" y="197"/>
                    </a:lnTo>
                    <a:lnTo>
                      <a:pt x="468" y="115"/>
                    </a:lnTo>
                    <a:lnTo>
                      <a:pt x="501" y="123"/>
                    </a:lnTo>
                    <a:lnTo>
                      <a:pt x="489" y="156"/>
                    </a:lnTo>
                    <a:lnTo>
                      <a:pt x="338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3" name="Freeform 229"/>
              <p:cNvSpPr>
                <a:spLocks/>
              </p:cNvSpPr>
              <p:nvPr/>
            </p:nvSpPr>
            <p:spPr bwMode="auto">
              <a:xfrm>
                <a:off x="3235" y="3028"/>
                <a:ext cx="224" cy="500"/>
              </a:xfrm>
              <a:custGeom>
                <a:avLst/>
                <a:gdLst>
                  <a:gd name="T0" fmla="*/ 193 w 448"/>
                  <a:gd name="T1" fmla="*/ 88 h 1000"/>
                  <a:gd name="T2" fmla="*/ 170 w 448"/>
                  <a:gd name="T3" fmla="*/ 31 h 1000"/>
                  <a:gd name="T4" fmla="*/ 142 w 448"/>
                  <a:gd name="T5" fmla="*/ 0 h 1000"/>
                  <a:gd name="T6" fmla="*/ 109 w 448"/>
                  <a:gd name="T7" fmla="*/ 0 h 1000"/>
                  <a:gd name="T8" fmla="*/ 68 w 448"/>
                  <a:gd name="T9" fmla="*/ 17 h 1000"/>
                  <a:gd name="T10" fmla="*/ 17 w 448"/>
                  <a:gd name="T11" fmla="*/ 68 h 1000"/>
                  <a:gd name="T12" fmla="*/ 0 w 448"/>
                  <a:gd name="T13" fmla="*/ 113 h 1000"/>
                  <a:gd name="T14" fmla="*/ 30 w 448"/>
                  <a:gd name="T15" fmla="*/ 164 h 1000"/>
                  <a:gd name="T16" fmla="*/ 78 w 448"/>
                  <a:gd name="T17" fmla="*/ 205 h 1000"/>
                  <a:gd name="T18" fmla="*/ 92 w 448"/>
                  <a:gd name="T19" fmla="*/ 262 h 1000"/>
                  <a:gd name="T20" fmla="*/ 88 w 448"/>
                  <a:gd name="T21" fmla="*/ 313 h 1000"/>
                  <a:gd name="T22" fmla="*/ 68 w 448"/>
                  <a:gd name="T23" fmla="*/ 357 h 1000"/>
                  <a:gd name="T24" fmla="*/ 21 w 448"/>
                  <a:gd name="T25" fmla="*/ 395 h 1000"/>
                  <a:gd name="T26" fmla="*/ 0 w 448"/>
                  <a:gd name="T27" fmla="*/ 438 h 1000"/>
                  <a:gd name="T28" fmla="*/ 17 w 448"/>
                  <a:gd name="T29" fmla="*/ 486 h 1000"/>
                  <a:gd name="T30" fmla="*/ 61 w 448"/>
                  <a:gd name="T31" fmla="*/ 500 h 1000"/>
                  <a:gd name="T32" fmla="*/ 112 w 448"/>
                  <a:gd name="T33" fmla="*/ 486 h 1000"/>
                  <a:gd name="T34" fmla="*/ 162 w 448"/>
                  <a:gd name="T35" fmla="*/ 449 h 1000"/>
                  <a:gd name="T36" fmla="*/ 203 w 448"/>
                  <a:gd name="T37" fmla="*/ 387 h 1000"/>
                  <a:gd name="T38" fmla="*/ 220 w 448"/>
                  <a:gd name="T39" fmla="*/ 337 h 1000"/>
                  <a:gd name="T40" fmla="*/ 224 w 448"/>
                  <a:gd name="T41" fmla="*/ 265 h 1000"/>
                  <a:gd name="T42" fmla="*/ 220 w 448"/>
                  <a:gd name="T43" fmla="*/ 191 h 1000"/>
                  <a:gd name="T44" fmla="*/ 203 w 448"/>
                  <a:gd name="T45" fmla="*/ 129 h 1000"/>
                  <a:gd name="T46" fmla="*/ 193 w 448"/>
                  <a:gd name="T47" fmla="*/ 88 h 10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48"/>
                  <a:gd name="T73" fmla="*/ 0 h 1000"/>
                  <a:gd name="T74" fmla="*/ 448 w 448"/>
                  <a:gd name="T75" fmla="*/ 1000 h 10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48" h="1000">
                    <a:moveTo>
                      <a:pt x="385" y="176"/>
                    </a:moveTo>
                    <a:lnTo>
                      <a:pt x="340" y="61"/>
                    </a:lnTo>
                    <a:lnTo>
                      <a:pt x="284" y="0"/>
                    </a:lnTo>
                    <a:lnTo>
                      <a:pt x="217" y="0"/>
                    </a:lnTo>
                    <a:lnTo>
                      <a:pt x="135" y="33"/>
                    </a:lnTo>
                    <a:lnTo>
                      <a:pt x="33" y="135"/>
                    </a:lnTo>
                    <a:lnTo>
                      <a:pt x="0" y="225"/>
                    </a:lnTo>
                    <a:lnTo>
                      <a:pt x="61" y="327"/>
                    </a:lnTo>
                    <a:lnTo>
                      <a:pt x="156" y="409"/>
                    </a:lnTo>
                    <a:lnTo>
                      <a:pt x="184" y="524"/>
                    </a:lnTo>
                    <a:lnTo>
                      <a:pt x="176" y="626"/>
                    </a:lnTo>
                    <a:lnTo>
                      <a:pt x="135" y="713"/>
                    </a:lnTo>
                    <a:lnTo>
                      <a:pt x="41" y="790"/>
                    </a:lnTo>
                    <a:lnTo>
                      <a:pt x="0" y="876"/>
                    </a:lnTo>
                    <a:lnTo>
                      <a:pt x="33" y="972"/>
                    </a:lnTo>
                    <a:lnTo>
                      <a:pt x="123" y="1000"/>
                    </a:lnTo>
                    <a:lnTo>
                      <a:pt x="225" y="972"/>
                    </a:lnTo>
                    <a:lnTo>
                      <a:pt x="324" y="897"/>
                    </a:lnTo>
                    <a:lnTo>
                      <a:pt x="406" y="774"/>
                    </a:lnTo>
                    <a:lnTo>
                      <a:pt x="439" y="673"/>
                    </a:lnTo>
                    <a:lnTo>
                      <a:pt x="448" y="529"/>
                    </a:lnTo>
                    <a:lnTo>
                      <a:pt x="439" y="381"/>
                    </a:lnTo>
                    <a:lnTo>
                      <a:pt x="406" y="258"/>
                    </a:lnTo>
                    <a:lnTo>
                      <a:pt x="385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4" name="Freeform 230"/>
              <p:cNvSpPr>
                <a:spLocks/>
              </p:cNvSpPr>
              <p:nvPr/>
            </p:nvSpPr>
            <p:spPr bwMode="auto">
              <a:xfrm>
                <a:off x="3272" y="2754"/>
                <a:ext cx="556" cy="499"/>
              </a:xfrm>
              <a:custGeom>
                <a:avLst/>
                <a:gdLst>
                  <a:gd name="T0" fmla="*/ 101 w 1112"/>
                  <a:gd name="T1" fmla="*/ 386 h 999"/>
                  <a:gd name="T2" fmla="*/ 46 w 1112"/>
                  <a:gd name="T3" fmla="*/ 391 h 999"/>
                  <a:gd name="T4" fmla="*/ 10 w 1112"/>
                  <a:gd name="T5" fmla="*/ 404 h 999"/>
                  <a:gd name="T6" fmla="*/ 0 w 1112"/>
                  <a:gd name="T7" fmla="*/ 433 h 999"/>
                  <a:gd name="T8" fmla="*/ 23 w 1112"/>
                  <a:gd name="T9" fmla="*/ 468 h 999"/>
                  <a:gd name="T10" fmla="*/ 70 w 1112"/>
                  <a:gd name="T11" fmla="*/ 491 h 999"/>
                  <a:gd name="T12" fmla="*/ 121 w 1112"/>
                  <a:gd name="T13" fmla="*/ 499 h 999"/>
                  <a:gd name="T14" fmla="*/ 193 w 1112"/>
                  <a:gd name="T15" fmla="*/ 462 h 999"/>
                  <a:gd name="T16" fmla="*/ 273 w 1112"/>
                  <a:gd name="T17" fmla="*/ 406 h 999"/>
                  <a:gd name="T18" fmla="*/ 364 w 1112"/>
                  <a:gd name="T19" fmla="*/ 343 h 999"/>
                  <a:gd name="T20" fmla="*/ 450 w 1112"/>
                  <a:gd name="T21" fmla="*/ 244 h 999"/>
                  <a:gd name="T22" fmla="*/ 508 w 1112"/>
                  <a:gd name="T23" fmla="*/ 148 h 999"/>
                  <a:gd name="T24" fmla="*/ 535 w 1112"/>
                  <a:gd name="T25" fmla="*/ 88 h 999"/>
                  <a:gd name="T26" fmla="*/ 556 w 1112"/>
                  <a:gd name="T27" fmla="*/ 70 h 999"/>
                  <a:gd name="T28" fmla="*/ 549 w 1112"/>
                  <a:gd name="T29" fmla="*/ 36 h 999"/>
                  <a:gd name="T30" fmla="*/ 497 w 1112"/>
                  <a:gd name="T31" fmla="*/ 0 h 999"/>
                  <a:gd name="T32" fmla="*/ 445 w 1112"/>
                  <a:gd name="T33" fmla="*/ 0 h 999"/>
                  <a:gd name="T34" fmla="*/ 433 w 1112"/>
                  <a:gd name="T35" fmla="*/ 27 h 999"/>
                  <a:gd name="T36" fmla="*/ 441 w 1112"/>
                  <a:gd name="T37" fmla="*/ 68 h 999"/>
                  <a:gd name="T38" fmla="*/ 462 w 1112"/>
                  <a:gd name="T39" fmla="*/ 103 h 999"/>
                  <a:gd name="T40" fmla="*/ 487 w 1112"/>
                  <a:gd name="T41" fmla="*/ 113 h 999"/>
                  <a:gd name="T42" fmla="*/ 440 w 1112"/>
                  <a:gd name="T43" fmla="*/ 216 h 999"/>
                  <a:gd name="T44" fmla="*/ 384 w 1112"/>
                  <a:gd name="T45" fmla="*/ 271 h 999"/>
                  <a:gd name="T46" fmla="*/ 322 w 1112"/>
                  <a:gd name="T47" fmla="*/ 316 h 999"/>
                  <a:gd name="T48" fmla="*/ 229 w 1112"/>
                  <a:gd name="T49" fmla="*/ 362 h 999"/>
                  <a:gd name="T50" fmla="*/ 152 w 1112"/>
                  <a:gd name="T51" fmla="*/ 408 h 999"/>
                  <a:gd name="T52" fmla="*/ 101 w 1112"/>
                  <a:gd name="T53" fmla="*/ 386 h 9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12"/>
                  <a:gd name="T82" fmla="*/ 0 h 999"/>
                  <a:gd name="T83" fmla="*/ 1112 w 1112"/>
                  <a:gd name="T84" fmla="*/ 999 h 99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12" h="999">
                    <a:moveTo>
                      <a:pt x="202" y="773"/>
                    </a:moveTo>
                    <a:lnTo>
                      <a:pt x="92" y="783"/>
                    </a:lnTo>
                    <a:lnTo>
                      <a:pt x="21" y="808"/>
                    </a:lnTo>
                    <a:lnTo>
                      <a:pt x="0" y="867"/>
                    </a:lnTo>
                    <a:lnTo>
                      <a:pt x="47" y="936"/>
                    </a:lnTo>
                    <a:lnTo>
                      <a:pt x="141" y="983"/>
                    </a:lnTo>
                    <a:lnTo>
                      <a:pt x="243" y="999"/>
                    </a:lnTo>
                    <a:lnTo>
                      <a:pt x="387" y="924"/>
                    </a:lnTo>
                    <a:lnTo>
                      <a:pt x="545" y="813"/>
                    </a:lnTo>
                    <a:lnTo>
                      <a:pt x="729" y="686"/>
                    </a:lnTo>
                    <a:lnTo>
                      <a:pt x="900" y="489"/>
                    </a:lnTo>
                    <a:lnTo>
                      <a:pt x="1017" y="297"/>
                    </a:lnTo>
                    <a:lnTo>
                      <a:pt x="1069" y="177"/>
                    </a:lnTo>
                    <a:lnTo>
                      <a:pt x="1112" y="141"/>
                    </a:lnTo>
                    <a:lnTo>
                      <a:pt x="1097" y="72"/>
                    </a:lnTo>
                    <a:lnTo>
                      <a:pt x="994" y="0"/>
                    </a:lnTo>
                    <a:lnTo>
                      <a:pt x="890" y="0"/>
                    </a:lnTo>
                    <a:lnTo>
                      <a:pt x="866" y="54"/>
                    </a:lnTo>
                    <a:lnTo>
                      <a:pt x="882" y="136"/>
                    </a:lnTo>
                    <a:lnTo>
                      <a:pt x="925" y="207"/>
                    </a:lnTo>
                    <a:lnTo>
                      <a:pt x="974" y="226"/>
                    </a:lnTo>
                    <a:lnTo>
                      <a:pt x="880" y="433"/>
                    </a:lnTo>
                    <a:lnTo>
                      <a:pt x="769" y="542"/>
                    </a:lnTo>
                    <a:lnTo>
                      <a:pt x="644" y="632"/>
                    </a:lnTo>
                    <a:lnTo>
                      <a:pt x="458" y="724"/>
                    </a:lnTo>
                    <a:lnTo>
                      <a:pt x="304" y="816"/>
                    </a:lnTo>
                    <a:lnTo>
                      <a:pt x="202" y="7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Freeform 231"/>
              <p:cNvSpPr>
                <a:spLocks/>
              </p:cNvSpPr>
              <p:nvPr/>
            </p:nvSpPr>
            <p:spPr bwMode="auto">
              <a:xfrm>
                <a:off x="3352" y="2764"/>
                <a:ext cx="458" cy="325"/>
              </a:xfrm>
              <a:custGeom>
                <a:avLst/>
                <a:gdLst>
                  <a:gd name="T0" fmla="*/ 11 w 916"/>
                  <a:gd name="T1" fmla="*/ 325 h 649"/>
                  <a:gd name="T2" fmla="*/ 0 w 916"/>
                  <a:gd name="T3" fmla="*/ 285 h 649"/>
                  <a:gd name="T4" fmla="*/ 17 w 916"/>
                  <a:gd name="T5" fmla="*/ 255 h 649"/>
                  <a:gd name="T6" fmla="*/ 90 w 916"/>
                  <a:gd name="T7" fmla="*/ 206 h 649"/>
                  <a:gd name="T8" fmla="*/ 178 w 916"/>
                  <a:gd name="T9" fmla="*/ 152 h 649"/>
                  <a:gd name="T10" fmla="*/ 286 w 916"/>
                  <a:gd name="T11" fmla="*/ 103 h 649"/>
                  <a:gd name="T12" fmla="*/ 347 w 916"/>
                  <a:gd name="T13" fmla="*/ 81 h 649"/>
                  <a:gd name="T14" fmla="*/ 371 w 916"/>
                  <a:gd name="T15" fmla="*/ 63 h 649"/>
                  <a:gd name="T16" fmla="*/ 366 w 916"/>
                  <a:gd name="T17" fmla="*/ 23 h 649"/>
                  <a:gd name="T18" fmla="*/ 391 w 916"/>
                  <a:gd name="T19" fmla="*/ 0 h 649"/>
                  <a:gd name="T20" fmla="*/ 426 w 916"/>
                  <a:gd name="T21" fmla="*/ 2 h 649"/>
                  <a:gd name="T22" fmla="*/ 458 w 916"/>
                  <a:gd name="T23" fmla="*/ 33 h 649"/>
                  <a:gd name="T24" fmla="*/ 453 w 916"/>
                  <a:gd name="T25" fmla="*/ 55 h 649"/>
                  <a:gd name="T26" fmla="*/ 431 w 916"/>
                  <a:gd name="T27" fmla="*/ 82 h 649"/>
                  <a:gd name="T28" fmla="*/ 392 w 916"/>
                  <a:gd name="T29" fmla="*/ 88 h 649"/>
                  <a:gd name="T30" fmla="*/ 332 w 916"/>
                  <a:gd name="T31" fmla="*/ 112 h 649"/>
                  <a:gd name="T32" fmla="*/ 233 w 916"/>
                  <a:gd name="T33" fmla="*/ 155 h 649"/>
                  <a:gd name="T34" fmla="*/ 141 w 916"/>
                  <a:gd name="T35" fmla="*/ 199 h 649"/>
                  <a:gd name="T36" fmla="*/ 85 w 916"/>
                  <a:gd name="T37" fmla="*/ 261 h 649"/>
                  <a:gd name="T38" fmla="*/ 51 w 916"/>
                  <a:gd name="T39" fmla="*/ 310 h 649"/>
                  <a:gd name="T40" fmla="*/ 11 w 916"/>
                  <a:gd name="T41" fmla="*/ 325 h 6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16"/>
                  <a:gd name="T64" fmla="*/ 0 h 649"/>
                  <a:gd name="T65" fmla="*/ 916 w 916"/>
                  <a:gd name="T66" fmla="*/ 649 h 6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16" h="649">
                    <a:moveTo>
                      <a:pt x="21" y="649"/>
                    </a:moveTo>
                    <a:lnTo>
                      <a:pt x="0" y="570"/>
                    </a:lnTo>
                    <a:lnTo>
                      <a:pt x="34" y="509"/>
                    </a:lnTo>
                    <a:lnTo>
                      <a:pt x="180" y="412"/>
                    </a:lnTo>
                    <a:lnTo>
                      <a:pt x="356" y="304"/>
                    </a:lnTo>
                    <a:lnTo>
                      <a:pt x="571" y="205"/>
                    </a:lnTo>
                    <a:lnTo>
                      <a:pt x="694" y="162"/>
                    </a:lnTo>
                    <a:lnTo>
                      <a:pt x="742" y="126"/>
                    </a:lnTo>
                    <a:lnTo>
                      <a:pt x="732" y="46"/>
                    </a:lnTo>
                    <a:lnTo>
                      <a:pt x="781" y="0"/>
                    </a:lnTo>
                    <a:lnTo>
                      <a:pt x="852" y="3"/>
                    </a:lnTo>
                    <a:lnTo>
                      <a:pt x="916" y="65"/>
                    </a:lnTo>
                    <a:lnTo>
                      <a:pt x="906" y="110"/>
                    </a:lnTo>
                    <a:lnTo>
                      <a:pt x="862" y="164"/>
                    </a:lnTo>
                    <a:lnTo>
                      <a:pt x="783" y="176"/>
                    </a:lnTo>
                    <a:lnTo>
                      <a:pt x="663" y="223"/>
                    </a:lnTo>
                    <a:lnTo>
                      <a:pt x="466" y="310"/>
                    </a:lnTo>
                    <a:lnTo>
                      <a:pt x="282" y="398"/>
                    </a:lnTo>
                    <a:lnTo>
                      <a:pt x="170" y="521"/>
                    </a:lnTo>
                    <a:lnTo>
                      <a:pt x="102" y="619"/>
                    </a:lnTo>
                    <a:lnTo>
                      <a:pt x="21" y="6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6" name="Freeform 232"/>
              <p:cNvSpPr>
                <a:spLocks/>
              </p:cNvSpPr>
              <p:nvPr/>
            </p:nvSpPr>
            <p:spPr bwMode="auto">
              <a:xfrm>
                <a:off x="2960" y="3445"/>
                <a:ext cx="413" cy="424"/>
              </a:xfrm>
              <a:custGeom>
                <a:avLst/>
                <a:gdLst>
                  <a:gd name="T0" fmla="*/ 342 w 826"/>
                  <a:gd name="T1" fmla="*/ 160 h 849"/>
                  <a:gd name="T2" fmla="*/ 304 w 826"/>
                  <a:gd name="T3" fmla="*/ 81 h 849"/>
                  <a:gd name="T4" fmla="*/ 304 w 826"/>
                  <a:gd name="T5" fmla="*/ 30 h 849"/>
                  <a:gd name="T6" fmla="*/ 335 w 826"/>
                  <a:gd name="T7" fmla="*/ 0 h 849"/>
                  <a:gd name="T8" fmla="*/ 372 w 826"/>
                  <a:gd name="T9" fmla="*/ 10 h 849"/>
                  <a:gd name="T10" fmla="*/ 396 w 826"/>
                  <a:gd name="T11" fmla="*/ 77 h 849"/>
                  <a:gd name="T12" fmla="*/ 413 w 826"/>
                  <a:gd name="T13" fmla="*/ 203 h 849"/>
                  <a:gd name="T14" fmla="*/ 413 w 826"/>
                  <a:gd name="T15" fmla="*/ 295 h 849"/>
                  <a:gd name="T16" fmla="*/ 383 w 826"/>
                  <a:gd name="T17" fmla="*/ 383 h 849"/>
                  <a:gd name="T18" fmla="*/ 342 w 826"/>
                  <a:gd name="T19" fmla="*/ 397 h 849"/>
                  <a:gd name="T20" fmla="*/ 284 w 826"/>
                  <a:gd name="T21" fmla="*/ 404 h 849"/>
                  <a:gd name="T22" fmla="*/ 193 w 826"/>
                  <a:gd name="T23" fmla="*/ 377 h 849"/>
                  <a:gd name="T24" fmla="*/ 152 w 826"/>
                  <a:gd name="T25" fmla="*/ 336 h 849"/>
                  <a:gd name="T26" fmla="*/ 108 w 826"/>
                  <a:gd name="T27" fmla="*/ 295 h 849"/>
                  <a:gd name="T28" fmla="*/ 101 w 826"/>
                  <a:gd name="T29" fmla="*/ 343 h 849"/>
                  <a:gd name="T30" fmla="*/ 82 w 826"/>
                  <a:gd name="T31" fmla="*/ 393 h 849"/>
                  <a:gd name="T32" fmla="*/ 51 w 826"/>
                  <a:gd name="T33" fmla="*/ 424 h 849"/>
                  <a:gd name="T34" fmla="*/ 10 w 826"/>
                  <a:gd name="T35" fmla="*/ 424 h 849"/>
                  <a:gd name="T36" fmla="*/ 0 w 826"/>
                  <a:gd name="T37" fmla="*/ 393 h 849"/>
                  <a:gd name="T38" fmla="*/ 37 w 826"/>
                  <a:gd name="T39" fmla="*/ 383 h 849"/>
                  <a:gd name="T40" fmla="*/ 61 w 826"/>
                  <a:gd name="T41" fmla="*/ 357 h 849"/>
                  <a:gd name="T42" fmla="*/ 78 w 826"/>
                  <a:gd name="T43" fmla="*/ 305 h 849"/>
                  <a:gd name="T44" fmla="*/ 68 w 826"/>
                  <a:gd name="T45" fmla="*/ 254 h 849"/>
                  <a:gd name="T46" fmla="*/ 51 w 826"/>
                  <a:gd name="T47" fmla="*/ 231 h 849"/>
                  <a:gd name="T48" fmla="*/ 82 w 826"/>
                  <a:gd name="T49" fmla="*/ 211 h 849"/>
                  <a:gd name="T50" fmla="*/ 118 w 826"/>
                  <a:gd name="T51" fmla="*/ 221 h 849"/>
                  <a:gd name="T52" fmla="*/ 132 w 826"/>
                  <a:gd name="T53" fmla="*/ 262 h 849"/>
                  <a:gd name="T54" fmla="*/ 183 w 826"/>
                  <a:gd name="T55" fmla="*/ 305 h 849"/>
                  <a:gd name="T56" fmla="*/ 223 w 826"/>
                  <a:gd name="T57" fmla="*/ 332 h 849"/>
                  <a:gd name="T58" fmla="*/ 292 w 826"/>
                  <a:gd name="T59" fmla="*/ 346 h 849"/>
                  <a:gd name="T60" fmla="*/ 335 w 826"/>
                  <a:gd name="T61" fmla="*/ 346 h 849"/>
                  <a:gd name="T62" fmla="*/ 356 w 826"/>
                  <a:gd name="T63" fmla="*/ 316 h 849"/>
                  <a:gd name="T64" fmla="*/ 372 w 826"/>
                  <a:gd name="T65" fmla="*/ 274 h 849"/>
                  <a:gd name="T66" fmla="*/ 365 w 826"/>
                  <a:gd name="T67" fmla="*/ 223 h 849"/>
                  <a:gd name="T68" fmla="*/ 356 w 826"/>
                  <a:gd name="T69" fmla="*/ 190 h 849"/>
                  <a:gd name="T70" fmla="*/ 342 w 826"/>
                  <a:gd name="T71" fmla="*/ 160 h 8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26"/>
                  <a:gd name="T109" fmla="*/ 0 h 849"/>
                  <a:gd name="T110" fmla="*/ 826 w 826"/>
                  <a:gd name="T111" fmla="*/ 849 h 8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26" h="849">
                    <a:moveTo>
                      <a:pt x="683" y="320"/>
                    </a:moveTo>
                    <a:lnTo>
                      <a:pt x="608" y="163"/>
                    </a:lnTo>
                    <a:lnTo>
                      <a:pt x="608" y="61"/>
                    </a:lnTo>
                    <a:lnTo>
                      <a:pt x="669" y="0"/>
                    </a:lnTo>
                    <a:lnTo>
                      <a:pt x="744" y="20"/>
                    </a:lnTo>
                    <a:lnTo>
                      <a:pt x="792" y="155"/>
                    </a:lnTo>
                    <a:lnTo>
                      <a:pt x="826" y="406"/>
                    </a:lnTo>
                    <a:lnTo>
                      <a:pt x="826" y="590"/>
                    </a:lnTo>
                    <a:lnTo>
                      <a:pt x="765" y="767"/>
                    </a:lnTo>
                    <a:lnTo>
                      <a:pt x="683" y="795"/>
                    </a:lnTo>
                    <a:lnTo>
                      <a:pt x="567" y="808"/>
                    </a:lnTo>
                    <a:lnTo>
                      <a:pt x="386" y="754"/>
                    </a:lnTo>
                    <a:lnTo>
                      <a:pt x="303" y="672"/>
                    </a:lnTo>
                    <a:lnTo>
                      <a:pt x="217" y="590"/>
                    </a:lnTo>
                    <a:lnTo>
                      <a:pt x="201" y="686"/>
                    </a:lnTo>
                    <a:lnTo>
                      <a:pt x="163" y="787"/>
                    </a:lnTo>
                    <a:lnTo>
                      <a:pt x="102" y="849"/>
                    </a:lnTo>
                    <a:lnTo>
                      <a:pt x="20" y="849"/>
                    </a:lnTo>
                    <a:lnTo>
                      <a:pt x="0" y="787"/>
                    </a:lnTo>
                    <a:lnTo>
                      <a:pt x="74" y="767"/>
                    </a:lnTo>
                    <a:lnTo>
                      <a:pt x="123" y="714"/>
                    </a:lnTo>
                    <a:lnTo>
                      <a:pt x="156" y="611"/>
                    </a:lnTo>
                    <a:lnTo>
                      <a:pt x="135" y="509"/>
                    </a:lnTo>
                    <a:lnTo>
                      <a:pt x="102" y="462"/>
                    </a:lnTo>
                    <a:lnTo>
                      <a:pt x="163" y="422"/>
                    </a:lnTo>
                    <a:lnTo>
                      <a:pt x="237" y="443"/>
                    </a:lnTo>
                    <a:lnTo>
                      <a:pt x="263" y="524"/>
                    </a:lnTo>
                    <a:lnTo>
                      <a:pt x="365" y="611"/>
                    </a:lnTo>
                    <a:lnTo>
                      <a:pt x="447" y="665"/>
                    </a:lnTo>
                    <a:lnTo>
                      <a:pt x="583" y="693"/>
                    </a:lnTo>
                    <a:lnTo>
                      <a:pt x="669" y="693"/>
                    </a:lnTo>
                    <a:lnTo>
                      <a:pt x="711" y="632"/>
                    </a:lnTo>
                    <a:lnTo>
                      <a:pt x="744" y="549"/>
                    </a:lnTo>
                    <a:lnTo>
                      <a:pt x="730" y="447"/>
                    </a:lnTo>
                    <a:lnTo>
                      <a:pt x="711" y="381"/>
                    </a:lnTo>
                    <a:lnTo>
                      <a:pt x="683" y="3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Freeform 233"/>
              <p:cNvSpPr>
                <a:spLocks/>
              </p:cNvSpPr>
              <p:nvPr/>
            </p:nvSpPr>
            <p:spPr bwMode="auto">
              <a:xfrm>
                <a:off x="3295" y="3421"/>
                <a:ext cx="549" cy="421"/>
              </a:xfrm>
              <a:custGeom>
                <a:avLst/>
                <a:gdLst>
                  <a:gd name="T0" fmla="*/ 20 w 1100"/>
                  <a:gd name="T1" fmla="*/ 0 h 843"/>
                  <a:gd name="T2" fmla="*/ 0 w 1100"/>
                  <a:gd name="T3" fmla="*/ 34 h 843"/>
                  <a:gd name="T4" fmla="*/ 10 w 1100"/>
                  <a:gd name="T5" fmla="*/ 85 h 843"/>
                  <a:gd name="T6" fmla="*/ 47 w 1100"/>
                  <a:gd name="T7" fmla="*/ 112 h 843"/>
                  <a:gd name="T8" fmla="*/ 133 w 1100"/>
                  <a:gd name="T9" fmla="*/ 122 h 843"/>
                  <a:gd name="T10" fmla="*/ 250 w 1100"/>
                  <a:gd name="T11" fmla="*/ 105 h 843"/>
                  <a:gd name="T12" fmla="*/ 305 w 1100"/>
                  <a:gd name="T13" fmla="*/ 81 h 843"/>
                  <a:gd name="T14" fmla="*/ 346 w 1100"/>
                  <a:gd name="T15" fmla="*/ 65 h 843"/>
                  <a:gd name="T16" fmla="*/ 366 w 1100"/>
                  <a:gd name="T17" fmla="*/ 74 h 843"/>
                  <a:gd name="T18" fmla="*/ 363 w 1100"/>
                  <a:gd name="T19" fmla="*/ 105 h 843"/>
                  <a:gd name="T20" fmla="*/ 336 w 1100"/>
                  <a:gd name="T21" fmla="*/ 145 h 843"/>
                  <a:gd name="T22" fmla="*/ 305 w 1100"/>
                  <a:gd name="T23" fmla="*/ 227 h 843"/>
                  <a:gd name="T24" fmla="*/ 294 w 1100"/>
                  <a:gd name="T25" fmla="*/ 298 h 843"/>
                  <a:gd name="T26" fmla="*/ 294 w 1100"/>
                  <a:gd name="T27" fmla="*/ 355 h 843"/>
                  <a:gd name="T28" fmla="*/ 285 w 1100"/>
                  <a:gd name="T29" fmla="*/ 380 h 843"/>
                  <a:gd name="T30" fmla="*/ 291 w 1100"/>
                  <a:gd name="T31" fmla="*/ 407 h 843"/>
                  <a:gd name="T32" fmla="*/ 315 w 1100"/>
                  <a:gd name="T33" fmla="*/ 407 h 843"/>
                  <a:gd name="T34" fmla="*/ 342 w 1100"/>
                  <a:gd name="T35" fmla="*/ 390 h 843"/>
                  <a:gd name="T36" fmla="*/ 414 w 1100"/>
                  <a:gd name="T37" fmla="*/ 386 h 843"/>
                  <a:gd name="T38" fmla="*/ 477 w 1100"/>
                  <a:gd name="T39" fmla="*/ 407 h 843"/>
                  <a:gd name="T40" fmla="*/ 498 w 1100"/>
                  <a:gd name="T41" fmla="*/ 421 h 843"/>
                  <a:gd name="T42" fmla="*/ 549 w 1100"/>
                  <a:gd name="T43" fmla="*/ 397 h 843"/>
                  <a:gd name="T44" fmla="*/ 549 w 1100"/>
                  <a:gd name="T45" fmla="*/ 376 h 843"/>
                  <a:gd name="T46" fmla="*/ 518 w 1100"/>
                  <a:gd name="T47" fmla="*/ 370 h 843"/>
                  <a:gd name="T48" fmla="*/ 457 w 1100"/>
                  <a:gd name="T49" fmla="*/ 355 h 843"/>
                  <a:gd name="T50" fmla="*/ 372 w 1100"/>
                  <a:gd name="T51" fmla="*/ 360 h 843"/>
                  <a:gd name="T52" fmla="*/ 336 w 1100"/>
                  <a:gd name="T53" fmla="*/ 366 h 843"/>
                  <a:gd name="T54" fmla="*/ 325 w 1100"/>
                  <a:gd name="T55" fmla="*/ 355 h 843"/>
                  <a:gd name="T56" fmla="*/ 325 w 1100"/>
                  <a:gd name="T57" fmla="*/ 288 h 843"/>
                  <a:gd name="T58" fmla="*/ 352 w 1100"/>
                  <a:gd name="T59" fmla="*/ 214 h 843"/>
                  <a:gd name="T60" fmla="*/ 387 w 1100"/>
                  <a:gd name="T61" fmla="*/ 155 h 843"/>
                  <a:gd name="T62" fmla="*/ 403 w 1100"/>
                  <a:gd name="T63" fmla="*/ 85 h 843"/>
                  <a:gd name="T64" fmla="*/ 403 w 1100"/>
                  <a:gd name="T65" fmla="*/ 44 h 843"/>
                  <a:gd name="T66" fmla="*/ 387 w 1100"/>
                  <a:gd name="T67" fmla="*/ 13 h 843"/>
                  <a:gd name="T68" fmla="*/ 352 w 1100"/>
                  <a:gd name="T69" fmla="*/ 3 h 843"/>
                  <a:gd name="T70" fmla="*/ 294 w 1100"/>
                  <a:gd name="T71" fmla="*/ 24 h 843"/>
                  <a:gd name="T72" fmla="*/ 221 w 1100"/>
                  <a:gd name="T73" fmla="*/ 44 h 843"/>
                  <a:gd name="T74" fmla="*/ 150 w 1100"/>
                  <a:gd name="T75" fmla="*/ 44 h 843"/>
                  <a:gd name="T76" fmla="*/ 92 w 1100"/>
                  <a:gd name="T77" fmla="*/ 30 h 843"/>
                  <a:gd name="T78" fmla="*/ 51 w 1100"/>
                  <a:gd name="T79" fmla="*/ 9 h 843"/>
                  <a:gd name="T80" fmla="*/ 20 w 1100"/>
                  <a:gd name="T81" fmla="*/ 0 h 8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00"/>
                  <a:gd name="T124" fmla="*/ 0 h 843"/>
                  <a:gd name="T125" fmla="*/ 1100 w 1100"/>
                  <a:gd name="T126" fmla="*/ 843 h 84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00" h="843">
                    <a:moveTo>
                      <a:pt x="41" y="0"/>
                    </a:moveTo>
                    <a:lnTo>
                      <a:pt x="0" y="68"/>
                    </a:lnTo>
                    <a:lnTo>
                      <a:pt x="21" y="170"/>
                    </a:lnTo>
                    <a:lnTo>
                      <a:pt x="95" y="224"/>
                    </a:lnTo>
                    <a:lnTo>
                      <a:pt x="266" y="244"/>
                    </a:lnTo>
                    <a:lnTo>
                      <a:pt x="501" y="211"/>
                    </a:lnTo>
                    <a:lnTo>
                      <a:pt x="611" y="163"/>
                    </a:lnTo>
                    <a:lnTo>
                      <a:pt x="694" y="130"/>
                    </a:lnTo>
                    <a:lnTo>
                      <a:pt x="734" y="149"/>
                    </a:lnTo>
                    <a:lnTo>
                      <a:pt x="727" y="211"/>
                    </a:lnTo>
                    <a:lnTo>
                      <a:pt x="673" y="291"/>
                    </a:lnTo>
                    <a:lnTo>
                      <a:pt x="611" y="454"/>
                    </a:lnTo>
                    <a:lnTo>
                      <a:pt x="590" y="597"/>
                    </a:lnTo>
                    <a:lnTo>
                      <a:pt x="590" y="711"/>
                    </a:lnTo>
                    <a:lnTo>
                      <a:pt x="571" y="761"/>
                    </a:lnTo>
                    <a:lnTo>
                      <a:pt x="583" y="815"/>
                    </a:lnTo>
                    <a:lnTo>
                      <a:pt x="632" y="815"/>
                    </a:lnTo>
                    <a:lnTo>
                      <a:pt x="685" y="781"/>
                    </a:lnTo>
                    <a:lnTo>
                      <a:pt x="829" y="773"/>
                    </a:lnTo>
                    <a:lnTo>
                      <a:pt x="956" y="815"/>
                    </a:lnTo>
                    <a:lnTo>
                      <a:pt x="998" y="843"/>
                    </a:lnTo>
                    <a:lnTo>
                      <a:pt x="1100" y="794"/>
                    </a:lnTo>
                    <a:lnTo>
                      <a:pt x="1100" y="753"/>
                    </a:lnTo>
                    <a:lnTo>
                      <a:pt x="1038" y="740"/>
                    </a:lnTo>
                    <a:lnTo>
                      <a:pt x="916" y="711"/>
                    </a:lnTo>
                    <a:lnTo>
                      <a:pt x="746" y="720"/>
                    </a:lnTo>
                    <a:lnTo>
                      <a:pt x="673" y="732"/>
                    </a:lnTo>
                    <a:lnTo>
                      <a:pt x="652" y="711"/>
                    </a:lnTo>
                    <a:lnTo>
                      <a:pt x="652" y="576"/>
                    </a:lnTo>
                    <a:lnTo>
                      <a:pt x="706" y="428"/>
                    </a:lnTo>
                    <a:lnTo>
                      <a:pt x="775" y="310"/>
                    </a:lnTo>
                    <a:lnTo>
                      <a:pt x="808" y="170"/>
                    </a:lnTo>
                    <a:lnTo>
                      <a:pt x="808" y="88"/>
                    </a:lnTo>
                    <a:lnTo>
                      <a:pt x="775" y="27"/>
                    </a:lnTo>
                    <a:lnTo>
                      <a:pt x="706" y="7"/>
                    </a:lnTo>
                    <a:lnTo>
                      <a:pt x="590" y="48"/>
                    </a:lnTo>
                    <a:lnTo>
                      <a:pt x="442" y="88"/>
                    </a:lnTo>
                    <a:lnTo>
                      <a:pt x="300" y="88"/>
                    </a:lnTo>
                    <a:lnTo>
                      <a:pt x="184" y="60"/>
                    </a:lnTo>
                    <a:lnTo>
                      <a:pt x="102" y="19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Freeform 235"/>
              <p:cNvSpPr>
                <a:spLocks/>
              </p:cNvSpPr>
              <p:nvPr/>
            </p:nvSpPr>
            <p:spPr bwMode="auto">
              <a:xfrm>
                <a:off x="2696" y="2994"/>
                <a:ext cx="264" cy="224"/>
              </a:xfrm>
              <a:custGeom>
                <a:avLst/>
                <a:gdLst>
                  <a:gd name="T0" fmla="*/ 264 w 529"/>
                  <a:gd name="T1" fmla="*/ 203 h 447"/>
                  <a:gd name="T2" fmla="*/ 264 w 529"/>
                  <a:gd name="T3" fmla="*/ 92 h 447"/>
                  <a:gd name="T4" fmla="*/ 234 w 529"/>
                  <a:gd name="T5" fmla="*/ 20 h 447"/>
                  <a:gd name="T6" fmla="*/ 172 w 529"/>
                  <a:gd name="T7" fmla="*/ 0 h 447"/>
                  <a:gd name="T8" fmla="*/ 129 w 529"/>
                  <a:gd name="T9" fmla="*/ 4 h 447"/>
                  <a:gd name="T10" fmla="*/ 108 w 529"/>
                  <a:gd name="T11" fmla="*/ 35 h 447"/>
                  <a:gd name="T12" fmla="*/ 118 w 529"/>
                  <a:gd name="T13" fmla="*/ 84 h 447"/>
                  <a:gd name="T14" fmla="*/ 67 w 529"/>
                  <a:gd name="T15" fmla="*/ 74 h 447"/>
                  <a:gd name="T16" fmla="*/ 20 w 529"/>
                  <a:gd name="T17" fmla="*/ 82 h 447"/>
                  <a:gd name="T18" fmla="*/ 0 w 529"/>
                  <a:gd name="T19" fmla="*/ 112 h 447"/>
                  <a:gd name="T20" fmla="*/ 0 w 529"/>
                  <a:gd name="T21" fmla="*/ 156 h 447"/>
                  <a:gd name="T22" fmla="*/ 31 w 529"/>
                  <a:gd name="T23" fmla="*/ 193 h 447"/>
                  <a:gd name="T24" fmla="*/ 78 w 529"/>
                  <a:gd name="T25" fmla="*/ 213 h 447"/>
                  <a:gd name="T26" fmla="*/ 169 w 529"/>
                  <a:gd name="T27" fmla="*/ 224 h 447"/>
                  <a:gd name="T28" fmla="*/ 221 w 529"/>
                  <a:gd name="T29" fmla="*/ 224 h 447"/>
                  <a:gd name="T30" fmla="*/ 221 w 529"/>
                  <a:gd name="T31" fmla="*/ 193 h 447"/>
                  <a:gd name="T32" fmla="*/ 159 w 529"/>
                  <a:gd name="T33" fmla="*/ 193 h 447"/>
                  <a:gd name="T34" fmla="*/ 108 w 529"/>
                  <a:gd name="T35" fmla="*/ 193 h 447"/>
                  <a:gd name="T36" fmla="*/ 67 w 529"/>
                  <a:gd name="T37" fmla="*/ 182 h 447"/>
                  <a:gd name="T38" fmla="*/ 40 w 529"/>
                  <a:gd name="T39" fmla="*/ 166 h 447"/>
                  <a:gd name="T40" fmla="*/ 31 w 529"/>
                  <a:gd name="T41" fmla="*/ 142 h 447"/>
                  <a:gd name="T42" fmla="*/ 31 w 529"/>
                  <a:gd name="T43" fmla="*/ 115 h 447"/>
                  <a:gd name="T44" fmla="*/ 47 w 529"/>
                  <a:gd name="T45" fmla="*/ 105 h 447"/>
                  <a:gd name="T46" fmla="*/ 81 w 529"/>
                  <a:gd name="T47" fmla="*/ 105 h 447"/>
                  <a:gd name="T48" fmla="*/ 118 w 529"/>
                  <a:gd name="T49" fmla="*/ 112 h 447"/>
                  <a:gd name="T50" fmla="*/ 151 w 529"/>
                  <a:gd name="T51" fmla="*/ 125 h 447"/>
                  <a:gd name="T52" fmla="*/ 169 w 529"/>
                  <a:gd name="T53" fmla="*/ 131 h 447"/>
                  <a:gd name="T54" fmla="*/ 182 w 529"/>
                  <a:gd name="T55" fmla="*/ 122 h 447"/>
                  <a:gd name="T56" fmla="*/ 190 w 529"/>
                  <a:gd name="T57" fmla="*/ 102 h 447"/>
                  <a:gd name="T58" fmla="*/ 172 w 529"/>
                  <a:gd name="T59" fmla="*/ 82 h 447"/>
                  <a:gd name="T60" fmla="*/ 151 w 529"/>
                  <a:gd name="T61" fmla="*/ 62 h 447"/>
                  <a:gd name="T62" fmla="*/ 149 w 529"/>
                  <a:gd name="T63" fmla="*/ 41 h 447"/>
                  <a:gd name="T64" fmla="*/ 149 w 529"/>
                  <a:gd name="T65" fmla="*/ 25 h 447"/>
                  <a:gd name="T66" fmla="*/ 169 w 529"/>
                  <a:gd name="T67" fmla="*/ 20 h 447"/>
                  <a:gd name="T68" fmla="*/ 200 w 529"/>
                  <a:gd name="T69" fmla="*/ 35 h 447"/>
                  <a:gd name="T70" fmla="*/ 221 w 529"/>
                  <a:gd name="T71" fmla="*/ 62 h 447"/>
                  <a:gd name="T72" fmla="*/ 234 w 529"/>
                  <a:gd name="T73" fmla="*/ 84 h 447"/>
                  <a:gd name="T74" fmla="*/ 234 w 529"/>
                  <a:gd name="T75" fmla="*/ 115 h 447"/>
                  <a:gd name="T76" fmla="*/ 243 w 529"/>
                  <a:gd name="T77" fmla="*/ 182 h 447"/>
                  <a:gd name="T78" fmla="*/ 264 w 529"/>
                  <a:gd name="T79" fmla="*/ 203 h 4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29"/>
                  <a:gd name="T121" fmla="*/ 0 h 447"/>
                  <a:gd name="T122" fmla="*/ 529 w 529"/>
                  <a:gd name="T123" fmla="*/ 447 h 4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29" h="447">
                    <a:moveTo>
                      <a:pt x="529" y="406"/>
                    </a:moveTo>
                    <a:lnTo>
                      <a:pt x="529" y="184"/>
                    </a:lnTo>
                    <a:lnTo>
                      <a:pt x="468" y="40"/>
                    </a:lnTo>
                    <a:lnTo>
                      <a:pt x="345" y="0"/>
                    </a:lnTo>
                    <a:lnTo>
                      <a:pt x="258" y="7"/>
                    </a:lnTo>
                    <a:lnTo>
                      <a:pt x="217" y="69"/>
                    </a:lnTo>
                    <a:lnTo>
                      <a:pt x="237" y="168"/>
                    </a:lnTo>
                    <a:lnTo>
                      <a:pt x="135" y="148"/>
                    </a:lnTo>
                    <a:lnTo>
                      <a:pt x="41" y="163"/>
                    </a:lnTo>
                    <a:lnTo>
                      <a:pt x="0" y="224"/>
                    </a:lnTo>
                    <a:lnTo>
                      <a:pt x="0" y="312"/>
                    </a:lnTo>
                    <a:lnTo>
                      <a:pt x="62" y="385"/>
                    </a:lnTo>
                    <a:lnTo>
                      <a:pt x="156" y="426"/>
                    </a:lnTo>
                    <a:lnTo>
                      <a:pt x="339" y="447"/>
                    </a:lnTo>
                    <a:lnTo>
                      <a:pt x="442" y="447"/>
                    </a:lnTo>
                    <a:lnTo>
                      <a:pt x="442" y="385"/>
                    </a:lnTo>
                    <a:lnTo>
                      <a:pt x="319" y="385"/>
                    </a:lnTo>
                    <a:lnTo>
                      <a:pt x="217" y="385"/>
                    </a:lnTo>
                    <a:lnTo>
                      <a:pt x="135" y="364"/>
                    </a:lnTo>
                    <a:lnTo>
                      <a:pt x="81" y="331"/>
                    </a:lnTo>
                    <a:lnTo>
                      <a:pt x="62" y="283"/>
                    </a:lnTo>
                    <a:lnTo>
                      <a:pt x="62" y="229"/>
                    </a:lnTo>
                    <a:lnTo>
                      <a:pt x="95" y="210"/>
                    </a:lnTo>
                    <a:lnTo>
                      <a:pt x="163" y="210"/>
                    </a:lnTo>
                    <a:lnTo>
                      <a:pt x="237" y="224"/>
                    </a:lnTo>
                    <a:lnTo>
                      <a:pt x="303" y="250"/>
                    </a:lnTo>
                    <a:lnTo>
                      <a:pt x="339" y="262"/>
                    </a:lnTo>
                    <a:lnTo>
                      <a:pt x="365" y="243"/>
                    </a:lnTo>
                    <a:lnTo>
                      <a:pt x="381" y="204"/>
                    </a:lnTo>
                    <a:lnTo>
                      <a:pt x="345" y="163"/>
                    </a:lnTo>
                    <a:lnTo>
                      <a:pt x="303" y="123"/>
                    </a:lnTo>
                    <a:lnTo>
                      <a:pt x="298" y="82"/>
                    </a:lnTo>
                    <a:lnTo>
                      <a:pt x="298" y="49"/>
                    </a:lnTo>
                    <a:lnTo>
                      <a:pt x="339" y="40"/>
                    </a:lnTo>
                    <a:lnTo>
                      <a:pt x="400" y="69"/>
                    </a:lnTo>
                    <a:lnTo>
                      <a:pt x="442" y="123"/>
                    </a:lnTo>
                    <a:lnTo>
                      <a:pt x="468" y="168"/>
                    </a:lnTo>
                    <a:lnTo>
                      <a:pt x="468" y="229"/>
                    </a:lnTo>
                    <a:lnTo>
                      <a:pt x="487" y="364"/>
                    </a:lnTo>
                    <a:lnTo>
                      <a:pt x="529" y="4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Freeform 236"/>
              <p:cNvSpPr>
                <a:spLocks/>
              </p:cNvSpPr>
              <p:nvPr/>
            </p:nvSpPr>
            <p:spPr bwMode="auto">
              <a:xfrm>
                <a:off x="2981" y="2352"/>
                <a:ext cx="214" cy="248"/>
              </a:xfrm>
              <a:custGeom>
                <a:avLst/>
                <a:gdLst>
                  <a:gd name="T0" fmla="*/ 189 w 427"/>
                  <a:gd name="T1" fmla="*/ 217 h 496"/>
                  <a:gd name="T2" fmla="*/ 210 w 427"/>
                  <a:gd name="T3" fmla="*/ 146 h 496"/>
                  <a:gd name="T4" fmla="*/ 214 w 427"/>
                  <a:gd name="T5" fmla="*/ 103 h 496"/>
                  <a:gd name="T6" fmla="*/ 214 w 427"/>
                  <a:gd name="T7" fmla="*/ 45 h 496"/>
                  <a:gd name="T8" fmla="*/ 203 w 427"/>
                  <a:gd name="T9" fmla="*/ 14 h 496"/>
                  <a:gd name="T10" fmla="*/ 183 w 427"/>
                  <a:gd name="T11" fmla="*/ 0 h 496"/>
                  <a:gd name="T12" fmla="*/ 160 w 427"/>
                  <a:gd name="T13" fmla="*/ 0 h 496"/>
                  <a:gd name="T14" fmla="*/ 132 w 427"/>
                  <a:gd name="T15" fmla="*/ 11 h 496"/>
                  <a:gd name="T16" fmla="*/ 122 w 427"/>
                  <a:gd name="T17" fmla="*/ 25 h 496"/>
                  <a:gd name="T18" fmla="*/ 109 w 427"/>
                  <a:gd name="T19" fmla="*/ 62 h 496"/>
                  <a:gd name="T20" fmla="*/ 78 w 427"/>
                  <a:gd name="T21" fmla="*/ 45 h 496"/>
                  <a:gd name="T22" fmla="*/ 41 w 427"/>
                  <a:gd name="T23" fmla="*/ 45 h 496"/>
                  <a:gd name="T24" fmla="*/ 17 w 427"/>
                  <a:gd name="T25" fmla="*/ 55 h 496"/>
                  <a:gd name="T26" fmla="*/ 6 w 427"/>
                  <a:gd name="T27" fmla="*/ 74 h 496"/>
                  <a:gd name="T28" fmla="*/ 0 w 427"/>
                  <a:gd name="T29" fmla="*/ 103 h 496"/>
                  <a:gd name="T30" fmla="*/ 6 w 427"/>
                  <a:gd name="T31" fmla="*/ 136 h 496"/>
                  <a:gd name="T32" fmla="*/ 17 w 427"/>
                  <a:gd name="T33" fmla="*/ 167 h 496"/>
                  <a:gd name="T34" fmla="*/ 58 w 427"/>
                  <a:gd name="T35" fmla="*/ 197 h 496"/>
                  <a:gd name="T36" fmla="*/ 103 w 427"/>
                  <a:gd name="T37" fmla="*/ 228 h 496"/>
                  <a:gd name="T38" fmla="*/ 150 w 427"/>
                  <a:gd name="T39" fmla="*/ 248 h 496"/>
                  <a:gd name="T40" fmla="*/ 150 w 427"/>
                  <a:gd name="T41" fmla="*/ 234 h 496"/>
                  <a:gd name="T42" fmla="*/ 119 w 427"/>
                  <a:gd name="T43" fmla="*/ 203 h 496"/>
                  <a:gd name="T44" fmla="*/ 82 w 427"/>
                  <a:gd name="T45" fmla="*/ 184 h 496"/>
                  <a:gd name="T46" fmla="*/ 47 w 427"/>
                  <a:gd name="T47" fmla="*/ 164 h 496"/>
                  <a:gd name="T48" fmla="*/ 37 w 427"/>
                  <a:gd name="T49" fmla="*/ 136 h 496"/>
                  <a:gd name="T50" fmla="*/ 37 w 427"/>
                  <a:gd name="T51" fmla="*/ 105 h 496"/>
                  <a:gd name="T52" fmla="*/ 37 w 427"/>
                  <a:gd name="T53" fmla="*/ 82 h 496"/>
                  <a:gd name="T54" fmla="*/ 51 w 427"/>
                  <a:gd name="T55" fmla="*/ 74 h 496"/>
                  <a:gd name="T56" fmla="*/ 72 w 427"/>
                  <a:gd name="T57" fmla="*/ 72 h 496"/>
                  <a:gd name="T58" fmla="*/ 98 w 427"/>
                  <a:gd name="T59" fmla="*/ 82 h 496"/>
                  <a:gd name="T60" fmla="*/ 119 w 427"/>
                  <a:gd name="T61" fmla="*/ 103 h 496"/>
                  <a:gd name="T62" fmla="*/ 132 w 427"/>
                  <a:gd name="T63" fmla="*/ 115 h 496"/>
                  <a:gd name="T64" fmla="*/ 150 w 427"/>
                  <a:gd name="T65" fmla="*/ 113 h 496"/>
                  <a:gd name="T66" fmla="*/ 140 w 427"/>
                  <a:gd name="T67" fmla="*/ 74 h 496"/>
                  <a:gd name="T68" fmla="*/ 150 w 427"/>
                  <a:gd name="T69" fmla="*/ 45 h 496"/>
                  <a:gd name="T70" fmla="*/ 163 w 427"/>
                  <a:gd name="T71" fmla="*/ 35 h 496"/>
                  <a:gd name="T72" fmla="*/ 183 w 427"/>
                  <a:gd name="T73" fmla="*/ 35 h 496"/>
                  <a:gd name="T74" fmla="*/ 194 w 427"/>
                  <a:gd name="T75" fmla="*/ 45 h 496"/>
                  <a:gd name="T76" fmla="*/ 189 w 427"/>
                  <a:gd name="T77" fmla="*/ 115 h 496"/>
                  <a:gd name="T78" fmla="*/ 170 w 427"/>
                  <a:gd name="T79" fmla="*/ 197 h 496"/>
                  <a:gd name="T80" fmla="*/ 189 w 427"/>
                  <a:gd name="T81" fmla="*/ 217 h 4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7"/>
                  <a:gd name="T124" fmla="*/ 0 h 496"/>
                  <a:gd name="T125" fmla="*/ 427 w 427"/>
                  <a:gd name="T126" fmla="*/ 496 h 4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7" h="496">
                    <a:moveTo>
                      <a:pt x="378" y="434"/>
                    </a:moveTo>
                    <a:lnTo>
                      <a:pt x="420" y="291"/>
                    </a:lnTo>
                    <a:lnTo>
                      <a:pt x="427" y="205"/>
                    </a:lnTo>
                    <a:lnTo>
                      <a:pt x="427" y="90"/>
                    </a:lnTo>
                    <a:lnTo>
                      <a:pt x="406" y="28"/>
                    </a:lnTo>
                    <a:lnTo>
                      <a:pt x="366" y="0"/>
                    </a:lnTo>
                    <a:lnTo>
                      <a:pt x="320" y="0"/>
                    </a:lnTo>
                    <a:lnTo>
                      <a:pt x="264" y="21"/>
                    </a:lnTo>
                    <a:lnTo>
                      <a:pt x="243" y="49"/>
                    </a:lnTo>
                    <a:lnTo>
                      <a:pt x="217" y="123"/>
                    </a:lnTo>
                    <a:lnTo>
                      <a:pt x="156" y="90"/>
                    </a:lnTo>
                    <a:lnTo>
                      <a:pt x="82" y="90"/>
                    </a:lnTo>
                    <a:lnTo>
                      <a:pt x="33" y="110"/>
                    </a:lnTo>
                    <a:lnTo>
                      <a:pt x="12" y="148"/>
                    </a:lnTo>
                    <a:lnTo>
                      <a:pt x="0" y="205"/>
                    </a:lnTo>
                    <a:lnTo>
                      <a:pt x="12" y="271"/>
                    </a:lnTo>
                    <a:lnTo>
                      <a:pt x="33" y="333"/>
                    </a:lnTo>
                    <a:lnTo>
                      <a:pt x="115" y="394"/>
                    </a:lnTo>
                    <a:lnTo>
                      <a:pt x="205" y="455"/>
                    </a:lnTo>
                    <a:lnTo>
                      <a:pt x="299" y="496"/>
                    </a:lnTo>
                    <a:lnTo>
                      <a:pt x="299" y="468"/>
                    </a:lnTo>
                    <a:lnTo>
                      <a:pt x="238" y="406"/>
                    </a:lnTo>
                    <a:lnTo>
                      <a:pt x="163" y="368"/>
                    </a:lnTo>
                    <a:lnTo>
                      <a:pt x="94" y="328"/>
                    </a:lnTo>
                    <a:lnTo>
                      <a:pt x="74" y="271"/>
                    </a:lnTo>
                    <a:lnTo>
                      <a:pt x="74" y="210"/>
                    </a:lnTo>
                    <a:lnTo>
                      <a:pt x="74" y="163"/>
                    </a:lnTo>
                    <a:lnTo>
                      <a:pt x="102" y="148"/>
                    </a:lnTo>
                    <a:lnTo>
                      <a:pt x="144" y="144"/>
                    </a:lnTo>
                    <a:lnTo>
                      <a:pt x="196" y="163"/>
                    </a:lnTo>
                    <a:lnTo>
                      <a:pt x="238" y="205"/>
                    </a:lnTo>
                    <a:lnTo>
                      <a:pt x="264" y="229"/>
                    </a:lnTo>
                    <a:lnTo>
                      <a:pt x="299" y="225"/>
                    </a:lnTo>
                    <a:lnTo>
                      <a:pt x="279" y="148"/>
                    </a:lnTo>
                    <a:lnTo>
                      <a:pt x="299" y="90"/>
                    </a:lnTo>
                    <a:lnTo>
                      <a:pt x="325" y="69"/>
                    </a:lnTo>
                    <a:lnTo>
                      <a:pt x="366" y="69"/>
                    </a:lnTo>
                    <a:lnTo>
                      <a:pt x="387" y="90"/>
                    </a:lnTo>
                    <a:lnTo>
                      <a:pt x="378" y="229"/>
                    </a:lnTo>
                    <a:lnTo>
                      <a:pt x="340" y="394"/>
                    </a:lnTo>
                    <a:lnTo>
                      <a:pt x="378" y="4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Freeform 237"/>
              <p:cNvSpPr>
                <a:spLocks/>
              </p:cNvSpPr>
              <p:nvPr/>
            </p:nvSpPr>
            <p:spPr bwMode="auto">
              <a:xfrm>
                <a:off x="3485" y="2404"/>
                <a:ext cx="230" cy="213"/>
              </a:xfrm>
              <a:custGeom>
                <a:avLst/>
                <a:gdLst>
                  <a:gd name="T0" fmla="*/ 74 w 460"/>
                  <a:gd name="T1" fmla="*/ 213 h 427"/>
                  <a:gd name="T2" fmla="*/ 14 w 460"/>
                  <a:gd name="T3" fmla="*/ 132 h 427"/>
                  <a:gd name="T4" fmla="*/ 0 w 460"/>
                  <a:gd name="T5" fmla="*/ 64 h 427"/>
                  <a:gd name="T6" fmla="*/ 27 w 460"/>
                  <a:gd name="T7" fmla="*/ 16 h 427"/>
                  <a:gd name="T8" fmla="*/ 58 w 460"/>
                  <a:gd name="T9" fmla="*/ 0 h 427"/>
                  <a:gd name="T10" fmla="*/ 85 w 460"/>
                  <a:gd name="T11" fmla="*/ 10 h 427"/>
                  <a:gd name="T12" fmla="*/ 109 w 460"/>
                  <a:gd name="T13" fmla="*/ 54 h 427"/>
                  <a:gd name="T14" fmla="*/ 136 w 460"/>
                  <a:gd name="T15" fmla="*/ 20 h 427"/>
                  <a:gd name="T16" fmla="*/ 169 w 460"/>
                  <a:gd name="T17" fmla="*/ 3 h 427"/>
                  <a:gd name="T18" fmla="*/ 204 w 460"/>
                  <a:gd name="T19" fmla="*/ 16 h 427"/>
                  <a:gd name="T20" fmla="*/ 226 w 460"/>
                  <a:gd name="T21" fmla="*/ 47 h 427"/>
                  <a:gd name="T22" fmla="*/ 230 w 460"/>
                  <a:gd name="T23" fmla="*/ 88 h 427"/>
                  <a:gd name="T24" fmla="*/ 206 w 460"/>
                  <a:gd name="T25" fmla="*/ 129 h 427"/>
                  <a:gd name="T26" fmla="*/ 152 w 460"/>
                  <a:gd name="T27" fmla="*/ 183 h 427"/>
                  <a:gd name="T28" fmla="*/ 119 w 460"/>
                  <a:gd name="T29" fmla="*/ 210 h 427"/>
                  <a:gd name="T30" fmla="*/ 101 w 460"/>
                  <a:gd name="T31" fmla="*/ 186 h 427"/>
                  <a:gd name="T32" fmla="*/ 142 w 460"/>
                  <a:gd name="T33" fmla="*/ 156 h 427"/>
                  <a:gd name="T34" fmla="*/ 177 w 460"/>
                  <a:gd name="T35" fmla="*/ 129 h 427"/>
                  <a:gd name="T36" fmla="*/ 197 w 460"/>
                  <a:gd name="T37" fmla="*/ 102 h 427"/>
                  <a:gd name="T38" fmla="*/ 204 w 460"/>
                  <a:gd name="T39" fmla="*/ 74 h 427"/>
                  <a:gd name="T40" fmla="*/ 199 w 460"/>
                  <a:gd name="T41" fmla="*/ 51 h 427"/>
                  <a:gd name="T42" fmla="*/ 187 w 460"/>
                  <a:gd name="T43" fmla="*/ 30 h 427"/>
                  <a:gd name="T44" fmla="*/ 166 w 460"/>
                  <a:gd name="T45" fmla="*/ 34 h 427"/>
                  <a:gd name="T46" fmla="*/ 142 w 460"/>
                  <a:gd name="T47" fmla="*/ 51 h 427"/>
                  <a:gd name="T48" fmla="*/ 125 w 460"/>
                  <a:gd name="T49" fmla="*/ 78 h 427"/>
                  <a:gd name="T50" fmla="*/ 109 w 460"/>
                  <a:gd name="T51" fmla="*/ 98 h 427"/>
                  <a:gd name="T52" fmla="*/ 101 w 460"/>
                  <a:gd name="T53" fmla="*/ 115 h 427"/>
                  <a:gd name="T54" fmla="*/ 85 w 460"/>
                  <a:gd name="T55" fmla="*/ 111 h 427"/>
                  <a:gd name="T56" fmla="*/ 72 w 460"/>
                  <a:gd name="T57" fmla="*/ 102 h 427"/>
                  <a:gd name="T58" fmla="*/ 72 w 460"/>
                  <a:gd name="T59" fmla="*/ 78 h 427"/>
                  <a:gd name="T60" fmla="*/ 74 w 460"/>
                  <a:gd name="T61" fmla="*/ 54 h 427"/>
                  <a:gd name="T62" fmla="*/ 64 w 460"/>
                  <a:gd name="T63" fmla="*/ 37 h 427"/>
                  <a:gd name="T64" fmla="*/ 54 w 460"/>
                  <a:gd name="T65" fmla="*/ 24 h 427"/>
                  <a:gd name="T66" fmla="*/ 41 w 460"/>
                  <a:gd name="T67" fmla="*/ 34 h 427"/>
                  <a:gd name="T68" fmla="*/ 25 w 460"/>
                  <a:gd name="T69" fmla="*/ 57 h 427"/>
                  <a:gd name="T70" fmla="*/ 27 w 460"/>
                  <a:gd name="T71" fmla="*/ 92 h 427"/>
                  <a:gd name="T72" fmla="*/ 34 w 460"/>
                  <a:gd name="T73" fmla="*/ 108 h 427"/>
                  <a:gd name="T74" fmla="*/ 52 w 460"/>
                  <a:gd name="T75" fmla="*/ 132 h 427"/>
                  <a:gd name="T76" fmla="*/ 79 w 460"/>
                  <a:gd name="T77" fmla="*/ 189 h 427"/>
                  <a:gd name="T78" fmla="*/ 74 w 460"/>
                  <a:gd name="T79" fmla="*/ 213 h 4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0"/>
                  <a:gd name="T121" fmla="*/ 0 h 427"/>
                  <a:gd name="T122" fmla="*/ 460 w 460"/>
                  <a:gd name="T123" fmla="*/ 427 h 4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0" h="427">
                    <a:moveTo>
                      <a:pt x="148" y="427"/>
                    </a:moveTo>
                    <a:lnTo>
                      <a:pt x="28" y="264"/>
                    </a:lnTo>
                    <a:lnTo>
                      <a:pt x="0" y="128"/>
                    </a:lnTo>
                    <a:lnTo>
                      <a:pt x="54" y="33"/>
                    </a:lnTo>
                    <a:lnTo>
                      <a:pt x="115" y="0"/>
                    </a:lnTo>
                    <a:lnTo>
                      <a:pt x="169" y="21"/>
                    </a:lnTo>
                    <a:lnTo>
                      <a:pt x="218" y="108"/>
                    </a:lnTo>
                    <a:lnTo>
                      <a:pt x="271" y="41"/>
                    </a:lnTo>
                    <a:lnTo>
                      <a:pt x="337" y="7"/>
                    </a:lnTo>
                    <a:lnTo>
                      <a:pt x="407" y="33"/>
                    </a:lnTo>
                    <a:lnTo>
                      <a:pt x="452" y="95"/>
                    </a:lnTo>
                    <a:lnTo>
                      <a:pt x="460" y="177"/>
                    </a:lnTo>
                    <a:lnTo>
                      <a:pt x="412" y="259"/>
                    </a:lnTo>
                    <a:lnTo>
                      <a:pt x="304" y="366"/>
                    </a:lnTo>
                    <a:lnTo>
                      <a:pt x="238" y="420"/>
                    </a:lnTo>
                    <a:lnTo>
                      <a:pt x="202" y="373"/>
                    </a:lnTo>
                    <a:lnTo>
                      <a:pt x="284" y="312"/>
                    </a:lnTo>
                    <a:lnTo>
                      <a:pt x="353" y="259"/>
                    </a:lnTo>
                    <a:lnTo>
                      <a:pt x="394" y="205"/>
                    </a:lnTo>
                    <a:lnTo>
                      <a:pt x="407" y="149"/>
                    </a:lnTo>
                    <a:lnTo>
                      <a:pt x="398" y="102"/>
                    </a:lnTo>
                    <a:lnTo>
                      <a:pt x="374" y="61"/>
                    </a:lnTo>
                    <a:lnTo>
                      <a:pt x="332" y="69"/>
                    </a:lnTo>
                    <a:lnTo>
                      <a:pt x="284" y="102"/>
                    </a:lnTo>
                    <a:lnTo>
                      <a:pt x="251" y="156"/>
                    </a:lnTo>
                    <a:lnTo>
                      <a:pt x="218" y="196"/>
                    </a:lnTo>
                    <a:lnTo>
                      <a:pt x="202" y="231"/>
                    </a:lnTo>
                    <a:lnTo>
                      <a:pt x="169" y="222"/>
                    </a:lnTo>
                    <a:lnTo>
                      <a:pt x="143" y="205"/>
                    </a:lnTo>
                    <a:lnTo>
                      <a:pt x="143" y="156"/>
                    </a:lnTo>
                    <a:lnTo>
                      <a:pt x="148" y="108"/>
                    </a:lnTo>
                    <a:lnTo>
                      <a:pt x="128" y="74"/>
                    </a:lnTo>
                    <a:lnTo>
                      <a:pt x="108" y="49"/>
                    </a:lnTo>
                    <a:lnTo>
                      <a:pt x="82" y="69"/>
                    </a:lnTo>
                    <a:lnTo>
                      <a:pt x="49" y="115"/>
                    </a:lnTo>
                    <a:lnTo>
                      <a:pt x="54" y="184"/>
                    </a:lnTo>
                    <a:lnTo>
                      <a:pt x="67" y="217"/>
                    </a:lnTo>
                    <a:lnTo>
                      <a:pt x="103" y="264"/>
                    </a:lnTo>
                    <a:lnTo>
                      <a:pt x="157" y="378"/>
                    </a:lnTo>
                    <a:lnTo>
                      <a:pt x="148" y="4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1304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902" grpId="0" autoUpdateAnimBg="0"/>
      <p:bldP spid="35917" grpId="0" animBg="1" autoUpdateAnimBg="0"/>
      <p:bldP spid="35918" grpId="0" animBg="1" autoUpdateAnimBg="0"/>
      <p:bldP spid="359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1"/>
          <p:cNvGrpSpPr>
            <a:grpSpLocks/>
          </p:cNvGrpSpPr>
          <p:nvPr/>
        </p:nvGrpSpPr>
        <p:grpSpPr bwMode="auto">
          <a:xfrm>
            <a:off x="457200" y="304800"/>
            <a:ext cx="2444750" cy="2601913"/>
            <a:chOff x="96" y="185"/>
            <a:chExt cx="1732" cy="1879"/>
          </a:xfrm>
        </p:grpSpPr>
        <p:sp>
          <p:nvSpPr>
            <p:cNvPr id="7259" name="Freeform 212"/>
            <p:cNvSpPr>
              <a:spLocks/>
            </p:cNvSpPr>
            <p:nvPr/>
          </p:nvSpPr>
          <p:spPr bwMode="auto">
            <a:xfrm>
              <a:off x="852" y="185"/>
              <a:ext cx="382" cy="228"/>
            </a:xfrm>
            <a:custGeom>
              <a:avLst/>
              <a:gdLst>
                <a:gd name="T0" fmla="*/ 277 w 303"/>
                <a:gd name="T1" fmla="*/ 135 h 258"/>
                <a:gd name="T2" fmla="*/ 267 w 303"/>
                <a:gd name="T3" fmla="*/ 108 h 258"/>
                <a:gd name="T4" fmla="*/ 255 w 303"/>
                <a:gd name="T5" fmla="*/ 84 h 258"/>
                <a:gd name="T6" fmla="*/ 241 w 303"/>
                <a:gd name="T7" fmla="*/ 65 h 258"/>
                <a:gd name="T8" fmla="*/ 221 w 303"/>
                <a:gd name="T9" fmla="*/ 48 h 258"/>
                <a:gd name="T10" fmla="*/ 197 w 303"/>
                <a:gd name="T11" fmla="*/ 28 h 258"/>
                <a:gd name="T12" fmla="*/ 174 w 303"/>
                <a:gd name="T13" fmla="*/ 15 h 258"/>
                <a:gd name="T14" fmla="*/ 156 w 303"/>
                <a:gd name="T15" fmla="*/ 8 h 258"/>
                <a:gd name="T16" fmla="*/ 130 w 303"/>
                <a:gd name="T17" fmla="*/ 3 h 258"/>
                <a:gd name="T18" fmla="*/ 100 w 303"/>
                <a:gd name="T19" fmla="*/ 0 h 258"/>
                <a:gd name="T20" fmla="*/ 72 w 303"/>
                <a:gd name="T21" fmla="*/ 3 h 258"/>
                <a:gd name="T22" fmla="*/ 45 w 303"/>
                <a:gd name="T23" fmla="*/ 11 h 258"/>
                <a:gd name="T24" fmla="*/ 25 w 303"/>
                <a:gd name="T25" fmla="*/ 24 h 258"/>
                <a:gd name="T26" fmla="*/ 8 w 303"/>
                <a:gd name="T27" fmla="*/ 47 h 258"/>
                <a:gd name="T28" fmla="*/ 0 w 303"/>
                <a:gd name="T29" fmla="*/ 69 h 258"/>
                <a:gd name="T30" fmla="*/ 3 w 303"/>
                <a:gd name="T31" fmla="*/ 93 h 258"/>
                <a:gd name="T32" fmla="*/ 8 w 303"/>
                <a:gd name="T33" fmla="*/ 117 h 258"/>
                <a:gd name="T34" fmla="*/ 20 w 303"/>
                <a:gd name="T35" fmla="*/ 140 h 258"/>
                <a:gd name="T36" fmla="*/ 37 w 303"/>
                <a:gd name="T37" fmla="*/ 160 h 258"/>
                <a:gd name="T38" fmla="*/ 64 w 303"/>
                <a:gd name="T39" fmla="*/ 179 h 258"/>
                <a:gd name="T40" fmla="*/ 93 w 303"/>
                <a:gd name="T41" fmla="*/ 195 h 258"/>
                <a:gd name="T42" fmla="*/ 127 w 303"/>
                <a:gd name="T43" fmla="*/ 209 h 258"/>
                <a:gd name="T44" fmla="*/ 163 w 303"/>
                <a:gd name="T45" fmla="*/ 221 h 258"/>
                <a:gd name="T46" fmla="*/ 198 w 303"/>
                <a:gd name="T47" fmla="*/ 228 h 258"/>
                <a:gd name="T48" fmla="*/ 227 w 303"/>
                <a:gd name="T49" fmla="*/ 228 h 258"/>
                <a:gd name="T50" fmla="*/ 247 w 303"/>
                <a:gd name="T51" fmla="*/ 223 h 258"/>
                <a:gd name="T52" fmla="*/ 261 w 303"/>
                <a:gd name="T53" fmla="*/ 209 h 258"/>
                <a:gd name="T54" fmla="*/ 272 w 303"/>
                <a:gd name="T55" fmla="*/ 192 h 258"/>
                <a:gd name="T56" fmla="*/ 276 w 303"/>
                <a:gd name="T57" fmla="*/ 179 h 258"/>
                <a:gd name="T58" fmla="*/ 276 w 303"/>
                <a:gd name="T59" fmla="*/ 168 h 258"/>
                <a:gd name="T60" fmla="*/ 305 w 303"/>
                <a:gd name="T61" fmla="*/ 183 h 258"/>
                <a:gd name="T62" fmla="*/ 328 w 303"/>
                <a:gd name="T63" fmla="*/ 192 h 258"/>
                <a:gd name="T64" fmla="*/ 353 w 303"/>
                <a:gd name="T65" fmla="*/ 195 h 258"/>
                <a:gd name="T66" fmla="*/ 373 w 303"/>
                <a:gd name="T67" fmla="*/ 192 h 258"/>
                <a:gd name="T68" fmla="*/ 382 w 303"/>
                <a:gd name="T69" fmla="*/ 183 h 258"/>
                <a:gd name="T70" fmla="*/ 379 w 303"/>
                <a:gd name="T71" fmla="*/ 172 h 258"/>
                <a:gd name="T72" fmla="*/ 372 w 303"/>
                <a:gd name="T73" fmla="*/ 164 h 258"/>
                <a:gd name="T74" fmla="*/ 356 w 303"/>
                <a:gd name="T75" fmla="*/ 159 h 258"/>
                <a:gd name="T76" fmla="*/ 330 w 303"/>
                <a:gd name="T77" fmla="*/ 155 h 258"/>
                <a:gd name="T78" fmla="*/ 311 w 303"/>
                <a:gd name="T79" fmla="*/ 151 h 258"/>
                <a:gd name="T80" fmla="*/ 292 w 303"/>
                <a:gd name="T81" fmla="*/ 144 h 258"/>
                <a:gd name="T82" fmla="*/ 277 w 303"/>
                <a:gd name="T83" fmla="*/ 135 h 2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3"/>
                <a:gd name="T127" fmla="*/ 0 h 258"/>
                <a:gd name="T128" fmla="*/ 303 w 303"/>
                <a:gd name="T129" fmla="*/ 258 h 2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3" h="258">
                  <a:moveTo>
                    <a:pt x="220" y="153"/>
                  </a:moveTo>
                  <a:lnTo>
                    <a:pt x="212" y="122"/>
                  </a:lnTo>
                  <a:lnTo>
                    <a:pt x="202" y="95"/>
                  </a:lnTo>
                  <a:lnTo>
                    <a:pt x="191" y="74"/>
                  </a:lnTo>
                  <a:lnTo>
                    <a:pt x="175" y="54"/>
                  </a:lnTo>
                  <a:lnTo>
                    <a:pt x="156" y="32"/>
                  </a:lnTo>
                  <a:lnTo>
                    <a:pt x="138" y="17"/>
                  </a:lnTo>
                  <a:lnTo>
                    <a:pt x="124" y="9"/>
                  </a:lnTo>
                  <a:lnTo>
                    <a:pt x="103" y="3"/>
                  </a:lnTo>
                  <a:lnTo>
                    <a:pt x="79" y="0"/>
                  </a:lnTo>
                  <a:lnTo>
                    <a:pt x="57" y="3"/>
                  </a:lnTo>
                  <a:lnTo>
                    <a:pt x="36" y="12"/>
                  </a:lnTo>
                  <a:lnTo>
                    <a:pt x="20" y="27"/>
                  </a:lnTo>
                  <a:lnTo>
                    <a:pt x="6" y="53"/>
                  </a:lnTo>
                  <a:lnTo>
                    <a:pt x="0" y="78"/>
                  </a:lnTo>
                  <a:lnTo>
                    <a:pt x="2" y="105"/>
                  </a:lnTo>
                  <a:lnTo>
                    <a:pt x="6" y="132"/>
                  </a:lnTo>
                  <a:lnTo>
                    <a:pt x="16" y="158"/>
                  </a:lnTo>
                  <a:lnTo>
                    <a:pt x="29" y="181"/>
                  </a:lnTo>
                  <a:lnTo>
                    <a:pt x="51" y="202"/>
                  </a:lnTo>
                  <a:lnTo>
                    <a:pt x="74" y="221"/>
                  </a:lnTo>
                  <a:lnTo>
                    <a:pt x="101" y="237"/>
                  </a:lnTo>
                  <a:lnTo>
                    <a:pt x="129" y="250"/>
                  </a:lnTo>
                  <a:lnTo>
                    <a:pt x="157" y="258"/>
                  </a:lnTo>
                  <a:lnTo>
                    <a:pt x="180" y="258"/>
                  </a:lnTo>
                  <a:lnTo>
                    <a:pt x="196" y="252"/>
                  </a:lnTo>
                  <a:lnTo>
                    <a:pt x="207" y="237"/>
                  </a:lnTo>
                  <a:lnTo>
                    <a:pt x="216" y="217"/>
                  </a:lnTo>
                  <a:lnTo>
                    <a:pt x="219" y="202"/>
                  </a:lnTo>
                  <a:lnTo>
                    <a:pt x="219" y="190"/>
                  </a:lnTo>
                  <a:lnTo>
                    <a:pt x="242" y="207"/>
                  </a:lnTo>
                  <a:lnTo>
                    <a:pt x="260" y="217"/>
                  </a:lnTo>
                  <a:lnTo>
                    <a:pt x="280" y="221"/>
                  </a:lnTo>
                  <a:lnTo>
                    <a:pt x="296" y="217"/>
                  </a:lnTo>
                  <a:lnTo>
                    <a:pt x="303" y="207"/>
                  </a:lnTo>
                  <a:lnTo>
                    <a:pt x="301" y="195"/>
                  </a:lnTo>
                  <a:lnTo>
                    <a:pt x="295" y="186"/>
                  </a:lnTo>
                  <a:lnTo>
                    <a:pt x="282" y="180"/>
                  </a:lnTo>
                  <a:lnTo>
                    <a:pt x="262" y="175"/>
                  </a:lnTo>
                  <a:lnTo>
                    <a:pt x="247" y="171"/>
                  </a:lnTo>
                  <a:lnTo>
                    <a:pt x="232" y="163"/>
                  </a:lnTo>
                  <a:lnTo>
                    <a:pt x="22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60" name="Group 213"/>
            <p:cNvGrpSpPr>
              <a:grpSpLocks/>
            </p:cNvGrpSpPr>
            <p:nvPr/>
          </p:nvGrpSpPr>
          <p:grpSpPr bwMode="auto">
            <a:xfrm>
              <a:off x="96" y="384"/>
              <a:ext cx="1732" cy="1680"/>
              <a:chOff x="96" y="384"/>
              <a:chExt cx="1732" cy="1680"/>
            </a:xfrm>
          </p:grpSpPr>
          <p:graphicFrame>
            <p:nvGraphicFramePr>
              <p:cNvPr id="7198" name="Object 214"/>
              <p:cNvGraphicFramePr>
                <a:graphicFrameLocks noChangeAspect="1"/>
              </p:cNvGraphicFramePr>
              <p:nvPr/>
            </p:nvGraphicFramePr>
            <p:xfrm>
              <a:off x="96" y="800"/>
              <a:ext cx="1732" cy="1264"/>
            </p:xfrm>
            <a:graphic>
              <a:graphicData uri="http://schemas.openxmlformats.org/presentationml/2006/ole">
                <p:oleObj spid="_x0000_s4156" name="Clip" r:id="rId3" imgW="3321050" imgH="2940050" progId="">
                  <p:embed/>
                </p:oleObj>
              </a:graphicData>
            </a:graphic>
          </p:graphicFrame>
          <p:sp>
            <p:nvSpPr>
              <p:cNvPr id="7261" name="Freeform 215"/>
              <p:cNvSpPr>
                <a:spLocks/>
              </p:cNvSpPr>
              <p:nvPr/>
            </p:nvSpPr>
            <p:spPr bwMode="auto">
              <a:xfrm>
                <a:off x="1091" y="789"/>
                <a:ext cx="196" cy="487"/>
              </a:xfrm>
              <a:custGeom>
                <a:avLst/>
                <a:gdLst>
                  <a:gd name="T0" fmla="*/ 79 w 237"/>
                  <a:gd name="T1" fmla="*/ 167 h 714"/>
                  <a:gd name="T2" fmla="*/ 91 w 237"/>
                  <a:gd name="T3" fmla="*/ 122 h 714"/>
                  <a:gd name="T4" fmla="*/ 91 w 237"/>
                  <a:gd name="T5" fmla="*/ 102 h 714"/>
                  <a:gd name="T6" fmla="*/ 69 w 237"/>
                  <a:gd name="T7" fmla="*/ 80 h 714"/>
                  <a:gd name="T8" fmla="*/ 20 w 237"/>
                  <a:gd name="T9" fmla="*/ 65 h 714"/>
                  <a:gd name="T10" fmla="*/ 20 w 237"/>
                  <a:gd name="T11" fmla="*/ 42 h 714"/>
                  <a:gd name="T12" fmla="*/ 50 w 237"/>
                  <a:gd name="T13" fmla="*/ 12 h 714"/>
                  <a:gd name="T14" fmla="*/ 79 w 237"/>
                  <a:gd name="T15" fmla="*/ 0 h 714"/>
                  <a:gd name="T16" fmla="*/ 117 w 237"/>
                  <a:gd name="T17" fmla="*/ 2 h 714"/>
                  <a:gd name="T18" fmla="*/ 133 w 237"/>
                  <a:gd name="T19" fmla="*/ 12 h 714"/>
                  <a:gd name="T20" fmla="*/ 151 w 237"/>
                  <a:gd name="T21" fmla="*/ 40 h 714"/>
                  <a:gd name="T22" fmla="*/ 178 w 237"/>
                  <a:gd name="T23" fmla="*/ 70 h 714"/>
                  <a:gd name="T24" fmla="*/ 194 w 237"/>
                  <a:gd name="T25" fmla="*/ 102 h 714"/>
                  <a:gd name="T26" fmla="*/ 196 w 237"/>
                  <a:gd name="T27" fmla="*/ 117 h 714"/>
                  <a:gd name="T28" fmla="*/ 188 w 237"/>
                  <a:gd name="T29" fmla="*/ 135 h 714"/>
                  <a:gd name="T30" fmla="*/ 165 w 237"/>
                  <a:gd name="T31" fmla="*/ 172 h 714"/>
                  <a:gd name="T32" fmla="*/ 139 w 237"/>
                  <a:gd name="T33" fmla="*/ 217 h 714"/>
                  <a:gd name="T34" fmla="*/ 105 w 237"/>
                  <a:gd name="T35" fmla="*/ 270 h 714"/>
                  <a:gd name="T36" fmla="*/ 84 w 237"/>
                  <a:gd name="T37" fmla="*/ 297 h 714"/>
                  <a:gd name="T38" fmla="*/ 55 w 237"/>
                  <a:gd name="T39" fmla="*/ 316 h 714"/>
                  <a:gd name="T40" fmla="*/ 56 w 237"/>
                  <a:gd name="T41" fmla="*/ 330 h 714"/>
                  <a:gd name="T42" fmla="*/ 80 w 237"/>
                  <a:gd name="T43" fmla="*/ 342 h 714"/>
                  <a:gd name="T44" fmla="*/ 111 w 237"/>
                  <a:gd name="T45" fmla="*/ 361 h 714"/>
                  <a:gd name="T46" fmla="*/ 139 w 237"/>
                  <a:gd name="T47" fmla="*/ 390 h 714"/>
                  <a:gd name="T48" fmla="*/ 151 w 237"/>
                  <a:gd name="T49" fmla="*/ 422 h 714"/>
                  <a:gd name="T50" fmla="*/ 160 w 237"/>
                  <a:gd name="T51" fmla="*/ 470 h 714"/>
                  <a:gd name="T52" fmla="*/ 153 w 237"/>
                  <a:gd name="T53" fmla="*/ 487 h 714"/>
                  <a:gd name="T54" fmla="*/ 135 w 237"/>
                  <a:gd name="T55" fmla="*/ 487 h 714"/>
                  <a:gd name="T56" fmla="*/ 103 w 237"/>
                  <a:gd name="T57" fmla="*/ 472 h 714"/>
                  <a:gd name="T58" fmla="*/ 93 w 237"/>
                  <a:gd name="T59" fmla="*/ 462 h 714"/>
                  <a:gd name="T60" fmla="*/ 93 w 237"/>
                  <a:gd name="T61" fmla="*/ 445 h 714"/>
                  <a:gd name="T62" fmla="*/ 97 w 237"/>
                  <a:gd name="T63" fmla="*/ 417 h 714"/>
                  <a:gd name="T64" fmla="*/ 84 w 237"/>
                  <a:gd name="T65" fmla="*/ 387 h 714"/>
                  <a:gd name="T66" fmla="*/ 60 w 237"/>
                  <a:gd name="T67" fmla="*/ 367 h 714"/>
                  <a:gd name="T68" fmla="*/ 38 w 237"/>
                  <a:gd name="T69" fmla="*/ 352 h 714"/>
                  <a:gd name="T70" fmla="*/ 14 w 237"/>
                  <a:gd name="T71" fmla="*/ 352 h 714"/>
                  <a:gd name="T72" fmla="*/ 0 w 237"/>
                  <a:gd name="T73" fmla="*/ 337 h 714"/>
                  <a:gd name="T74" fmla="*/ 2 w 237"/>
                  <a:gd name="T75" fmla="*/ 320 h 714"/>
                  <a:gd name="T76" fmla="*/ 24 w 237"/>
                  <a:gd name="T77" fmla="*/ 300 h 714"/>
                  <a:gd name="T78" fmla="*/ 50 w 237"/>
                  <a:gd name="T79" fmla="*/ 257 h 714"/>
                  <a:gd name="T80" fmla="*/ 60 w 237"/>
                  <a:gd name="T81" fmla="*/ 235 h 714"/>
                  <a:gd name="T82" fmla="*/ 69 w 237"/>
                  <a:gd name="T83" fmla="*/ 205 h 714"/>
                  <a:gd name="T84" fmla="*/ 79 w 237"/>
                  <a:gd name="T85" fmla="*/ 177 h 714"/>
                  <a:gd name="T86" fmla="*/ 79 w 237"/>
                  <a:gd name="T87" fmla="*/ 167 h 7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714"/>
                  <a:gd name="T134" fmla="*/ 237 w 237"/>
                  <a:gd name="T135" fmla="*/ 714 h 7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714">
                    <a:moveTo>
                      <a:pt x="95" y="245"/>
                    </a:moveTo>
                    <a:lnTo>
                      <a:pt x="110" y="179"/>
                    </a:lnTo>
                    <a:lnTo>
                      <a:pt x="110" y="149"/>
                    </a:lnTo>
                    <a:lnTo>
                      <a:pt x="83" y="118"/>
                    </a:lnTo>
                    <a:lnTo>
                      <a:pt x="24" y="96"/>
                    </a:lnTo>
                    <a:lnTo>
                      <a:pt x="24" y="62"/>
                    </a:lnTo>
                    <a:lnTo>
                      <a:pt x="61" y="18"/>
                    </a:lnTo>
                    <a:lnTo>
                      <a:pt x="95" y="0"/>
                    </a:lnTo>
                    <a:lnTo>
                      <a:pt x="141" y="3"/>
                    </a:lnTo>
                    <a:lnTo>
                      <a:pt x="161" y="18"/>
                    </a:lnTo>
                    <a:lnTo>
                      <a:pt x="183" y="59"/>
                    </a:lnTo>
                    <a:lnTo>
                      <a:pt x="215" y="103"/>
                    </a:lnTo>
                    <a:lnTo>
                      <a:pt x="234" y="149"/>
                    </a:lnTo>
                    <a:lnTo>
                      <a:pt x="237" y="171"/>
                    </a:lnTo>
                    <a:lnTo>
                      <a:pt x="227" y="198"/>
                    </a:lnTo>
                    <a:lnTo>
                      <a:pt x="200" y="252"/>
                    </a:lnTo>
                    <a:lnTo>
                      <a:pt x="168" y="318"/>
                    </a:lnTo>
                    <a:lnTo>
                      <a:pt x="127" y="396"/>
                    </a:lnTo>
                    <a:lnTo>
                      <a:pt x="102" y="435"/>
                    </a:lnTo>
                    <a:lnTo>
                      <a:pt x="66" y="464"/>
                    </a:lnTo>
                    <a:lnTo>
                      <a:pt x="68" y="484"/>
                    </a:lnTo>
                    <a:lnTo>
                      <a:pt x="97" y="501"/>
                    </a:lnTo>
                    <a:lnTo>
                      <a:pt x="134" y="530"/>
                    </a:lnTo>
                    <a:lnTo>
                      <a:pt x="168" y="572"/>
                    </a:lnTo>
                    <a:lnTo>
                      <a:pt x="183" y="618"/>
                    </a:lnTo>
                    <a:lnTo>
                      <a:pt x="193" y="689"/>
                    </a:lnTo>
                    <a:lnTo>
                      <a:pt x="185" y="714"/>
                    </a:lnTo>
                    <a:lnTo>
                      <a:pt x="163" y="714"/>
                    </a:lnTo>
                    <a:lnTo>
                      <a:pt x="124" y="692"/>
                    </a:lnTo>
                    <a:lnTo>
                      <a:pt x="112" y="677"/>
                    </a:lnTo>
                    <a:lnTo>
                      <a:pt x="112" y="652"/>
                    </a:lnTo>
                    <a:lnTo>
                      <a:pt x="117" y="611"/>
                    </a:lnTo>
                    <a:lnTo>
                      <a:pt x="102" y="567"/>
                    </a:lnTo>
                    <a:lnTo>
                      <a:pt x="73" y="538"/>
                    </a:lnTo>
                    <a:lnTo>
                      <a:pt x="46" y="516"/>
                    </a:lnTo>
                    <a:lnTo>
                      <a:pt x="17" y="516"/>
                    </a:lnTo>
                    <a:lnTo>
                      <a:pt x="0" y="494"/>
                    </a:lnTo>
                    <a:lnTo>
                      <a:pt x="2" y="469"/>
                    </a:lnTo>
                    <a:lnTo>
                      <a:pt x="29" y="440"/>
                    </a:lnTo>
                    <a:lnTo>
                      <a:pt x="61" y="377"/>
                    </a:lnTo>
                    <a:lnTo>
                      <a:pt x="73" y="345"/>
                    </a:lnTo>
                    <a:lnTo>
                      <a:pt x="83" y="301"/>
                    </a:lnTo>
                    <a:lnTo>
                      <a:pt x="95" y="259"/>
                    </a:lnTo>
                    <a:lnTo>
                      <a:pt x="95" y="2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2" name="Freeform 216"/>
              <p:cNvSpPr>
                <a:spLocks/>
              </p:cNvSpPr>
              <p:nvPr/>
            </p:nvSpPr>
            <p:spPr bwMode="auto">
              <a:xfrm>
                <a:off x="777" y="789"/>
                <a:ext cx="234" cy="503"/>
              </a:xfrm>
              <a:custGeom>
                <a:avLst/>
                <a:gdLst>
                  <a:gd name="T0" fmla="*/ 62 w 283"/>
                  <a:gd name="T1" fmla="*/ 90 h 737"/>
                  <a:gd name="T2" fmla="*/ 90 w 283"/>
                  <a:gd name="T3" fmla="*/ 45 h 737"/>
                  <a:gd name="T4" fmla="*/ 116 w 283"/>
                  <a:gd name="T5" fmla="*/ 18 h 737"/>
                  <a:gd name="T6" fmla="*/ 162 w 283"/>
                  <a:gd name="T7" fmla="*/ 0 h 737"/>
                  <a:gd name="T8" fmla="*/ 210 w 283"/>
                  <a:gd name="T9" fmla="*/ 0 h 737"/>
                  <a:gd name="T10" fmla="*/ 234 w 283"/>
                  <a:gd name="T11" fmla="*/ 18 h 737"/>
                  <a:gd name="T12" fmla="*/ 234 w 283"/>
                  <a:gd name="T13" fmla="*/ 39 h 737"/>
                  <a:gd name="T14" fmla="*/ 203 w 283"/>
                  <a:gd name="T15" fmla="*/ 60 h 737"/>
                  <a:gd name="T16" fmla="*/ 170 w 283"/>
                  <a:gd name="T17" fmla="*/ 75 h 737"/>
                  <a:gd name="T18" fmla="*/ 144 w 283"/>
                  <a:gd name="T19" fmla="*/ 94 h 737"/>
                  <a:gd name="T20" fmla="*/ 131 w 283"/>
                  <a:gd name="T21" fmla="*/ 119 h 737"/>
                  <a:gd name="T22" fmla="*/ 131 w 283"/>
                  <a:gd name="T23" fmla="*/ 160 h 737"/>
                  <a:gd name="T24" fmla="*/ 144 w 283"/>
                  <a:gd name="T25" fmla="*/ 200 h 737"/>
                  <a:gd name="T26" fmla="*/ 146 w 283"/>
                  <a:gd name="T27" fmla="*/ 255 h 737"/>
                  <a:gd name="T28" fmla="*/ 155 w 283"/>
                  <a:gd name="T29" fmla="*/ 293 h 737"/>
                  <a:gd name="T30" fmla="*/ 162 w 283"/>
                  <a:gd name="T31" fmla="*/ 330 h 737"/>
                  <a:gd name="T32" fmla="*/ 162 w 283"/>
                  <a:gd name="T33" fmla="*/ 358 h 737"/>
                  <a:gd name="T34" fmla="*/ 146 w 283"/>
                  <a:gd name="T35" fmla="*/ 369 h 737"/>
                  <a:gd name="T36" fmla="*/ 126 w 283"/>
                  <a:gd name="T37" fmla="*/ 365 h 737"/>
                  <a:gd name="T38" fmla="*/ 96 w 283"/>
                  <a:gd name="T39" fmla="*/ 370 h 737"/>
                  <a:gd name="T40" fmla="*/ 68 w 283"/>
                  <a:gd name="T41" fmla="*/ 395 h 737"/>
                  <a:gd name="T42" fmla="*/ 54 w 283"/>
                  <a:gd name="T43" fmla="*/ 433 h 737"/>
                  <a:gd name="T44" fmla="*/ 50 w 283"/>
                  <a:gd name="T45" fmla="*/ 483 h 737"/>
                  <a:gd name="T46" fmla="*/ 54 w 283"/>
                  <a:gd name="T47" fmla="*/ 500 h 737"/>
                  <a:gd name="T48" fmla="*/ 30 w 283"/>
                  <a:gd name="T49" fmla="*/ 503 h 737"/>
                  <a:gd name="T50" fmla="*/ 14 w 283"/>
                  <a:gd name="T51" fmla="*/ 495 h 737"/>
                  <a:gd name="T52" fmla="*/ 0 w 283"/>
                  <a:gd name="T53" fmla="*/ 468 h 737"/>
                  <a:gd name="T54" fmla="*/ 2 w 283"/>
                  <a:gd name="T55" fmla="*/ 444 h 737"/>
                  <a:gd name="T56" fmla="*/ 20 w 283"/>
                  <a:gd name="T57" fmla="*/ 395 h 737"/>
                  <a:gd name="T58" fmla="*/ 48 w 283"/>
                  <a:gd name="T59" fmla="*/ 370 h 737"/>
                  <a:gd name="T60" fmla="*/ 78 w 283"/>
                  <a:gd name="T61" fmla="*/ 345 h 737"/>
                  <a:gd name="T62" fmla="*/ 102 w 283"/>
                  <a:gd name="T63" fmla="*/ 334 h 737"/>
                  <a:gd name="T64" fmla="*/ 126 w 283"/>
                  <a:gd name="T65" fmla="*/ 328 h 737"/>
                  <a:gd name="T66" fmla="*/ 128 w 283"/>
                  <a:gd name="T67" fmla="*/ 313 h 737"/>
                  <a:gd name="T68" fmla="*/ 110 w 283"/>
                  <a:gd name="T69" fmla="*/ 268 h 737"/>
                  <a:gd name="T70" fmla="*/ 92 w 283"/>
                  <a:gd name="T71" fmla="*/ 220 h 737"/>
                  <a:gd name="T72" fmla="*/ 74 w 283"/>
                  <a:gd name="T73" fmla="*/ 185 h 737"/>
                  <a:gd name="T74" fmla="*/ 62 w 283"/>
                  <a:gd name="T75" fmla="*/ 145 h 737"/>
                  <a:gd name="T76" fmla="*/ 54 w 283"/>
                  <a:gd name="T77" fmla="*/ 120 h 737"/>
                  <a:gd name="T78" fmla="*/ 62 w 283"/>
                  <a:gd name="T79" fmla="*/ 90 h 7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3"/>
                  <a:gd name="T121" fmla="*/ 0 h 737"/>
                  <a:gd name="T122" fmla="*/ 283 w 283"/>
                  <a:gd name="T123" fmla="*/ 737 h 7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3" h="737">
                    <a:moveTo>
                      <a:pt x="75" y="132"/>
                    </a:moveTo>
                    <a:lnTo>
                      <a:pt x="109" y="66"/>
                    </a:lnTo>
                    <a:lnTo>
                      <a:pt x="140" y="27"/>
                    </a:lnTo>
                    <a:lnTo>
                      <a:pt x="196" y="0"/>
                    </a:lnTo>
                    <a:lnTo>
                      <a:pt x="254" y="0"/>
                    </a:lnTo>
                    <a:lnTo>
                      <a:pt x="283" y="27"/>
                    </a:lnTo>
                    <a:lnTo>
                      <a:pt x="283" y="57"/>
                    </a:lnTo>
                    <a:lnTo>
                      <a:pt x="246" y="88"/>
                    </a:lnTo>
                    <a:lnTo>
                      <a:pt x="205" y="110"/>
                    </a:lnTo>
                    <a:lnTo>
                      <a:pt x="174" y="137"/>
                    </a:lnTo>
                    <a:lnTo>
                      <a:pt x="159" y="174"/>
                    </a:lnTo>
                    <a:lnTo>
                      <a:pt x="159" y="235"/>
                    </a:lnTo>
                    <a:lnTo>
                      <a:pt x="174" y="293"/>
                    </a:lnTo>
                    <a:lnTo>
                      <a:pt x="176" y="374"/>
                    </a:lnTo>
                    <a:lnTo>
                      <a:pt x="188" y="430"/>
                    </a:lnTo>
                    <a:lnTo>
                      <a:pt x="196" y="484"/>
                    </a:lnTo>
                    <a:lnTo>
                      <a:pt x="196" y="525"/>
                    </a:lnTo>
                    <a:lnTo>
                      <a:pt x="176" y="540"/>
                    </a:lnTo>
                    <a:lnTo>
                      <a:pt x="152" y="535"/>
                    </a:lnTo>
                    <a:lnTo>
                      <a:pt x="116" y="542"/>
                    </a:lnTo>
                    <a:lnTo>
                      <a:pt x="82" y="579"/>
                    </a:lnTo>
                    <a:lnTo>
                      <a:pt x="65" y="635"/>
                    </a:lnTo>
                    <a:lnTo>
                      <a:pt x="60" y="708"/>
                    </a:lnTo>
                    <a:lnTo>
                      <a:pt x="65" y="733"/>
                    </a:lnTo>
                    <a:lnTo>
                      <a:pt x="36" y="737"/>
                    </a:lnTo>
                    <a:lnTo>
                      <a:pt x="17" y="725"/>
                    </a:lnTo>
                    <a:lnTo>
                      <a:pt x="0" y="686"/>
                    </a:lnTo>
                    <a:lnTo>
                      <a:pt x="2" y="650"/>
                    </a:lnTo>
                    <a:lnTo>
                      <a:pt x="24" y="579"/>
                    </a:lnTo>
                    <a:lnTo>
                      <a:pt x="58" y="542"/>
                    </a:lnTo>
                    <a:lnTo>
                      <a:pt x="94" y="506"/>
                    </a:lnTo>
                    <a:lnTo>
                      <a:pt x="123" y="489"/>
                    </a:lnTo>
                    <a:lnTo>
                      <a:pt x="152" y="481"/>
                    </a:lnTo>
                    <a:lnTo>
                      <a:pt x="155" y="459"/>
                    </a:lnTo>
                    <a:lnTo>
                      <a:pt x="133" y="393"/>
                    </a:lnTo>
                    <a:lnTo>
                      <a:pt x="111" y="323"/>
                    </a:lnTo>
                    <a:lnTo>
                      <a:pt x="89" y="271"/>
                    </a:lnTo>
                    <a:lnTo>
                      <a:pt x="75" y="213"/>
                    </a:lnTo>
                    <a:lnTo>
                      <a:pt x="65" y="176"/>
                    </a:lnTo>
                    <a:lnTo>
                      <a:pt x="75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3" name="Freeform 217"/>
              <p:cNvSpPr>
                <a:spLocks/>
              </p:cNvSpPr>
              <p:nvPr/>
            </p:nvSpPr>
            <p:spPr bwMode="auto">
              <a:xfrm>
                <a:off x="957" y="436"/>
                <a:ext cx="336" cy="429"/>
              </a:xfrm>
              <a:custGeom>
                <a:avLst/>
                <a:gdLst>
                  <a:gd name="T0" fmla="*/ 120 w 266"/>
                  <a:gd name="T1" fmla="*/ 3 h 484"/>
                  <a:gd name="T2" fmla="*/ 171 w 266"/>
                  <a:gd name="T3" fmla="*/ 0 h 484"/>
                  <a:gd name="T4" fmla="*/ 211 w 266"/>
                  <a:gd name="T5" fmla="*/ 3 h 484"/>
                  <a:gd name="T6" fmla="*/ 240 w 266"/>
                  <a:gd name="T7" fmla="*/ 12 h 484"/>
                  <a:gd name="T8" fmla="*/ 260 w 266"/>
                  <a:gd name="T9" fmla="*/ 23 h 484"/>
                  <a:gd name="T10" fmla="*/ 279 w 266"/>
                  <a:gd name="T11" fmla="*/ 43 h 484"/>
                  <a:gd name="T12" fmla="*/ 296 w 266"/>
                  <a:gd name="T13" fmla="*/ 65 h 484"/>
                  <a:gd name="T14" fmla="*/ 309 w 266"/>
                  <a:gd name="T15" fmla="*/ 92 h 484"/>
                  <a:gd name="T16" fmla="*/ 320 w 266"/>
                  <a:gd name="T17" fmla="*/ 125 h 484"/>
                  <a:gd name="T18" fmla="*/ 330 w 266"/>
                  <a:gd name="T19" fmla="*/ 161 h 484"/>
                  <a:gd name="T20" fmla="*/ 332 w 266"/>
                  <a:gd name="T21" fmla="*/ 200 h 484"/>
                  <a:gd name="T22" fmla="*/ 336 w 266"/>
                  <a:gd name="T23" fmla="*/ 241 h 484"/>
                  <a:gd name="T24" fmla="*/ 331 w 266"/>
                  <a:gd name="T25" fmla="*/ 273 h 484"/>
                  <a:gd name="T26" fmla="*/ 318 w 266"/>
                  <a:gd name="T27" fmla="*/ 308 h 484"/>
                  <a:gd name="T28" fmla="*/ 297 w 266"/>
                  <a:gd name="T29" fmla="*/ 339 h 484"/>
                  <a:gd name="T30" fmla="*/ 268 w 266"/>
                  <a:gd name="T31" fmla="*/ 371 h 484"/>
                  <a:gd name="T32" fmla="*/ 237 w 266"/>
                  <a:gd name="T33" fmla="*/ 394 h 484"/>
                  <a:gd name="T34" fmla="*/ 195 w 266"/>
                  <a:gd name="T35" fmla="*/ 413 h 484"/>
                  <a:gd name="T36" fmla="*/ 149 w 266"/>
                  <a:gd name="T37" fmla="*/ 425 h 484"/>
                  <a:gd name="T38" fmla="*/ 109 w 266"/>
                  <a:gd name="T39" fmla="*/ 429 h 484"/>
                  <a:gd name="T40" fmla="*/ 75 w 266"/>
                  <a:gd name="T41" fmla="*/ 425 h 484"/>
                  <a:gd name="T42" fmla="*/ 44 w 266"/>
                  <a:gd name="T43" fmla="*/ 416 h 484"/>
                  <a:gd name="T44" fmla="*/ 24 w 266"/>
                  <a:gd name="T45" fmla="*/ 402 h 484"/>
                  <a:gd name="T46" fmla="*/ 8 w 266"/>
                  <a:gd name="T47" fmla="*/ 381 h 484"/>
                  <a:gd name="T48" fmla="*/ 0 w 266"/>
                  <a:gd name="T49" fmla="*/ 357 h 484"/>
                  <a:gd name="T50" fmla="*/ 0 w 266"/>
                  <a:gd name="T51" fmla="*/ 332 h 484"/>
                  <a:gd name="T52" fmla="*/ 8 w 266"/>
                  <a:gd name="T53" fmla="*/ 308 h 484"/>
                  <a:gd name="T54" fmla="*/ 24 w 266"/>
                  <a:gd name="T55" fmla="*/ 289 h 484"/>
                  <a:gd name="T56" fmla="*/ 49 w 266"/>
                  <a:gd name="T57" fmla="*/ 271 h 484"/>
                  <a:gd name="T58" fmla="*/ 78 w 266"/>
                  <a:gd name="T59" fmla="*/ 255 h 484"/>
                  <a:gd name="T60" fmla="*/ 91 w 266"/>
                  <a:gd name="T61" fmla="*/ 241 h 484"/>
                  <a:gd name="T62" fmla="*/ 96 w 266"/>
                  <a:gd name="T63" fmla="*/ 229 h 484"/>
                  <a:gd name="T64" fmla="*/ 95 w 266"/>
                  <a:gd name="T65" fmla="*/ 211 h 484"/>
                  <a:gd name="T66" fmla="*/ 87 w 266"/>
                  <a:gd name="T67" fmla="*/ 183 h 484"/>
                  <a:gd name="T68" fmla="*/ 78 w 266"/>
                  <a:gd name="T69" fmla="*/ 155 h 484"/>
                  <a:gd name="T70" fmla="*/ 64 w 266"/>
                  <a:gd name="T71" fmla="*/ 136 h 484"/>
                  <a:gd name="T72" fmla="*/ 42 w 266"/>
                  <a:gd name="T73" fmla="*/ 113 h 484"/>
                  <a:gd name="T74" fmla="*/ 33 w 266"/>
                  <a:gd name="T75" fmla="*/ 96 h 484"/>
                  <a:gd name="T76" fmla="*/ 29 w 266"/>
                  <a:gd name="T77" fmla="*/ 75 h 484"/>
                  <a:gd name="T78" fmla="*/ 33 w 266"/>
                  <a:gd name="T79" fmla="*/ 51 h 484"/>
                  <a:gd name="T80" fmla="*/ 49 w 266"/>
                  <a:gd name="T81" fmla="*/ 31 h 484"/>
                  <a:gd name="T82" fmla="*/ 68 w 266"/>
                  <a:gd name="T83" fmla="*/ 19 h 484"/>
                  <a:gd name="T84" fmla="*/ 92 w 266"/>
                  <a:gd name="T85" fmla="*/ 11 h 484"/>
                  <a:gd name="T86" fmla="*/ 110 w 266"/>
                  <a:gd name="T87" fmla="*/ 5 h 484"/>
                  <a:gd name="T88" fmla="*/ 147 w 266"/>
                  <a:gd name="T89" fmla="*/ 1 h 484"/>
                  <a:gd name="T90" fmla="*/ 120 w 266"/>
                  <a:gd name="T91" fmla="*/ 3 h 4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6"/>
                  <a:gd name="T139" fmla="*/ 0 h 484"/>
                  <a:gd name="T140" fmla="*/ 266 w 266"/>
                  <a:gd name="T141" fmla="*/ 484 h 4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6" h="484">
                    <a:moveTo>
                      <a:pt x="95" y="3"/>
                    </a:moveTo>
                    <a:lnTo>
                      <a:pt x="135" y="0"/>
                    </a:lnTo>
                    <a:lnTo>
                      <a:pt x="167" y="3"/>
                    </a:lnTo>
                    <a:lnTo>
                      <a:pt x="190" y="13"/>
                    </a:lnTo>
                    <a:lnTo>
                      <a:pt x="206" y="26"/>
                    </a:lnTo>
                    <a:lnTo>
                      <a:pt x="221" y="48"/>
                    </a:lnTo>
                    <a:lnTo>
                      <a:pt x="234" y="73"/>
                    </a:lnTo>
                    <a:lnTo>
                      <a:pt x="245" y="104"/>
                    </a:lnTo>
                    <a:lnTo>
                      <a:pt x="253" y="141"/>
                    </a:lnTo>
                    <a:lnTo>
                      <a:pt x="261" y="182"/>
                    </a:lnTo>
                    <a:lnTo>
                      <a:pt x="263" y="226"/>
                    </a:lnTo>
                    <a:lnTo>
                      <a:pt x="266" y="272"/>
                    </a:lnTo>
                    <a:lnTo>
                      <a:pt x="262" y="308"/>
                    </a:lnTo>
                    <a:lnTo>
                      <a:pt x="252" y="348"/>
                    </a:lnTo>
                    <a:lnTo>
                      <a:pt x="235" y="383"/>
                    </a:lnTo>
                    <a:lnTo>
                      <a:pt x="212" y="419"/>
                    </a:lnTo>
                    <a:lnTo>
                      <a:pt x="188" y="444"/>
                    </a:lnTo>
                    <a:lnTo>
                      <a:pt x="154" y="466"/>
                    </a:lnTo>
                    <a:lnTo>
                      <a:pt x="118" y="479"/>
                    </a:lnTo>
                    <a:lnTo>
                      <a:pt x="86" y="484"/>
                    </a:lnTo>
                    <a:lnTo>
                      <a:pt x="59" y="480"/>
                    </a:lnTo>
                    <a:lnTo>
                      <a:pt x="35" y="469"/>
                    </a:lnTo>
                    <a:lnTo>
                      <a:pt x="19" y="453"/>
                    </a:lnTo>
                    <a:lnTo>
                      <a:pt x="6" y="430"/>
                    </a:lnTo>
                    <a:lnTo>
                      <a:pt x="0" y="403"/>
                    </a:lnTo>
                    <a:lnTo>
                      <a:pt x="0" y="375"/>
                    </a:lnTo>
                    <a:lnTo>
                      <a:pt x="6" y="348"/>
                    </a:lnTo>
                    <a:lnTo>
                      <a:pt x="19" y="326"/>
                    </a:lnTo>
                    <a:lnTo>
                      <a:pt x="39" y="306"/>
                    </a:lnTo>
                    <a:lnTo>
                      <a:pt x="62" y="288"/>
                    </a:lnTo>
                    <a:lnTo>
                      <a:pt x="72" y="272"/>
                    </a:lnTo>
                    <a:lnTo>
                      <a:pt x="76" y="258"/>
                    </a:lnTo>
                    <a:lnTo>
                      <a:pt x="75" y="238"/>
                    </a:lnTo>
                    <a:lnTo>
                      <a:pt x="69" y="207"/>
                    </a:lnTo>
                    <a:lnTo>
                      <a:pt x="62" y="175"/>
                    </a:lnTo>
                    <a:lnTo>
                      <a:pt x="51" y="153"/>
                    </a:lnTo>
                    <a:lnTo>
                      <a:pt x="33" y="127"/>
                    </a:lnTo>
                    <a:lnTo>
                      <a:pt x="26" y="108"/>
                    </a:lnTo>
                    <a:lnTo>
                      <a:pt x="23" y="85"/>
                    </a:lnTo>
                    <a:lnTo>
                      <a:pt x="26" y="58"/>
                    </a:lnTo>
                    <a:lnTo>
                      <a:pt x="39" y="35"/>
                    </a:lnTo>
                    <a:lnTo>
                      <a:pt x="54" y="21"/>
                    </a:lnTo>
                    <a:lnTo>
                      <a:pt x="73" y="12"/>
                    </a:lnTo>
                    <a:lnTo>
                      <a:pt x="87" y="6"/>
                    </a:lnTo>
                    <a:lnTo>
                      <a:pt x="116" y="1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4" name="Freeform 218"/>
              <p:cNvSpPr>
                <a:spLocks/>
              </p:cNvSpPr>
              <p:nvPr/>
            </p:nvSpPr>
            <p:spPr bwMode="auto">
              <a:xfrm rot="17285456" flipH="1">
                <a:off x="350" y="562"/>
                <a:ext cx="754" cy="397"/>
              </a:xfrm>
              <a:custGeom>
                <a:avLst/>
                <a:gdLst>
                  <a:gd name="T0" fmla="*/ 37 w 597"/>
                  <a:gd name="T1" fmla="*/ 339 h 448"/>
                  <a:gd name="T2" fmla="*/ 8 w 597"/>
                  <a:gd name="T3" fmla="*/ 347 h 448"/>
                  <a:gd name="T4" fmla="*/ 5 w 597"/>
                  <a:gd name="T5" fmla="*/ 378 h 448"/>
                  <a:gd name="T6" fmla="*/ 76 w 597"/>
                  <a:gd name="T7" fmla="*/ 397 h 448"/>
                  <a:gd name="T8" fmla="*/ 163 w 597"/>
                  <a:gd name="T9" fmla="*/ 390 h 448"/>
                  <a:gd name="T10" fmla="*/ 237 w 597"/>
                  <a:gd name="T11" fmla="*/ 358 h 448"/>
                  <a:gd name="T12" fmla="*/ 317 w 597"/>
                  <a:gd name="T13" fmla="*/ 296 h 448"/>
                  <a:gd name="T14" fmla="*/ 373 w 597"/>
                  <a:gd name="T15" fmla="*/ 231 h 448"/>
                  <a:gd name="T16" fmla="*/ 424 w 597"/>
                  <a:gd name="T17" fmla="*/ 176 h 448"/>
                  <a:gd name="T18" fmla="*/ 485 w 597"/>
                  <a:gd name="T19" fmla="*/ 124 h 448"/>
                  <a:gd name="T20" fmla="*/ 544 w 597"/>
                  <a:gd name="T21" fmla="*/ 93 h 448"/>
                  <a:gd name="T22" fmla="*/ 590 w 597"/>
                  <a:gd name="T23" fmla="*/ 97 h 448"/>
                  <a:gd name="T24" fmla="*/ 610 w 597"/>
                  <a:gd name="T25" fmla="*/ 121 h 448"/>
                  <a:gd name="T26" fmla="*/ 613 w 597"/>
                  <a:gd name="T27" fmla="*/ 147 h 448"/>
                  <a:gd name="T28" fmla="*/ 637 w 597"/>
                  <a:gd name="T29" fmla="*/ 157 h 448"/>
                  <a:gd name="T30" fmla="*/ 655 w 597"/>
                  <a:gd name="T31" fmla="*/ 141 h 448"/>
                  <a:gd name="T32" fmla="*/ 653 w 597"/>
                  <a:gd name="T33" fmla="*/ 116 h 448"/>
                  <a:gd name="T34" fmla="*/ 639 w 597"/>
                  <a:gd name="T35" fmla="*/ 87 h 448"/>
                  <a:gd name="T36" fmla="*/ 650 w 597"/>
                  <a:gd name="T37" fmla="*/ 61 h 448"/>
                  <a:gd name="T38" fmla="*/ 691 w 597"/>
                  <a:gd name="T39" fmla="*/ 41 h 448"/>
                  <a:gd name="T40" fmla="*/ 746 w 597"/>
                  <a:gd name="T41" fmla="*/ 31 h 448"/>
                  <a:gd name="T42" fmla="*/ 754 w 597"/>
                  <a:gd name="T43" fmla="*/ 25 h 448"/>
                  <a:gd name="T44" fmla="*/ 734 w 597"/>
                  <a:gd name="T45" fmla="*/ 7 h 448"/>
                  <a:gd name="T46" fmla="*/ 649 w 597"/>
                  <a:gd name="T47" fmla="*/ 4 h 448"/>
                  <a:gd name="T48" fmla="*/ 580 w 597"/>
                  <a:gd name="T49" fmla="*/ 37 h 448"/>
                  <a:gd name="T50" fmla="*/ 528 w 597"/>
                  <a:gd name="T51" fmla="*/ 63 h 448"/>
                  <a:gd name="T52" fmla="*/ 455 w 597"/>
                  <a:gd name="T53" fmla="*/ 97 h 448"/>
                  <a:gd name="T54" fmla="*/ 376 w 597"/>
                  <a:gd name="T55" fmla="*/ 152 h 448"/>
                  <a:gd name="T56" fmla="*/ 318 w 597"/>
                  <a:gd name="T57" fmla="*/ 213 h 448"/>
                  <a:gd name="T58" fmla="*/ 250 w 597"/>
                  <a:gd name="T59" fmla="*/ 276 h 448"/>
                  <a:gd name="T60" fmla="*/ 176 w 597"/>
                  <a:gd name="T61" fmla="*/ 320 h 448"/>
                  <a:gd name="T62" fmla="*/ 88 w 597"/>
                  <a:gd name="T63" fmla="*/ 338 h 4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7"/>
                  <a:gd name="T97" fmla="*/ 0 h 448"/>
                  <a:gd name="T98" fmla="*/ 597 w 597"/>
                  <a:gd name="T99" fmla="*/ 448 h 4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7" h="448">
                    <a:moveTo>
                      <a:pt x="52" y="383"/>
                    </a:moveTo>
                    <a:lnTo>
                      <a:pt x="29" y="383"/>
                    </a:lnTo>
                    <a:lnTo>
                      <a:pt x="25" y="384"/>
                    </a:lnTo>
                    <a:lnTo>
                      <a:pt x="6" y="392"/>
                    </a:lnTo>
                    <a:lnTo>
                      <a:pt x="0" y="407"/>
                    </a:lnTo>
                    <a:lnTo>
                      <a:pt x="4" y="426"/>
                    </a:lnTo>
                    <a:lnTo>
                      <a:pt x="24" y="440"/>
                    </a:lnTo>
                    <a:lnTo>
                      <a:pt x="60" y="448"/>
                    </a:lnTo>
                    <a:lnTo>
                      <a:pt x="97" y="447"/>
                    </a:lnTo>
                    <a:lnTo>
                      <a:pt x="129" y="440"/>
                    </a:lnTo>
                    <a:lnTo>
                      <a:pt x="158" y="426"/>
                    </a:lnTo>
                    <a:lnTo>
                      <a:pt x="188" y="404"/>
                    </a:lnTo>
                    <a:lnTo>
                      <a:pt x="219" y="374"/>
                    </a:lnTo>
                    <a:lnTo>
                      <a:pt x="251" y="334"/>
                    </a:lnTo>
                    <a:lnTo>
                      <a:pt x="273" y="299"/>
                    </a:lnTo>
                    <a:lnTo>
                      <a:pt x="295" y="261"/>
                    </a:lnTo>
                    <a:lnTo>
                      <a:pt x="316" y="225"/>
                    </a:lnTo>
                    <a:lnTo>
                      <a:pt x="336" y="199"/>
                    </a:lnTo>
                    <a:lnTo>
                      <a:pt x="359" y="168"/>
                    </a:lnTo>
                    <a:lnTo>
                      <a:pt x="384" y="140"/>
                    </a:lnTo>
                    <a:lnTo>
                      <a:pt x="409" y="118"/>
                    </a:lnTo>
                    <a:lnTo>
                      <a:pt x="431" y="105"/>
                    </a:lnTo>
                    <a:lnTo>
                      <a:pt x="451" y="104"/>
                    </a:lnTo>
                    <a:lnTo>
                      <a:pt x="467" y="110"/>
                    </a:lnTo>
                    <a:lnTo>
                      <a:pt x="476" y="119"/>
                    </a:lnTo>
                    <a:lnTo>
                      <a:pt x="483" y="136"/>
                    </a:lnTo>
                    <a:lnTo>
                      <a:pt x="485" y="150"/>
                    </a:lnTo>
                    <a:lnTo>
                      <a:pt x="485" y="166"/>
                    </a:lnTo>
                    <a:lnTo>
                      <a:pt x="491" y="175"/>
                    </a:lnTo>
                    <a:lnTo>
                      <a:pt x="504" y="177"/>
                    </a:lnTo>
                    <a:lnTo>
                      <a:pt x="514" y="171"/>
                    </a:lnTo>
                    <a:lnTo>
                      <a:pt x="519" y="159"/>
                    </a:lnTo>
                    <a:lnTo>
                      <a:pt x="522" y="146"/>
                    </a:lnTo>
                    <a:lnTo>
                      <a:pt x="517" y="131"/>
                    </a:lnTo>
                    <a:lnTo>
                      <a:pt x="509" y="110"/>
                    </a:lnTo>
                    <a:lnTo>
                      <a:pt x="506" y="98"/>
                    </a:lnTo>
                    <a:lnTo>
                      <a:pt x="509" y="83"/>
                    </a:lnTo>
                    <a:lnTo>
                      <a:pt x="515" y="69"/>
                    </a:lnTo>
                    <a:lnTo>
                      <a:pt x="532" y="54"/>
                    </a:lnTo>
                    <a:lnTo>
                      <a:pt x="547" y="46"/>
                    </a:lnTo>
                    <a:lnTo>
                      <a:pt x="568" y="41"/>
                    </a:lnTo>
                    <a:lnTo>
                      <a:pt x="591" y="35"/>
                    </a:lnTo>
                    <a:lnTo>
                      <a:pt x="587" y="36"/>
                    </a:lnTo>
                    <a:lnTo>
                      <a:pt x="597" y="28"/>
                    </a:lnTo>
                    <a:lnTo>
                      <a:pt x="596" y="19"/>
                    </a:lnTo>
                    <a:lnTo>
                      <a:pt x="581" y="8"/>
                    </a:lnTo>
                    <a:lnTo>
                      <a:pt x="549" y="0"/>
                    </a:lnTo>
                    <a:lnTo>
                      <a:pt x="514" y="5"/>
                    </a:lnTo>
                    <a:lnTo>
                      <a:pt x="483" y="18"/>
                    </a:lnTo>
                    <a:lnTo>
                      <a:pt x="459" y="42"/>
                    </a:lnTo>
                    <a:lnTo>
                      <a:pt x="443" y="58"/>
                    </a:lnTo>
                    <a:lnTo>
                      <a:pt x="418" y="71"/>
                    </a:lnTo>
                    <a:lnTo>
                      <a:pt x="388" y="87"/>
                    </a:lnTo>
                    <a:lnTo>
                      <a:pt x="360" y="110"/>
                    </a:lnTo>
                    <a:lnTo>
                      <a:pt x="330" y="139"/>
                    </a:lnTo>
                    <a:lnTo>
                      <a:pt x="298" y="172"/>
                    </a:lnTo>
                    <a:lnTo>
                      <a:pt x="275" y="204"/>
                    </a:lnTo>
                    <a:lnTo>
                      <a:pt x="252" y="240"/>
                    </a:lnTo>
                    <a:lnTo>
                      <a:pt x="225" y="277"/>
                    </a:lnTo>
                    <a:lnTo>
                      <a:pt x="198" y="312"/>
                    </a:lnTo>
                    <a:lnTo>
                      <a:pt x="170" y="339"/>
                    </a:lnTo>
                    <a:lnTo>
                      <a:pt x="139" y="361"/>
                    </a:lnTo>
                    <a:lnTo>
                      <a:pt x="104" y="377"/>
                    </a:lnTo>
                    <a:lnTo>
                      <a:pt x="70" y="381"/>
                    </a:lnTo>
                    <a:lnTo>
                      <a:pt x="52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5" name="Freeform 219"/>
              <p:cNvSpPr>
                <a:spLocks/>
              </p:cNvSpPr>
              <p:nvPr/>
            </p:nvSpPr>
            <p:spPr bwMode="auto">
              <a:xfrm>
                <a:off x="1005" y="470"/>
                <a:ext cx="749" cy="419"/>
              </a:xfrm>
              <a:custGeom>
                <a:avLst/>
                <a:gdLst>
                  <a:gd name="T0" fmla="*/ 106 w 593"/>
                  <a:gd name="T1" fmla="*/ 38 h 474"/>
                  <a:gd name="T2" fmla="*/ 87 w 593"/>
                  <a:gd name="T3" fmla="*/ 13 h 474"/>
                  <a:gd name="T4" fmla="*/ 59 w 593"/>
                  <a:gd name="T5" fmla="*/ 0 h 474"/>
                  <a:gd name="T6" fmla="*/ 28 w 593"/>
                  <a:gd name="T7" fmla="*/ 2 h 474"/>
                  <a:gd name="T8" fmla="*/ 8 w 593"/>
                  <a:gd name="T9" fmla="*/ 14 h 474"/>
                  <a:gd name="T10" fmla="*/ 0 w 593"/>
                  <a:gd name="T11" fmla="*/ 38 h 474"/>
                  <a:gd name="T12" fmla="*/ 9 w 593"/>
                  <a:gd name="T13" fmla="*/ 58 h 474"/>
                  <a:gd name="T14" fmla="*/ 30 w 593"/>
                  <a:gd name="T15" fmla="*/ 80 h 474"/>
                  <a:gd name="T16" fmla="*/ 64 w 593"/>
                  <a:gd name="T17" fmla="*/ 106 h 474"/>
                  <a:gd name="T18" fmla="*/ 105 w 593"/>
                  <a:gd name="T19" fmla="*/ 130 h 474"/>
                  <a:gd name="T20" fmla="*/ 153 w 593"/>
                  <a:gd name="T21" fmla="*/ 157 h 474"/>
                  <a:gd name="T22" fmla="*/ 211 w 593"/>
                  <a:gd name="T23" fmla="*/ 187 h 474"/>
                  <a:gd name="T24" fmla="*/ 268 w 593"/>
                  <a:gd name="T25" fmla="*/ 210 h 474"/>
                  <a:gd name="T26" fmla="*/ 363 w 593"/>
                  <a:gd name="T27" fmla="*/ 253 h 474"/>
                  <a:gd name="T28" fmla="*/ 443 w 593"/>
                  <a:gd name="T29" fmla="*/ 282 h 474"/>
                  <a:gd name="T30" fmla="*/ 530 w 593"/>
                  <a:gd name="T31" fmla="*/ 317 h 474"/>
                  <a:gd name="T32" fmla="*/ 573 w 593"/>
                  <a:gd name="T33" fmla="*/ 337 h 474"/>
                  <a:gd name="T34" fmla="*/ 596 w 593"/>
                  <a:gd name="T35" fmla="*/ 358 h 474"/>
                  <a:gd name="T36" fmla="*/ 605 w 593"/>
                  <a:gd name="T37" fmla="*/ 379 h 474"/>
                  <a:gd name="T38" fmla="*/ 614 w 593"/>
                  <a:gd name="T39" fmla="*/ 398 h 474"/>
                  <a:gd name="T40" fmla="*/ 630 w 593"/>
                  <a:gd name="T41" fmla="*/ 412 h 474"/>
                  <a:gd name="T42" fmla="*/ 659 w 593"/>
                  <a:gd name="T43" fmla="*/ 419 h 474"/>
                  <a:gd name="T44" fmla="*/ 691 w 593"/>
                  <a:gd name="T45" fmla="*/ 416 h 474"/>
                  <a:gd name="T46" fmla="*/ 720 w 593"/>
                  <a:gd name="T47" fmla="*/ 414 h 474"/>
                  <a:gd name="T48" fmla="*/ 743 w 593"/>
                  <a:gd name="T49" fmla="*/ 408 h 474"/>
                  <a:gd name="T50" fmla="*/ 749 w 593"/>
                  <a:gd name="T51" fmla="*/ 395 h 474"/>
                  <a:gd name="T52" fmla="*/ 735 w 593"/>
                  <a:gd name="T53" fmla="*/ 385 h 474"/>
                  <a:gd name="T54" fmla="*/ 705 w 593"/>
                  <a:gd name="T55" fmla="*/ 385 h 474"/>
                  <a:gd name="T56" fmla="*/ 720 w 593"/>
                  <a:gd name="T57" fmla="*/ 379 h 474"/>
                  <a:gd name="T58" fmla="*/ 724 w 593"/>
                  <a:gd name="T59" fmla="*/ 371 h 474"/>
                  <a:gd name="T60" fmla="*/ 716 w 593"/>
                  <a:gd name="T61" fmla="*/ 362 h 474"/>
                  <a:gd name="T62" fmla="*/ 693 w 593"/>
                  <a:gd name="T63" fmla="*/ 360 h 474"/>
                  <a:gd name="T64" fmla="*/ 666 w 593"/>
                  <a:gd name="T65" fmla="*/ 361 h 474"/>
                  <a:gd name="T66" fmla="*/ 654 w 593"/>
                  <a:gd name="T67" fmla="*/ 352 h 474"/>
                  <a:gd name="T68" fmla="*/ 668 w 593"/>
                  <a:gd name="T69" fmla="*/ 340 h 474"/>
                  <a:gd name="T70" fmla="*/ 686 w 593"/>
                  <a:gd name="T71" fmla="*/ 324 h 474"/>
                  <a:gd name="T72" fmla="*/ 701 w 593"/>
                  <a:gd name="T73" fmla="*/ 316 h 474"/>
                  <a:gd name="T74" fmla="*/ 709 w 593"/>
                  <a:gd name="T75" fmla="*/ 302 h 474"/>
                  <a:gd name="T76" fmla="*/ 707 w 593"/>
                  <a:gd name="T77" fmla="*/ 293 h 474"/>
                  <a:gd name="T78" fmla="*/ 696 w 593"/>
                  <a:gd name="T79" fmla="*/ 286 h 474"/>
                  <a:gd name="T80" fmla="*/ 680 w 593"/>
                  <a:gd name="T81" fmla="*/ 286 h 474"/>
                  <a:gd name="T82" fmla="*/ 663 w 593"/>
                  <a:gd name="T83" fmla="*/ 292 h 474"/>
                  <a:gd name="T84" fmla="*/ 656 w 593"/>
                  <a:gd name="T85" fmla="*/ 301 h 474"/>
                  <a:gd name="T86" fmla="*/ 652 w 593"/>
                  <a:gd name="T87" fmla="*/ 313 h 474"/>
                  <a:gd name="T88" fmla="*/ 645 w 593"/>
                  <a:gd name="T89" fmla="*/ 325 h 474"/>
                  <a:gd name="T90" fmla="*/ 633 w 593"/>
                  <a:gd name="T91" fmla="*/ 329 h 474"/>
                  <a:gd name="T92" fmla="*/ 620 w 593"/>
                  <a:gd name="T93" fmla="*/ 329 h 474"/>
                  <a:gd name="T94" fmla="*/ 592 w 593"/>
                  <a:gd name="T95" fmla="*/ 317 h 474"/>
                  <a:gd name="T96" fmla="*/ 560 w 593"/>
                  <a:gd name="T97" fmla="*/ 301 h 474"/>
                  <a:gd name="T98" fmla="*/ 514 w 593"/>
                  <a:gd name="T99" fmla="*/ 278 h 474"/>
                  <a:gd name="T100" fmla="*/ 462 w 593"/>
                  <a:gd name="T101" fmla="*/ 252 h 474"/>
                  <a:gd name="T102" fmla="*/ 414 w 593"/>
                  <a:gd name="T103" fmla="*/ 229 h 474"/>
                  <a:gd name="T104" fmla="*/ 357 w 593"/>
                  <a:gd name="T105" fmla="*/ 199 h 474"/>
                  <a:gd name="T106" fmla="*/ 312 w 593"/>
                  <a:gd name="T107" fmla="*/ 169 h 474"/>
                  <a:gd name="T108" fmla="*/ 263 w 593"/>
                  <a:gd name="T109" fmla="*/ 135 h 474"/>
                  <a:gd name="T110" fmla="*/ 202 w 593"/>
                  <a:gd name="T111" fmla="*/ 102 h 474"/>
                  <a:gd name="T112" fmla="*/ 157 w 593"/>
                  <a:gd name="T113" fmla="*/ 79 h 474"/>
                  <a:gd name="T114" fmla="*/ 125 w 593"/>
                  <a:gd name="T115" fmla="*/ 57 h 474"/>
                  <a:gd name="T116" fmla="*/ 106 w 593"/>
                  <a:gd name="T117" fmla="*/ 38 h 4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93"/>
                  <a:gd name="T178" fmla="*/ 0 h 474"/>
                  <a:gd name="T179" fmla="*/ 593 w 593"/>
                  <a:gd name="T180" fmla="*/ 474 h 4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93" h="474">
                    <a:moveTo>
                      <a:pt x="84" y="43"/>
                    </a:moveTo>
                    <a:lnTo>
                      <a:pt x="69" y="15"/>
                    </a:lnTo>
                    <a:lnTo>
                      <a:pt x="47" y="0"/>
                    </a:lnTo>
                    <a:lnTo>
                      <a:pt x="22" y="2"/>
                    </a:lnTo>
                    <a:lnTo>
                      <a:pt x="6" y="16"/>
                    </a:lnTo>
                    <a:lnTo>
                      <a:pt x="0" y="43"/>
                    </a:lnTo>
                    <a:lnTo>
                      <a:pt x="7" y="66"/>
                    </a:lnTo>
                    <a:lnTo>
                      <a:pt x="24" y="90"/>
                    </a:lnTo>
                    <a:lnTo>
                      <a:pt x="51" y="120"/>
                    </a:lnTo>
                    <a:lnTo>
                      <a:pt x="83" y="147"/>
                    </a:lnTo>
                    <a:lnTo>
                      <a:pt x="121" y="178"/>
                    </a:lnTo>
                    <a:lnTo>
                      <a:pt x="167" y="211"/>
                    </a:lnTo>
                    <a:lnTo>
                      <a:pt x="212" y="238"/>
                    </a:lnTo>
                    <a:lnTo>
                      <a:pt x="287" y="286"/>
                    </a:lnTo>
                    <a:lnTo>
                      <a:pt x="351" y="319"/>
                    </a:lnTo>
                    <a:lnTo>
                      <a:pt x="420" y="359"/>
                    </a:lnTo>
                    <a:lnTo>
                      <a:pt x="454" y="381"/>
                    </a:lnTo>
                    <a:lnTo>
                      <a:pt x="472" y="405"/>
                    </a:lnTo>
                    <a:lnTo>
                      <a:pt x="479" y="429"/>
                    </a:lnTo>
                    <a:lnTo>
                      <a:pt x="486" y="450"/>
                    </a:lnTo>
                    <a:lnTo>
                      <a:pt x="499" y="466"/>
                    </a:lnTo>
                    <a:lnTo>
                      <a:pt x="522" y="474"/>
                    </a:lnTo>
                    <a:lnTo>
                      <a:pt x="547" y="471"/>
                    </a:lnTo>
                    <a:lnTo>
                      <a:pt x="570" y="468"/>
                    </a:lnTo>
                    <a:lnTo>
                      <a:pt x="588" y="462"/>
                    </a:lnTo>
                    <a:lnTo>
                      <a:pt x="593" y="447"/>
                    </a:lnTo>
                    <a:lnTo>
                      <a:pt x="582" y="435"/>
                    </a:lnTo>
                    <a:lnTo>
                      <a:pt x="558" y="435"/>
                    </a:lnTo>
                    <a:lnTo>
                      <a:pt x="570" y="429"/>
                    </a:lnTo>
                    <a:lnTo>
                      <a:pt x="573" y="420"/>
                    </a:lnTo>
                    <a:lnTo>
                      <a:pt x="567" y="409"/>
                    </a:lnTo>
                    <a:lnTo>
                      <a:pt x="549" y="407"/>
                    </a:lnTo>
                    <a:lnTo>
                      <a:pt x="527" y="408"/>
                    </a:lnTo>
                    <a:lnTo>
                      <a:pt x="518" y="398"/>
                    </a:lnTo>
                    <a:lnTo>
                      <a:pt x="529" y="385"/>
                    </a:lnTo>
                    <a:lnTo>
                      <a:pt x="543" y="367"/>
                    </a:lnTo>
                    <a:lnTo>
                      <a:pt x="555" y="357"/>
                    </a:lnTo>
                    <a:lnTo>
                      <a:pt x="561" y="342"/>
                    </a:lnTo>
                    <a:lnTo>
                      <a:pt x="560" y="332"/>
                    </a:lnTo>
                    <a:lnTo>
                      <a:pt x="551" y="324"/>
                    </a:lnTo>
                    <a:lnTo>
                      <a:pt x="538" y="324"/>
                    </a:lnTo>
                    <a:lnTo>
                      <a:pt x="525" y="330"/>
                    </a:lnTo>
                    <a:lnTo>
                      <a:pt x="519" y="340"/>
                    </a:lnTo>
                    <a:lnTo>
                      <a:pt x="516" y="354"/>
                    </a:lnTo>
                    <a:lnTo>
                      <a:pt x="511" y="368"/>
                    </a:lnTo>
                    <a:lnTo>
                      <a:pt x="501" y="372"/>
                    </a:lnTo>
                    <a:lnTo>
                      <a:pt x="491" y="372"/>
                    </a:lnTo>
                    <a:lnTo>
                      <a:pt x="469" y="359"/>
                    </a:lnTo>
                    <a:lnTo>
                      <a:pt x="443" y="340"/>
                    </a:lnTo>
                    <a:lnTo>
                      <a:pt x="407" y="314"/>
                    </a:lnTo>
                    <a:lnTo>
                      <a:pt x="366" y="285"/>
                    </a:lnTo>
                    <a:lnTo>
                      <a:pt x="328" y="259"/>
                    </a:lnTo>
                    <a:lnTo>
                      <a:pt x="283" y="225"/>
                    </a:lnTo>
                    <a:lnTo>
                      <a:pt x="247" y="191"/>
                    </a:lnTo>
                    <a:lnTo>
                      <a:pt x="208" y="153"/>
                    </a:lnTo>
                    <a:lnTo>
                      <a:pt x="160" y="115"/>
                    </a:lnTo>
                    <a:lnTo>
                      <a:pt x="124" y="89"/>
                    </a:lnTo>
                    <a:lnTo>
                      <a:pt x="99" y="65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6096000" y="762000"/>
            <a:ext cx="2667000" cy="2320925"/>
            <a:chOff x="3552" y="0"/>
            <a:chExt cx="2208" cy="1942"/>
          </a:xfrm>
        </p:grpSpPr>
        <p:graphicFrame>
          <p:nvGraphicFramePr>
            <p:cNvPr id="7194" name="Object 81"/>
            <p:cNvGraphicFramePr>
              <a:graphicFrameLocks noChangeAspect="1"/>
            </p:cNvGraphicFramePr>
            <p:nvPr/>
          </p:nvGraphicFramePr>
          <p:xfrm>
            <a:off x="3552" y="1152"/>
            <a:ext cx="892" cy="790"/>
          </p:xfrm>
          <a:graphic>
            <a:graphicData uri="http://schemas.openxmlformats.org/presentationml/2006/ole">
              <p:oleObj spid="_x0000_s4157" name="Clip" r:id="rId4" imgW="3321050" imgH="2940050" progId="">
                <p:embed/>
              </p:oleObj>
            </a:graphicData>
          </a:graphic>
        </p:graphicFrame>
        <p:graphicFrame>
          <p:nvGraphicFramePr>
            <p:cNvPr id="7195" name="Object 82"/>
            <p:cNvGraphicFramePr>
              <a:graphicFrameLocks noChangeAspect="1"/>
            </p:cNvGraphicFramePr>
            <p:nvPr/>
          </p:nvGraphicFramePr>
          <p:xfrm>
            <a:off x="4100" y="1130"/>
            <a:ext cx="892" cy="790"/>
          </p:xfrm>
          <a:graphic>
            <a:graphicData uri="http://schemas.openxmlformats.org/presentationml/2006/ole">
              <p:oleObj spid="_x0000_s4158" name="Clip" r:id="rId5" imgW="3321050" imgH="2940050" progId="">
                <p:embed/>
              </p:oleObj>
            </a:graphicData>
          </a:graphic>
        </p:graphicFrame>
        <p:graphicFrame>
          <p:nvGraphicFramePr>
            <p:cNvPr id="7196" name="Object 83"/>
            <p:cNvGraphicFramePr>
              <a:graphicFrameLocks noChangeAspect="1"/>
            </p:cNvGraphicFramePr>
            <p:nvPr/>
          </p:nvGraphicFramePr>
          <p:xfrm>
            <a:off x="4532" y="1152"/>
            <a:ext cx="892" cy="790"/>
          </p:xfrm>
          <a:graphic>
            <a:graphicData uri="http://schemas.openxmlformats.org/presentationml/2006/ole">
              <p:oleObj spid="_x0000_s4159" name="Clip" r:id="rId6" imgW="3321050" imgH="2940050" progId="">
                <p:embed/>
              </p:oleObj>
            </a:graphicData>
          </a:graphic>
        </p:graphicFrame>
        <p:graphicFrame>
          <p:nvGraphicFramePr>
            <p:cNvPr id="7197" name="Object 120"/>
            <p:cNvGraphicFramePr>
              <a:graphicFrameLocks noChangeAspect="1"/>
            </p:cNvGraphicFramePr>
            <p:nvPr/>
          </p:nvGraphicFramePr>
          <p:xfrm>
            <a:off x="3759" y="0"/>
            <a:ext cx="2001" cy="1874"/>
          </p:xfrm>
          <a:graphic>
            <a:graphicData uri="http://schemas.openxmlformats.org/presentationml/2006/ole">
              <p:oleObj spid="_x0000_s4160" name="Clip" r:id="rId7" imgW="4218962" imgH="3951798" progId="">
                <p:embed/>
              </p:oleObj>
            </a:graphicData>
          </a:graphic>
        </p:graphicFrame>
      </p:grpSp>
      <p:grpSp>
        <p:nvGrpSpPr>
          <p:cNvPr id="5" name="Group 237"/>
          <p:cNvGrpSpPr>
            <a:grpSpLocks/>
          </p:cNvGrpSpPr>
          <p:nvPr/>
        </p:nvGrpSpPr>
        <p:grpSpPr bwMode="auto">
          <a:xfrm>
            <a:off x="6096000" y="533400"/>
            <a:ext cx="2895600" cy="3200400"/>
            <a:chOff x="4848" y="672"/>
            <a:chExt cx="1824" cy="2016"/>
          </a:xfrm>
        </p:grpSpPr>
        <p:sp>
          <p:nvSpPr>
            <p:cNvPr id="7238" name="Rectangle 236"/>
            <p:cNvSpPr>
              <a:spLocks noChangeArrowheads="1"/>
            </p:cNvSpPr>
            <p:nvPr/>
          </p:nvSpPr>
          <p:spPr bwMode="auto">
            <a:xfrm>
              <a:off x="4848" y="672"/>
              <a:ext cx="1824" cy="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7239" name="Group 123"/>
            <p:cNvGrpSpPr>
              <a:grpSpLocks/>
            </p:cNvGrpSpPr>
            <p:nvPr/>
          </p:nvGrpSpPr>
          <p:grpSpPr bwMode="auto">
            <a:xfrm>
              <a:off x="4992" y="768"/>
              <a:ext cx="1344" cy="1776"/>
              <a:chOff x="5184" y="384"/>
              <a:chExt cx="1872" cy="2208"/>
            </a:xfrm>
          </p:grpSpPr>
          <p:grpSp>
            <p:nvGrpSpPr>
              <p:cNvPr id="7240" name="Group 104"/>
              <p:cNvGrpSpPr>
                <a:grpSpLocks/>
              </p:cNvGrpSpPr>
              <p:nvPr/>
            </p:nvGrpSpPr>
            <p:grpSpPr bwMode="auto">
              <a:xfrm flipH="1">
                <a:off x="5760" y="384"/>
                <a:ext cx="1296" cy="2208"/>
                <a:chOff x="4561" y="1009"/>
                <a:chExt cx="1438" cy="2483"/>
              </a:xfrm>
            </p:grpSpPr>
            <p:grpSp>
              <p:nvGrpSpPr>
                <p:cNvPr id="7241" name="Group 92"/>
                <p:cNvGrpSpPr>
                  <a:grpSpLocks/>
                </p:cNvGrpSpPr>
                <p:nvPr/>
              </p:nvGrpSpPr>
              <p:grpSpPr bwMode="auto">
                <a:xfrm>
                  <a:off x="4561" y="1647"/>
                  <a:ext cx="1212" cy="1845"/>
                  <a:chOff x="4561" y="1647"/>
                  <a:chExt cx="1212" cy="1845"/>
                </a:xfrm>
              </p:grpSpPr>
              <p:sp>
                <p:nvSpPr>
                  <p:cNvPr id="7253" name="Freeform 86"/>
                  <p:cNvSpPr>
                    <a:spLocks/>
                  </p:cNvSpPr>
                  <p:nvPr/>
                </p:nvSpPr>
                <p:spPr bwMode="auto">
                  <a:xfrm>
                    <a:off x="5163" y="1647"/>
                    <a:ext cx="346" cy="415"/>
                  </a:xfrm>
                  <a:custGeom>
                    <a:avLst/>
                    <a:gdLst>
                      <a:gd name="T0" fmla="*/ 151 w 346"/>
                      <a:gd name="T1" fmla="*/ 34 h 415"/>
                      <a:gd name="T2" fmla="*/ 195 w 346"/>
                      <a:gd name="T3" fmla="*/ 12 h 415"/>
                      <a:gd name="T4" fmla="*/ 235 w 346"/>
                      <a:gd name="T5" fmla="*/ 0 h 415"/>
                      <a:gd name="T6" fmla="*/ 275 w 346"/>
                      <a:gd name="T7" fmla="*/ 0 h 415"/>
                      <a:gd name="T8" fmla="*/ 308 w 346"/>
                      <a:gd name="T9" fmla="*/ 9 h 415"/>
                      <a:gd name="T10" fmla="*/ 337 w 346"/>
                      <a:gd name="T11" fmla="*/ 43 h 415"/>
                      <a:gd name="T12" fmla="*/ 346 w 346"/>
                      <a:gd name="T13" fmla="*/ 105 h 415"/>
                      <a:gd name="T14" fmla="*/ 332 w 346"/>
                      <a:gd name="T15" fmla="*/ 161 h 415"/>
                      <a:gd name="T16" fmla="*/ 313 w 346"/>
                      <a:gd name="T17" fmla="*/ 203 h 415"/>
                      <a:gd name="T18" fmla="*/ 273 w 346"/>
                      <a:gd name="T19" fmla="*/ 254 h 415"/>
                      <a:gd name="T20" fmla="*/ 275 w 346"/>
                      <a:gd name="T21" fmla="*/ 288 h 415"/>
                      <a:gd name="T22" fmla="*/ 337 w 346"/>
                      <a:gd name="T23" fmla="*/ 368 h 415"/>
                      <a:gd name="T24" fmla="*/ 324 w 346"/>
                      <a:gd name="T25" fmla="*/ 399 h 415"/>
                      <a:gd name="T26" fmla="*/ 240 w 346"/>
                      <a:gd name="T27" fmla="*/ 308 h 415"/>
                      <a:gd name="T28" fmla="*/ 203 w 346"/>
                      <a:gd name="T29" fmla="*/ 342 h 415"/>
                      <a:gd name="T30" fmla="*/ 151 w 346"/>
                      <a:gd name="T31" fmla="*/ 376 h 415"/>
                      <a:gd name="T32" fmla="*/ 105 w 346"/>
                      <a:gd name="T33" fmla="*/ 407 h 415"/>
                      <a:gd name="T34" fmla="*/ 61 w 346"/>
                      <a:gd name="T35" fmla="*/ 415 h 415"/>
                      <a:gd name="T36" fmla="*/ 24 w 346"/>
                      <a:gd name="T37" fmla="*/ 399 h 415"/>
                      <a:gd name="T38" fmla="*/ 8 w 346"/>
                      <a:gd name="T39" fmla="*/ 356 h 415"/>
                      <a:gd name="T40" fmla="*/ 0 w 346"/>
                      <a:gd name="T41" fmla="*/ 274 h 415"/>
                      <a:gd name="T42" fmla="*/ 21 w 346"/>
                      <a:gd name="T43" fmla="*/ 198 h 415"/>
                      <a:gd name="T44" fmla="*/ 61 w 346"/>
                      <a:gd name="T45" fmla="*/ 130 h 415"/>
                      <a:gd name="T46" fmla="*/ 102 w 346"/>
                      <a:gd name="T47" fmla="*/ 79 h 415"/>
                      <a:gd name="T48" fmla="*/ 127 w 346"/>
                      <a:gd name="T49" fmla="*/ 54 h 415"/>
                      <a:gd name="T50" fmla="*/ 151 w 346"/>
                      <a:gd name="T51" fmla="*/ 34 h 41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46"/>
                      <a:gd name="T79" fmla="*/ 0 h 415"/>
                      <a:gd name="T80" fmla="*/ 346 w 346"/>
                      <a:gd name="T81" fmla="*/ 415 h 41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46" h="415">
                        <a:moveTo>
                          <a:pt x="151" y="34"/>
                        </a:moveTo>
                        <a:lnTo>
                          <a:pt x="195" y="12"/>
                        </a:lnTo>
                        <a:lnTo>
                          <a:pt x="235" y="0"/>
                        </a:lnTo>
                        <a:lnTo>
                          <a:pt x="275" y="0"/>
                        </a:lnTo>
                        <a:lnTo>
                          <a:pt x="308" y="9"/>
                        </a:lnTo>
                        <a:lnTo>
                          <a:pt x="337" y="43"/>
                        </a:lnTo>
                        <a:lnTo>
                          <a:pt x="346" y="105"/>
                        </a:lnTo>
                        <a:lnTo>
                          <a:pt x="332" y="161"/>
                        </a:lnTo>
                        <a:lnTo>
                          <a:pt x="313" y="203"/>
                        </a:lnTo>
                        <a:lnTo>
                          <a:pt x="273" y="254"/>
                        </a:lnTo>
                        <a:lnTo>
                          <a:pt x="275" y="288"/>
                        </a:lnTo>
                        <a:lnTo>
                          <a:pt x="337" y="368"/>
                        </a:lnTo>
                        <a:lnTo>
                          <a:pt x="324" y="399"/>
                        </a:lnTo>
                        <a:lnTo>
                          <a:pt x="240" y="308"/>
                        </a:lnTo>
                        <a:lnTo>
                          <a:pt x="203" y="342"/>
                        </a:lnTo>
                        <a:lnTo>
                          <a:pt x="151" y="376"/>
                        </a:lnTo>
                        <a:lnTo>
                          <a:pt x="105" y="407"/>
                        </a:lnTo>
                        <a:lnTo>
                          <a:pt x="61" y="415"/>
                        </a:lnTo>
                        <a:lnTo>
                          <a:pt x="24" y="399"/>
                        </a:lnTo>
                        <a:lnTo>
                          <a:pt x="8" y="356"/>
                        </a:lnTo>
                        <a:lnTo>
                          <a:pt x="0" y="274"/>
                        </a:lnTo>
                        <a:lnTo>
                          <a:pt x="21" y="198"/>
                        </a:lnTo>
                        <a:lnTo>
                          <a:pt x="61" y="130"/>
                        </a:lnTo>
                        <a:lnTo>
                          <a:pt x="102" y="79"/>
                        </a:lnTo>
                        <a:lnTo>
                          <a:pt x="127" y="54"/>
                        </a:lnTo>
                        <a:lnTo>
                          <a:pt x="151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4" name="Freeform 87"/>
                  <p:cNvSpPr>
                    <a:spLocks/>
                  </p:cNvSpPr>
                  <p:nvPr/>
                </p:nvSpPr>
                <p:spPr bwMode="auto">
                  <a:xfrm>
                    <a:off x="4561" y="1917"/>
                    <a:ext cx="560" cy="449"/>
                  </a:xfrm>
                  <a:custGeom>
                    <a:avLst/>
                    <a:gdLst>
                      <a:gd name="T0" fmla="*/ 471 w 560"/>
                      <a:gd name="T1" fmla="*/ 103 h 449"/>
                      <a:gd name="T2" fmla="*/ 514 w 560"/>
                      <a:gd name="T3" fmla="*/ 103 h 449"/>
                      <a:gd name="T4" fmla="*/ 554 w 560"/>
                      <a:gd name="T5" fmla="*/ 114 h 449"/>
                      <a:gd name="T6" fmla="*/ 560 w 560"/>
                      <a:gd name="T7" fmla="*/ 154 h 449"/>
                      <a:gd name="T8" fmla="*/ 530 w 560"/>
                      <a:gd name="T9" fmla="*/ 187 h 449"/>
                      <a:gd name="T10" fmla="*/ 473 w 560"/>
                      <a:gd name="T11" fmla="*/ 196 h 449"/>
                      <a:gd name="T12" fmla="*/ 414 w 560"/>
                      <a:gd name="T13" fmla="*/ 182 h 449"/>
                      <a:gd name="T14" fmla="*/ 301 w 560"/>
                      <a:gd name="T15" fmla="*/ 145 h 449"/>
                      <a:gd name="T16" fmla="*/ 219 w 560"/>
                      <a:gd name="T17" fmla="*/ 114 h 449"/>
                      <a:gd name="T18" fmla="*/ 154 w 560"/>
                      <a:gd name="T19" fmla="*/ 86 h 449"/>
                      <a:gd name="T20" fmla="*/ 97 w 560"/>
                      <a:gd name="T21" fmla="*/ 63 h 449"/>
                      <a:gd name="T22" fmla="*/ 75 w 560"/>
                      <a:gd name="T23" fmla="*/ 52 h 449"/>
                      <a:gd name="T24" fmla="*/ 59 w 560"/>
                      <a:gd name="T25" fmla="*/ 63 h 449"/>
                      <a:gd name="T26" fmla="*/ 67 w 560"/>
                      <a:gd name="T27" fmla="*/ 106 h 449"/>
                      <a:gd name="T28" fmla="*/ 73 w 560"/>
                      <a:gd name="T29" fmla="*/ 165 h 449"/>
                      <a:gd name="T30" fmla="*/ 100 w 560"/>
                      <a:gd name="T31" fmla="*/ 238 h 449"/>
                      <a:gd name="T32" fmla="*/ 121 w 560"/>
                      <a:gd name="T33" fmla="*/ 297 h 449"/>
                      <a:gd name="T34" fmla="*/ 154 w 560"/>
                      <a:gd name="T35" fmla="*/ 348 h 449"/>
                      <a:gd name="T36" fmla="*/ 181 w 560"/>
                      <a:gd name="T37" fmla="*/ 385 h 449"/>
                      <a:gd name="T38" fmla="*/ 194 w 560"/>
                      <a:gd name="T39" fmla="*/ 427 h 449"/>
                      <a:gd name="T40" fmla="*/ 186 w 560"/>
                      <a:gd name="T41" fmla="*/ 449 h 449"/>
                      <a:gd name="T42" fmla="*/ 162 w 560"/>
                      <a:gd name="T43" fmla="*/ 449 h 449"/>
                      <a:gd name="T44" fmla="*/ 113 w 560"/>
                      <a:gd name="T45" fmla="*/ 427 h 449"/>
                      <a:gd name="T46" fmla="*/ 43 w 560"/>
                      <a:gd name="T47" fmla="*/ 424 h 449"/>
                      <a:gd name="T48" fmla="*/ 8 w 560"/>
                      <a:gd name="T49" fmla="*/ 418 h 449"/>
                      <a:gd name="T50" fmla="*/ 0 w 560"/>
                      <a:gd name="T51" fmla="*/ 399 h 449"/>
                      <a:gd name="T52" fmla="*/ 11 w 560"/>
                      <a:gd name="T53" fmla="*/ 385 h 449"/>
                      <a:gd name="T54" fmla="*/ 48 w 560"/>
                      <a:gd name="T55" fmla="*/ 385 h 449"/>
                      <a:gd name="T56" fmla="*/ 105 w 560"/>
                      <a:gd name="T57" fmla="*/ 385 h 449"/>
                      <a:gd name="T58" fmla="*/ 124 w 560"/>
                      <a:gd name="T59" fmla="*/ 376 h 449"/>
                      <a:gd name="T60" fmla="*/ 113 w 560"/>
                      <a:gd name="T61" fmla="*/ 359 h 449"/>
                      <a:gd name="T62" fmla="*/ 84 w 560"/>
                      <a:gd name="T63" fmla="*/ 317 h 449"/>
                      <a:gd name="T64" fmla="*/ 59 w 560"/>
                      <a:gd name="T65" fmla="*/ 263 h 449"/>
                      <a:gd name="T66" fmla="*/ 48 w 560"/>
                      <a:gd name="T67" fmla="*/ 204 h 449"/>
                      <a:gd name="T68" fmla="*/ 27 w 560"/>
                      <a:gd name="T69" fmla="*/ 145 h 449"/>
                      <a:gd name="T70" fmla="*/ 16 w 560"/>
                      <a:gd name="T71" fmla="*/ 89 h 449"/>
                      <a:gd name="T72" fmla="*/ 16 w 560"/>
                      <a:gd name="T73" fmla="*/ 30 h 449"/>
                      <a:gd name="T74" fmla="*/ 27 w 560"/>
                      <a:gd name="T75" fmla="*/ 3 h 449"/>
                      <a:gd name="T76" fmla="*/ 65 w 560"/>
                      <a:gd name="T77" fmla="*/ 0 h 449"/>
                      <a:gd name="T78" fmla="*/ 89 w 560"/>
                      <a:gd name="T79" fmla="*/ 0 h 449"/>
                      <a:gd name="T80" fmla="*/ 129 w 560"/>
                      <a:gd name="T81" fmla="*/ 12 h 449"/>
                      <a:gd name="T82" fmla="*/ 210 w 560"/>
                      <a:gd name="T83" fmla="*/ 38 h 449"/>
                      <a:gd name="T84" fmla="*/ 268 w 560"/>
                      <a:gd name="T85" fmla="*/ 61 h 449"/>
                      <a:gd name="T86" fmla="*/ 344 w 560"/>
                      <a:gd name="T87" fmla="*/ 80 h 449"/>
                      <a:gd name="T88" fmla="*/ 414 w 560"/>
                      <a:gd name="T89" fmla="*/ 94 h 449"/>
                      <a:gd name="T90" fmla="*/ 471 w 560"/>
                      <a:gd name="T91" fmla="*/ 103 h 449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560"/>
                      <a:gd name="T139" fmla="*/ 0 h 449"/>
                      <a:gd name="T140" fmla="*/ 560 w 560"/>
                      <a:gd name="T141" fmla="*/ 449 h 449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560" h="449">
                        <a:moveTo>
                          <a:pt x="471" y="103"/>
                        </a:moveTo>
                        <a:lnTo>
                          <a:pt x="514" y="103"/>
                        </a:lnTo>
                        <a:lnTo>
                          <a:pt x="554" y="114"/>
                        </a:lnTo>
                        <a:lnTo>
                          <a:pt x="560" y="154"/>
                        </a:lnTo>
                        <a:lnTo>
                          <a:pt x="530" y="187"/>
                        </a:lnTo>
                        <a:lnTo>
                          <a:pt x="473" y="196"/>
                        </a:lnTo>
                        <a:lnTo>
                          <a:pt x="414" y="182"/>
                        </a:lnTo>
                        <a:lnTo>
                          <a:pt x="301" y="145"/>
                        </a:lnTo>
                        <a:lnTo>
                          <a:pt x="219" y="114"/>
                        </a:lnTo>
                        <a:lnTo>
                          <a:pt x="154" y="86"/>
                        </a:lnTo>
                        <a:lnTo>
                          <a:pt x="97" y="63"/>
                        </a:lnTo>
                        <a:lnTo>
                          <a:pt x="75" y="52"/>
                        </a:lnTo>
                        <a:lnTo>
                          <a:pt x="59" y="63"/>
                        </a:lnTo>
                        <a:lnTo>
                          <a:pt x="67" y="106"/>
                        </a:lnTo>
                        <a:lnTo>
                          <a:pt x="73" y="165"/>
                        </a:lnTo>
                        <a:lnTo>
                          <a:pt x="100" y="238"/>
                        </a:lnTo>
                        <a:lnTo>
                          <a:pt x="121" y="297"/>
                        </a:lnTo>
                        <a:lnTo>
                          <a:pt x="154" y="348"/>
                        </a:lnTo>
                        <a:lnTo>
                          <a:pt x="181" y="385"/>
                        </a:lnTo>
                        <a:lnTo>
                          <a:pt x="194" y="427"/>
                        </a:lnTo>
                        <a:lnTo>
                          <a:pt x="186" y="449"/>
                        </a:lnTo>
                        <a:lnTo>
                          <a:pt x="162" y="449"/>
                        </a:lnTo>
                        <a:lnTo>
                          <a:pt x="113" y="427"/>
                        </a:lnTo>
                        <a:lnTo>
                          <a:pt x="43" y="424"/>
                        </a:lnTo>
                        <a:lnTo>
                          <a:pt x="8" y="418"/>
                        </a:lnTo>
                        <a:lnTo>
                          <a:pt x="0" y="399"/>
                        </a:lnTo>
                        <a:lnTo>
                          <a:pt x="11" y="385"/>
                        </a:lnTo>
                        <a:lnTo>
                          <a:pt x="48" y="385"/>
                        </a:lnTo>
                        <a:lnTo>
                          <a:pt x="105" y="385"/>
                        </a:lnTo>
                        <a:lnTo>
                          <a:pt x="124" y="376"/>
                        </a:lnTo>
                        <a:lnTo>
                          <a:pt x="113" y="359"/>
                        </a:lnTo>
                        <a:lnTo>
                          <a:pt x="84" y="317"/>
                        </a:lnTo>
                        <a:lnTo>
                          <a:pt x="59" y="263"/>
                        </a:lnTo>
                        <a:lnTo>
                          <a:pt x="48" y="204"/>
                        </a:lnTo>
                        <a:lnTo>
                          <a:pt x="27" y="145"/>
                        </a:lnTo>
                        <a:lnTo>
                          <a:pt x="16" y="89"/>
                        </a:lnTo>
                        <a:lnTo>
                          <a:pt x="16" y="30"/>
                        </a:lnTo>
                        <a:lnTo>
                          <a:pt x="27" y="3"/>
                        </a:lnTo>
                        <a:lnTo>
                          <a:pt x="65" y="0"/>
                        </a:lnTo>
                        <a:lnTo>
                          <a:pt x="89" y="0"/>
                        </a:lnTo>
                        <a:lnTo>
                          <a:pt x="129" y="12"/>
                        </a:lnTo>
                        <a:lnTo>
                          <a:pt x="210" y="38"/>
                        </a:lnTo>
                        <a:lnTo>
                          <a:pt x="268" y="61"/>
                        </a:lnTo>
                        <a:lnTo>
                          <a:pt x="344" y="80"/>
                        </a:lnTo>
                        <a:lnTo>
                          <a:pt x="414" y="94"/>
                        </a:lnTo>
                        <a:lnTo>
                          <a:pt x="471" y="1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5" name="Freeform 88"/>
                  <p:cNvSpPr>
                    <a:spLocks/>
                  </p:cNvSpPr>
                  <p:nvPr/>
                </p:nvSpPr>
                <p:spPr bwMode="auto">
                  <a:xfrm>
                    <a:off x="5316" y="2080"/>
                    <a:ext cx="457" cy="492"/>
                  </a:xfrm>
                  <a:custGeom>
                    <a:avLst/>
                    <a:gdLst>
                      <a:gd name="T0" fmla="*/ 73 w 457"/>
                      <a:gd name="T1" fmla="*/ 22 h 492"/>
                      <a:gd name="T2" fmla="*/ 44 w 457"/>
                      <a:gd name="T3" fmla="*/ 0 h 492"/>
                      <a:gd name="T4" fmla="*/ 17 w 457"/>
                      <a:gd name="T5" fmla="*/ 5 h 492"/>
                      <a:gd name="T6" fmla="*/ 0 w 457"/>
                      <a:gd name="T7" fmla="*/ 31 h 492"/>
                      <a:gd name="T8" fmla="*/ 3 w 457"/>
                      <a:gd name="T9" fmla="*/ 67 h 492"/>
                      <a:gd name="T10" fmla="*/ 25 w 457"/>
                      <a:gd name="T11" fmla="*/ 84 h 492"/>
                      <a:gd name="T12" fmla="*/ 73 w 457"/>
                      <a:gd name="T13" fmla="*/ 98 h 492"/>
                      <a:gd name="T14" fmla="*/ 146 w 457"/>
                      <a:gd name="T15" fmla="*/ 101 h 492"/>
                      <a:gd name="T16" fmla="*/ 246 w 457"/>
                      <a:gd name="T17" fmla="*/ 107 h 492"/>
                      <a:gd name="T18" fmla="*/ 359 w 457"/>
                      <a:gd name="T19" fmla="*/ 107 h 492"/>
                      <a:gd name="T20" fmla="*/ 392 w 457"/>
                      <a:gd name="T21" fmla="*/ 107 h 492"/>
                      <a:gd name="T22" fmla="*/ 413 w 457"/>
                      <a:gd name="T23" fmla="*/ 124 h 492"/>
                      <a:gd name="T24" fmla="*/ 408 w 457"/>
                      <a:gd name="T25" fmla="*/ 158 h 492"/>
                      <a:gd name="T26" fmla="*/ 389 w 457"/>
                      <a:gd name="T27" fmla="*/ 186 h 492"/>
                      <a:gd name="T28" fmla="*/ 357 w 457"/>
                      <a:gd name="T29" fmla="*/ 225 h 492"/>
                      <a:gd name="T30" fmla="*/ 316 w 457"/>
                      <a:gd name="T31" fmla="*/ 268 h 492"/>
                      <a:gd name="T32" fmla="*/ 270 w 457"/>
                      <a:gd name="T33" fmla="*/ 293 h 492"/>
                      <a:gd name="T34" fmla="*/ 222 w 457"/>
                      <a:gd name="T35" fmla="*/ 327 h 492"/>
                      <a:gd name="T36" fmla="*/ 178 w 457"/>
                      <a:gd name="T37" fmla="*/ 338 h 492"/>
                      <a:gd name="T38" fmla="*/ 149 w 457"/>
                      <a:gd name="T39" fmla="*/ 372 h 492"/>
                      <a:gd name="T40" fmla="*/ 162 w 457"/>
                      <a:gd name="T41" fmla="*/ 395 h 492"/>
                      <a:gd name="T42" fmla="*/ 197 w 457"/>
                      <a:gd name="T43" fmla="*/ 411 h 492"/>
                      <a:gd name="T44" fmla="*/ 262 w 457"/>
                      <a:gd name="T45" fmla="*/ 431 h 492"/>
                      <a:gd name="T46" fmla="*/ 294 w 457"/>
                      <a:gd name="T47" fmla="*/ 465 h 492"/>
                      <a:gd name="T48" fmla="*/ 316 w 457"/>
                      <a:gd name="T49" fmla="*/ 492 h 492"/>
                      <a:gd name="T50" fmla="*/ 332 w 457"/>
                      <a:gd name="T51" fmla="*/ 479 h 492"/>
                      <a:gd name="T52" fmla="*/ 332 w 457"/>
                      <a:gd name="T53" fmla="*/ 448 h 492"/>
                      <a:gd name="T54" fmla="*/ 303 w 457"/>
                      <a:gd name="T55" fmla="*/ 420 h 492"/>
                      <a:gd name="T56" fmla="*/ 259 w 457"/>
                      <a:gd name="T57" fmla="*/ 397 h 492"/>
                      <a:gd name="T58" fmla="*/ 219 w 457"/>
                      <a:gd name="T59" fmla="*/ 389 h 492"/>
                      <a:gd name="T60" fmla="*/ 205 w 457"/>
                      <a:gd name="T61" fmla="*/ 369 h 492"/>
                      <a:gd name="T62" fmla="*/ 262 w 457"/>
                      <a:gd name="T63" fmla="*/ 344 h 492"/>
                      <a:gd name="T64" fmla="*/ 327 w 457"/>
                      <a:gd name="T65" fmla="*/ 304 h 492"/>
                      <a:gd name="T66" fmla="*/ 367 w 457"/>
                      <a:gd name="T67" fmla="*/ 279 h 492"/>
                      <a:gd name="T68" fmla="*/ 400 w 457"/>
                      <a:gd name="T69" fmla="*/ 251 h 492"/>
                      <a:gd name="T70" fmla="*/ 432 w 457"/>
                      <a:gd name="T71" fmla="*/ 194 h 492"/>
                      <a:gd name="T72" fmla="*/ 455 w 457"/>
                      <a:gd name="T73" fmla="*/ 152 h 492"/>
                      <a:gd name="T74" fmla="*/ 457 w 457"/>
                      <a:gd name="T75" fmla="*/ 101 h 492"/>
                      <a:gd name="T76" fmla="*/ 437 w 457"/>
                      <a:gd name="T77" fmla="*/ 76 h 492"/>
                      <a:gd name="T78" fmla="*/ 408 w 457"/>
                      <a:gd name="T79" fmla="*/ 67 h 492"/>
                      <a:gd name="T80" fmla="*/ 311 w 457"/>
                      <a:gd name="T81" fmla="*/ 73 h 492"/>
                      <a:gd name="T82" fmla="*/ 205 w 457"/>
                      <a:gd name="T83" fmla="*/ 67 h 492"/>
                      <a:gd name="T84" fmla="*/ 122 w 457"/>
                      <a:gd name="T85" fmla="*/ 59 h 492"/>
                      <a:gd name="T86" fmla="*/ 84 w 457"/>
                      <a:gd name="T87" fmla="*/ 42 h 492"/>
                      <a:gd name="T88" fmla="*/ 73 w 457"/>
                      <a:gd name="T89" fmla="*/ 22 h 49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7"/>
                      <a:gd name="T136" fmla="*/ 0 h 492"/>
                      <a:gd name="T137" fmla="*/ 457 w 457"/>
                      <a:gd name="T138" fmla="*/ 492 h 49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7" h="492">
                        <a:moveTo>
                          <a:pt x="73" y="22"/>
                        </a:moveTo>
                        <a:lnTo>
                          <a:pt x="44" y="0"/>
                        </a:lnTo>
                        <a:lnTo>
                          <a:pt x="17" y="5"/>
                        </a:lnTo>
                        <a:lnTo>
                          <a:pt x="0" y="31"/>
                        </a:lnTo>
                        <a:lnTo>
                          <a:pt x="3" y="67"/>
                        </a:lnTo>
                        <a:lnTo>
                          <a:pt x="25" y="84"/>
                        </a:lnTo>
                        <a:lnTo>
                          <a:pt x="73" y="98"/>
                        </a:lnTo>
                        <a:lnTo>
                          <a:pt x="146" y="101"/>
                        </a:lnTo>
                        <a:lnTo>
                          <a:pt x="246" y="107"/>
                        </a:lnTo>
                        <a:lnTo>
                          <a:pt x="359" y="107"/>
                        </a:lnTo>
                        <a:lnTo>
                          <a:pt x="392" y="107"/>
                        </a:lnTo>
                        <a:lnTo>
                          <a:pt x="413" y="124"/>
                        </a:lnTo>
                        <a:lnTo>
                          <a:pt x="408" y="158"/>
                        </a:lnTo>
                        <a:lnTo>
                          <a:pt x="389" y="186"/>
                        </a:lnTo>
                        <a:lnTo>
                          <a:pt x="357" y="225"/>
                        </a:lnTo>
                        <a:lnTo>
                          <a:pt x="316" y="268"/>
                        </a:lnTo>
                        <a:lnTo>
                          <a:pt x="270" y="293"/>
                        </a:lnTo>
                        <a:lnTo>
                          <a:pt x="222" y="327"/>
                        </a:lnTo>
                        <a:lnTo>
                          <a:pt x="178" y="338"/>
                        </a:lnTo>
                        <a:lnTo>
                          <a:pt x="149" y="372"/>
                        </a:lnTo>
                        <a:lnTo>
                          <a:pt x="162" y="395"/>
                        </a:lnTo>
                        <a:lnTo>
                          <a:pt x="197" y="411"/>
                        </a:lnTo>
                        <a:lnTo>
                          <a:pt x="262" y="431"/>
                        </a:lnTo>
                        <a:lnTo>
                          <a:pt x="294" y="465"/>
                        </a:lnTo>
                        <a:lnTo>
                          <a:pt x="316" y="492"/>
                        </a:lnTo>
                        <a:lnTo>
                          <a:pt x="332" y="479"/>
                        </a:lnTo>
                        <a:lnTo>
                          <a:pt x="332" y="448"/>
                        </a:lnTo>
                        <a:lnTo>
                          <a:pt x="303" y="420"/>
                        </a:lnTo>
                        <a:lnTo>
                          <a:pt x="259" y="397"/>
                        </a:lnTo>
                        <a:lnTo>
                          <a:pt x="219" y="389"/>
                        </a:lnTo>
                        <a:lnTo>
                          <a:pt x="205" y="369"/>
                        </a:lnTo>
                        <a:lnTo>
                          <a:pt x="262" y="344"/>
                        </a:lnTo>
                        <a:lnTo>
                          <a:pt x="327" y="304"/>
                        </a:lnTo>
                        <a:lnTo>
                          <a:pt x="367" y="279"/>
                        </a:lnTo>
                        <a:lnTo>
                          <a:pt x="400" y="251"/>
                        </a:lnTo>
                        <a:lnTo>
                          <a:pt x="432" y="194"/>
                        </a:lnTo>
                        <a:lnTo>
                          <a:pt x="455" y="152"/>
                        </a:lnTo>
                        <a:lnTo>
                          <a:pt x="457" y="101"/>
                        </a:lnTo>
                        <a:lnTo>
                          <a:pt x="437" y="76"/>
                        </a:lnTo>
                        <a:lnTo>
                          <a:pt x="408" y="67"/>
                        </a:lnTo>
                        <a:lnTo>
                          <a:pt x="311" y="73"/>
                        </a:lnTo>
                        <a:lnTo>
                          <a:pt x="205" y="67"/>
                        </a:lnTo>
                        <a:lnTo>
                          <a:pt x="122" y="59"/>
                        </a:lnTo>
                        <a:lnTo>
                          <a:pt x="84" y="42"/>
                        </a:lnTo>
                        <a:lnTo>
                          <a:pt x="73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6" name="Freeform 89"/>
                  <p:cNvSpPr>
                    <a:spLocks/>
                  </p:cNvSpPr>
                  <p:nvPr/>
                </p:nvSpPr>
                <p:spPr bwMode="auto">
                  <a:xfrm>
                    <a:off x="5007" y="2535"/>
                    <a:ext cx="296" cy="957"/>
                  </a:xfrm>
                  <a:custGeom>
                    <a:avLst/>
                    <a:gdLst>
                      <a:gd name="T0" fmla="*/ 260 w 296"/>
                      <a:gd name="T1" fmla="*/ 0 h 957"/>
                      <a:gd name="T2" fmla="*/ 197 w 296"/>
                      <a:gd name="T3" fmla="*/ 26 h 957"/>
                      <a:gd name="T4" fmla="*/ 130 w 296"/>
                      <a:gd name="T5" fmla="*/ 97 h 957"/>
                      <a:gd name="T6" fmla="*/ 40 w 296"/>
                      <a:gd name="T7" fmla="*/ 195 h 957"/>
                      <a:gd name="T8" fmla="*/ 0 w 296"/>
                      <a:gd name="T9" fmla="*/ 291 h 957"/>
                      <a:gd name="T10" fmla="*/ 11 w 296"/>
                      <a:gd name="T11" fmla="*/ 350 h 957"/>
                      <a:gd name="T12" fmla="*/ 100 w 296"/>
                      <a:gd name="T13" fmla="*/ 359 h 957"/>
                      <a:gd name="T14" fmla="*/ 132 w 296"/>
                      <a:gd name="T15" fmla="*/ 314 h 957"/>
                      <a:gd name="T16" fmla="*/ 149 w 296"/>
                      <a:gd name="T17" fmla="*/ 246 h 957"/>
                      <a:gd name="T18" fmla="*/ 165 w 296"/>
                      <a:gd name="T19" fmla="*/ 178 h 957"/>
                      <a:gd name="T20" fmla="*/ 187 w 296"/>
                      <a:gd name="T21" fmla="*/ 119 h 957"/>
                      <a:gd name="T22" fmla="*/ 222 w 296"/>
                      <a:gd name="T23" fmla="*/ 85 h 957"/>
                      <a:gd name="T24" fmla="*/ 235 w 296"/>
                      <a:gd name="T25" fmla="*/ 105 h 957"/>
                      <a:gd name="T26" fmla="*/ 219 w 296"/>
                      <a:gd name="T27" fmla="*/ 215 h 957"/>
                      <a:gd name="T28" fmla="*/ 181 w 296"/>
                      <a:gd name="T29" fmla="*/ 350 h 957"/>
                      <a:gd name="T30" fmla="*/ 154 w 296"/>
                      <a:gd name="T31" fmla="*/ 452 h 957"/>
                      <a:gd name="T32" fmla="*/ 100 w 296"/>
                      <a:gd name="T33" fmla="*/ 570 h 957"/>
                      <a:gd name="T34" fmla="*/ 57 w 296"/>
                      <a:gd name="T35" fmla="*/ 653 h 957"/>
                      <a:gd name="T36" fmla="*/ 16 w 296"/>
                      <a:gd name="T37" fmla="*/ 670 h 957"/>
                      <a:gd name="T38" fmla="*/ 11 w 296"/>
                      <a:gd name="T39" fmla="*/ 689 h 957"/>
                      <a:gd name="T40" fmla="*/ 73 w 296"/>
                      <a:gd name="T41" fmla="*/ 748 h 957"/>
                      <a:gd name="T42" fmla="*/ 173 w 296"/>
                      <a:gd name="T43" fmla="*/ 847 h 957"/>
                      <a:gd name="T44" fmla="*/ 211 w 296"/>
                      <a:gd name="T45" fmla="*/ 957 h 957"/>
                      <a:gd name="T46" fmla="*/ 235 w 296"/>
                      <a:gd name="T47" fmla="*/ 957 h 957"/>
                      <a:gd name="T48" fmla="*/ 238 w 296"/>
                      <a:gd name="T49" fmla="*/ 892 h 957"/>
                      <a:gd name="T50" fmla="*/ 214 w 296"/>
                      <a:gd name="T51" fmla="*/ 813 h 957"/>
                      <a:gd name="T52" fmla="*/ 162 w 296"/>
                      <a:gd name="T53" fmla="*/ 754 h 957"/>
                      <a:gd name="T54" fmla="*/ 130 w 296"/>
                      <a:gd name="T55" fmla="*/ 720 h 957"/>
                      <a:gd name="T56" fmla="*/ 122 w 296"/>
                      <a:gd name="T57" fmla="*/ 678 h 957"/>
                      <a:gd name="T58" fmla="*/ 141 w 296"/>
                      <a:gd name="T59" fmla="*/ 604 h 957"/>
                      <a:gd name="T60" fmla="*/ 187 w 296"/>
                      <a:gd name="T61" fmla="*/ 511 h 957"/>
                      <a:gd name="T62" fmla="*/ 243 w 296"/>
                      <a:gd name="T63" fmla="*/ 381 h 957"/>
                      <a:gd name="T64" fmla="*/ 270 w 296"/>
                      <a:gd name="T65" fmla="*/ 266 h 957"/>
                      <a:gd name="T66" fmla="*/ 296 w 296"/>
                      <a:gd name="T67" fmla="*/ 147 h 957"/>
                      <a:gd name="T68" fmla="*/ 296 w 296"/>
                      <a:gd name="T69" fmla="*/ 71 h 957"/>
                      <a:gd name="T70" fmla="*/ 285 w 296"/>
                      <a:gd name="T71" fmla="*/ 17 h 957"/>
                      <a:gd name="T72" fmla="*/ 260 w 296"/>
                      <a:gd name="T73" fmla="*/ 0 h 95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96"/>
                      <a:gd name="T112" fmla="*/ 0 h 957"/>
                      <a:gd name="T113" fmla="*/ 296 w 296"/>
                      <a:gd name="T114" fmla="*/ 957 h 95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96" h="957">
                        <a:moveTo>
                          <a:pt x="260" y="0"/>
                        </a:moveTo>
                        <a:lnTo>
                          <a:pt x="197" y="26"/>
                        </a:lnTo>
                        <a:lnTo>
                          <a:pt x="130" y="97"/>
                        </a:lnTo>
                        <a:lnTo>
                          <a:pt x="40" y="195"/>
                        </a:lnTo>
                        <a:lnTo>
                          <a:pt x="0" y="291"/>
                        </a:lnTo>
                        <a:lnTo>
                          <a:pt x="11" y="350"/>
                        </a:lnTo>
                        <a:lnTo>
                          <a:pt x="100" y="359"/>
                        </a:lnTo>
                        <a:lnTo>
                          <a:pt x="132" y="314"/>
                        </a:lnTo>
                        <a:lnTo>
                          <a:pt x="149" y="246"/>
                        </a:lnTo>
                        <a:lnTo>
                          <a:pt x="165" y="178"/>
                        </a:lnTo>
                        <a:lnTo>
                          <a:pt x="187" y="119"/>
                        </a:lnTo>
                        <a:lnTo>
                          <a:pt x="222" y="85"/>
                        </a:lnTo>
                        <a:lnTo>
                          <a:pt x="235" y="105"/>
                        </a:lnTo>
                        <a:lnTo>
                          <a:pt x="219" y="215"/>
                        </a:lnTo>
                        <a:lnTo>
                          <a:pt x="181" y="350"/>
                        </a:lnTo>
                        <a:lnTo>
                          <a:pt x="154" y="452"/>
                        </a:lnTo>
                        <a:lnTo>
                          <a:pt x="100" y="570"/>
                        </a:lnTo>
                        <a:lnTo>
                          <a:pt x="57" y="653"/>
                        </a:lnTo>
                        <a:lnTo>
                          <a:pt x="16" y="670"/>
                        </a:lnTo>
                        <a:lnTo>
                          <a:pt x="11" y="689"/>
                        </a:lnTo>
                        <a:lnTo>
                          <a:pt x="73" y="748"/>
                        </a:lnTo>
                        <a:lnTo>
                          <a:pt x="173" y="847"/>
                        </a:lnTo>
                        <a:lnTo>
                          <a:pt x="211" y="957"/>
                        </a:lnTo>
                        <a:lnTo>
                          <a:pt x="235" y="957"/>
                        </a:lnTo>
                        <a:lnTo>
                          <a:pt x="238" y="892"/>
                        </a:lnTo>
                        <a:lnTo>
                          <a:pt x="214" y="813"/>
                        </a:lnTo>
                        <a:lnTo>
                          <a:pt x="162" y="754"/>
                        </a:lnTo>
                        <a:lnTo>
                          <a:pt x="130" y="720"/>
                        </a:lnTo>
                        <a:lnTo>
                          <a:pt x="122" y="678"/>
                        </a:lnTo>
                        <a:lnTo>
                          <a:pt x="141" y="604"/>
                        </a:lnTo>
                        <a:lnTo>
                          <a:pt x="187" y="511"/>
                        </a:lnTo>
                        <a:lnTo>
                          <a:pt x="243" y="381"/>
                        </a:lnTo>
                        <a:lnTo>
                          <a:pt x="270" y="266"/>
                        </a:lnTo>
                        <a:lnTo>
                          <a:pt x="296" y="147"/>
                        </a:lnTo>
                        <a:lnTo>
                          <a:pt x="296" y="71"/>
                        </a:lnTo>
                        <a:lnTo>
                          <a:pt x="285" y="17"/>
                        </a:lnTo>
                        <a:lnTo>
                          <a:pt x="2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7" name="Freeform 90"/>
                  <p:cNvSpPr>
                    <a:spLocks/>
                  </p:cNvSpPr>
                  <p:nvPr/>
                </p:nvSpPr>
                <p:spPr bwMode="auto">
                  <a:xfrm>
                    <a:off x="5069" y="2590"/>
                    <a:ext cx="582" cy="747"/>
                  </a:xfrm>
                  <a:custGeom>
                    <a:avLst/>
                    <a:gdLst>
                      <a:gd name="T0" fmla="*/ 282 w 582"/>
                      <a:gd name="T1" fmla="*/ 34 h 747"/>
                      <a:gd name="T2" fmla="*/ 236 w 582"/>
                      <a:gd name="T3" fmla="*/ 54 h 747"/>
                      <a:gd name="T4" fmla="*/ 170 w 582"/>
                      <a:gd name="T5" fmla="*/ 85 h 747"/>
                      <a:gd name="T6" fmla="*/ 111 w 582"/>
                      <a:gd name="T7" fmla="*/ 113 h 747"/>
                      <a:gd name="T8" fmla="*/ 21 w 582"/>
                      <a:gd name="T9" fmla="*/ 164 h 747"/>
                      <a:gd name="T10" fmla="*/ 0 w 582"/>
                      <a:gd name="T11" fmla="*/ 223 h 747"/>
                      <a:gd name="T12" fmla="*/ 13 w 582"/>
                      <a:gd name="T13" fmla="*/ 316 h 747"/>
                      <a:gd name="T14" fmla="*/ 81 w 582"/>
                      <a:gd name="T15" fmla="*/ 324 h 747"/>
                      <a:gd name="T16" fmla="*/ 127 w 582"/>
                      <a:gd name="T17" fmla="*/ 296 h 747"/>
                      <a:gd name="T18" fmla="*/ 176 w 582"/>
                      <a:gd name="T19" fmla="*/ 231 h 747"/>
                      <a:gd name="T20" fmla="*/ 217 w 582"/>
                      <a:gd name="T21" fmla="*/ 164 h 747"/>
                      <a:gd name="T22" fmla="*/ 258 w 582"/>
                      <a:gd name="T23" fmla="*/ 130 h 747"/>
                      <a:gd name="T24" fmla="*/ 298 w 582"/>
                      <a:gd name="T25" fmla="*/ 113 h 747"/>
                      <a:gd name="T26" fmla="*/ 339 w 582"/>
                      <a:gd name="T27" fmla="*/ 105 h 747"/>
                      <a:gd name="T28" fmla="*/ 363 w 582"/>
                      <a:gd name="T29" fmla="*/ 127 h 747"/>
                      <a:gd name="T30" fmla="*/ 366 w 582"/>
                      <a:gd name="T31" fmla="*/ 197 h 747"/>
                      <a:gd name="T32" fmla="*/ 349 w 582"/>
                      <a:gd name="T33" fmla="*/ 392 h 747"/>
                      <a:gd name="T34" fmla="*/ 325 w 582"/>
                      <a:gd name="T35" fmla="*/ 501 h 747"/>
                      <a:gd name="T36" fmla="*/ 301 w 582"/>
                      <a:gd name="T37" fmla="*/ 569 h 747"/>
                      <a:gd name="T38" fmla="*/ 293 w 582"/>
                      <a:gd name="T39" fmla="*/ 612 h 747"/>
                      <a:gd name="T40" fmla="*/ 298 w 582"/>
                      <a:gd name="T41" fmla="*/ 638 h 747"/>
                      <a:gd name="T42" fmla="*/ 339 w 582"/>
                      <a:gd name="T43" fmla="*/ 646 h 747"/>
                      <a:gd name="T44" fmla="*/ 412 w 582"/>
                      <a:gd name="T45" fmla="*/ 660 h 747"/>
                      <a:gd name="T46" fmla="*/ 503 w 582"/>
                      <a:gd name="T47" fmla="*/ 697 h 747"/>
                      <a:gd name="T48" fmla="*/ 541 w 582"/>
                      <a:gd name="T49" fmla="*/ 747 h 747"/>
                      <a:gd name="T50" fmla="*/ 574 w 582"/>
                      <a:gd name="T51" fmla="*/ 747 h 747"/>
                      <a:gd name="T52" fmla="*/ 582 w 582"/>
                      <a:gd name="T53" fmla="*/ 714 h 747"/>
                      <a:gd name="T54" fmla="*/ 552 w 582"/>
                      <a:gd name="T55" fmla="*/ 669 h 747"/>
                      <a:gd name="T56" fmla="*/ 495 w 582"/>
                      <a:gd name="T57" fmla="*/ 635 h 747"/>
                      <a:gd name="T58" fmla="*/ 431 w 582"/>
                      <a:gd name="T59" fmla="*/ 609 h 747"/>
                      <a:gd name="T60" fmla="*/ 371 w 582"/>
                      <a:gd name="T61" fmla="*/ 593 h 747"/>
                      <a:gd name="T62" fmla="*/ 358 w 582"/>
                      <a:gd name="T63" fmla="*/ 578 h 747"/>
                      <a:gd name="T64" fmla="*/ 374 w 582"/>
                      <a:gd name="T65" fmla="*/ 516 h 747"/>
                      <a:gd name="T66" fmla="*/ 403 w 582"/>
                      <a:gd name="T67" fmla="*/ 409 h 747"/>
                      <a:gd name="T68" fmla="*/ 414 w 582"/>
                      <a:gd name="T69" fmla="*/ 349 h 747"/>
                      <a:gd name="T70" fmla="*/ 428 w 582"/>
                      <a:gd name="T71" fmla="*/ 245 h 747"/>
                      <a:gd name="T72" fmla="*/ 428 w 582"/>
                      <a:gd name="T73" fmla="*/ 136 h 747"/>
                      <a:gd name="T74" fmla="*/ 422 w 582"/>
                      <a:gd name="T75" fmla="*/ 54 h 747"/>
                      <a:gd name="T76" fmla="*/ 406 w 582"/>
                      <a:gd name="T77" fmla="*/ 17 h 747"/>
                      <a:gd name="T78" fmla="*/ 382 w 582"/>
                      <a:gd name="T79" fmla="*/ 0 h 747"/>
                      <a:gd name="T80" fmla="*/ 349 w 582"/>
                      <a:gd name="T81" fmla="*/ 3 h 747"/>
                      <a:gd name="T82" fmla="*/ 325 w 582"/>
                      <a:gd name="T83" fmla="*/ 12 h 747"/>
                      <a:gd name="T84" fmla="*/ 282 w 582"/>
                      <a:gd name="T85" fmla="*/ 34 h 7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582"/>
                      <a:gd name="T130" fmla="*/ 0 h 747"/>
                      <a:gd name="T131" fmla="*/ 582 w 582"/>
                      <a:gd name="T132" fmla="*/ 747 h 7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582" h="747">
                        <a:moveTo>
                          <a:pt x="282" y="34"/>
                        </a:moveTo>
                        <a:lnTo>
                          <a:pt x="236" y="54"/>
                        </a:lnTo>
                        <a:lnTo>
                          <a:pt x="170" y="85"/>
                        </a:lnTo>
                        <a:lnTo>
                          <a:pt x="111" y="113"/>
                        </a:lnTo>
                        <a:lnTo>
                          <a:pt x="21" y="164"/>
                        </a:lnTo>
                        <a:lnTo>
                          <a:pt x="0" y="223"/>
                        </a:lnTo>
                        <a:lnTo>
                          <a:pt x="13" y="316"/>
                        </a:lnTo>
                        <a:lnTo>
                          <a:pt x="81" y="324"/>
                        </a:lnTo>
                        <a:lnTo>
                          <a:pt x="127" y="296"/>
                        </a:lnTo>
                        <a:lnTo>
                          <a:pt x="176" y="231"/>
                        </a:lnTo>
                        <a:lnTo>
                          <a:pt x="217" y="164"/>
                        </a:lnTo>
                        <a:lnTo>
                          <a:pt x="258" y="130"/>
                        </a:lnTo>
                        <a:lnTo>
                          <a:pt x="298" y="113"/>
                        </a:lnTo>
                        <a:lnTo>
                          <a:pt x="339" y="105"/>
                        </a:lnTo>
                        <a:lnTo>
                          <a:pt x="363" y="127"/>
                        </a:lnTo>
                        <a:lnTo>
                          <a:pt x="366" y="197"/>
                        </a:lnTo>
                        <a:lnTo>
                          <a:pt x="349" y="392"/>
                        </a:lnTo>
                        <a:lnTo>
                          <a:pt x="325" y="501"/>
                        </a:lnTo>
                        <a:lnTo>
                          <a:pt x="301" y="569"/>
                        </a:lnTo>
                        <a:lnTo>
                          <a:pt x="293" y="612"/>
                        </a:lnTo>
                        <a:lnTo>
                          <a:pt x="298" y="638"/>
                        </a:lnTo>
                        <a:lnTo>
                          <a:pt x="339" y="646"/>
                        </a:lnTo>
                        <a:lnTo>
                          <a:pt x="412" y="660"/>
                        </a:lnTo>
                        <a:lnTo>
                          <a:pt x="503" y="697"/>
                        </a:lnTo>
                        <a:lnTo>
                          <a:pt x="541" y="747"/>
                        </a:lnTo>
                        <a:lnTo>
                          <a:pt x="574" y="747"/>
                        </a:lnTo>
                        <a:lnTo>
                          <a:pt x="582" y="714"/>
                        </a:lnTo>
                        <a:lnTo>
                          <a:pt x="552" y="669"/>
                        </a:lnTo>
                        <a:lnTo>
                          <a:pt x="495" y="635"/>
                        </a:lnTo>
                        <a:lnTo>
                          <a:pt x="431" y="609"/>
                        </a:lnTo>
                        <a:lnTo>
                          <a:pt x="371" y="593"/>
                        </a:lnTo>
                        <a:lnTo>
                          <a:pt x="358" y="578"/>
                        </a:lnTo>
                        <a:lnTo>
                          <a:pt x="374" y="516"/>
                        </a:lnTo>
                        <a:lnTo>
                          <a:pt x="403" y="409"/>
                        </a:lnTo>
                        <a:lnTo>
                          <a:pt x="414" y="349"/>
                        </a:lnTo>
                        <a:lnTo>
                          <a:pt x="428" y="245"/>
                        </a:lnTo>
                        <a:lnTo>
                          <a:pt x="428" y="136"/>
                        </a:lnTo>
                        <a:lnTo>
                          <a:pt x="422" y="54"/>
                        </a:lnTo>
                        <a:lnTo>
                          <a:pt x="406" y="17"/>
                        </a:lnTo>
                        <a:lnTo>
                          <a:pt x="382" y="0"/>
                        </a:lnTo>
                        <a:lnTo>
                          <a:pt x="349" y="3"/>
                        </a:lnTo>
                        <a:lnTo>
                          <a:pt x="325" y="12"/>
                        </a:lnTo>
                        <a:lnTo>
                          <a:pt x="282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8" name="Freeform 91"/>
                  <p:cNvSpPr>
                    <a:spLocks/>
                  </p:cNvSpPr>
                  <p:nvPr/>
                </p:nvSpPr>
                <p:spPr bwMode="auto">
                  <a:xfrm>
                    <a:off x="4889" y="2098"/>
                    <a:ext cx="380" cy="810"/>
                  </a:xfrm>
                  <a:custGeom>
                    <a:avLst/>
                    <a:gdLst>
                      <a:gd name="T0" fmla="*/ 356 w 380"/>
                      <a:gd name="T1" fmla="*/ 22 h 810"/>
                      <a:gd name="T2" fmla="*/ 316 w 380"/>
                      <a:gd name="T3" fmla="*/ 0 h 810"/>
                      <a:gd name="T4" fmla="*/ 251 w 380"/>
                      <a:gd name="T5" fmla="*/ 6 h 810"/>
                      <a:gd name="T6" fmla="*/ 192 w 380"/>
                      <a:gd name="T7" fmla="*/ 31 h 810"/>
                      <a:gd name="T8" fmla="*/ 130 w 380"/>
                      <a:gd name="T9" fmla="*/ 107 h 810"/>
                      <a:gd name="T10" fmla="*/ 65 w 380"/>
                      <a:gd name="T11" fmla="*/ 225 h 810"/>
                      <a:gd name="T12" fmla="*/ 22 w 380"/>
                      <a:gd name="T13" fmla="*/ 347 h 810"/>
                      <a:gd name="T14" fmla="*/ 0 w 380"/>
                      <a:gd name="T15" fmla="*/ 463 h 810"/>
                      <a:gd name="T16" fmla="*/ 8 w 380"/>
                      <a:gd name="T17" fmla="*/ 567 h 810"/>
                      <a:gd name="T18" fmla="*/ 33 w 380"/>
                      <a:gd name="T19" fmla="*/ 661 h 810"/>
                      <a:gd name="T20" fmla="*/ 65 w 380"/>
                      <a:gd name="T21" fmla="*/ 728 h 810"/>
                      <a:gd name="T22" fmla="*/ 103 w 380"/>
                      <a:gd name="T23" fmla="*/ 762 h 810"/>
                      <a:gd name="T24" fmla="*/ 178 w 380"/>
                      <a:gd name="T25" fmla="*/ 810 h 810"/>
                      <a:gd name="T26" fmla="*/ 232 w 380"/>
                      <a:gd name="T27" fmla="*/ 810 h 810"/>
                      <a:gd name="T28" fmla="*/ 297 w 380"/>
                      <a:gd name="T29" fmla="*/ 776 h 810"/>
                      <a:gd name="T30" fmla="*/ 345 w 380"/>
                      <a:gd name="T31" fmla="*/ 720 h 810"/>
                      <a:gd name="T32" fmla="*/ 332 w 380"/>
                      <a:gd name="T33" fmla="*/ 666 h 810"/>
                      <a:gd name="T34" fmla="*/ 308 w 380"/>
                      <a:gd name="T35" fmla="*/ 598 h 810"/>
                      <a:gd name="T36" fmla="*/ 264 w 380"/>
                      <a:gd name="T37" fmla="*/ 551 h 810"/>
                      <a:gd name="T38" fmla="*/ 235 w 380"/>
                      <a:gd name="T39" fmla="*/ 508 h 810"/>
                      <a:gd name="T40" fmla="*/ 219 w 380"/>
                      <a:gd name="T41" fmla="*/ 463 h 810"/>
                      <a:gd name="T42" fmla="*/ 219 w 380"/>
                      <a:gd name="T43" fmla="*/ 406 h 810"/>
                      <a:gd name="T44" fmla="*/ 235 w 380"/>
                      <a:gd name="T45" fmla="*/ 338 h 810"/>
                      <a:gd name="T46" fmla="*/ 267 w 380"/>
                      <a:gd name="T47" fmla="*/ 279 h 810"/>
                      <a:gd name="T48" fmla="*/ 321 w 380"/>
                      <a:gd name="T49" fmla="*/ 217 h 810"/>
                      <a:gd name="T50" fmla="*/ 361 w 380"/>
                      <a:gd name="T51" fmla="*/ 169 h 810"/>
                      <a:gd name="T52" fmla="*/ 380 w 380"/>
                      <a:gd name="T53" fmla="*/ 118 h 810"/>
                      <a:gd name="T54" fmla="*/ 380 w 380"/>
                      <a:gd name="T55" fmla="*/ 65 h 810"/>
                      <a:gd name="T56" fmla="*/ 356 w 380"/>
                      <a:gd name="T57" fmla="*/ 22 h 81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80"/>
                      <a:gd name="T88" fmla="*/ 0 h 810"/>
                      <a:gd name="T89" fmla="*/ 380 w 380"/>
                      <a:gd name="T90" fmla="*/ 810 h 81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80" h="810">
                        <a:moveTo>
                          <a:pt x="356" y="22"/>
                        </a:moveTo>
                        <a:lnTo>
                          <a:pt x="316" y="0"/>
                        </a:lnTo>
                        <a:lnTo>
                          <a:pt x="251" y="6"/>
                        </a:lnTo>
                        <a:lnTo>
                          <a:pt x="192" y="31"/>
                        </a:lnTo>
                        <a:lnTo>
                          <a:pt x="130" y="107"/>
                        </a:lnTo>
                        <a:lnTo>
                          <a:pt x="65" y="225"/>
                        </a:lnTo>
                        <a:lnTo>
                          <a:pt x="22" y="347"/>
                        </a:lnTo>
                        <a:lnTo>
                          <a:pt x="0" y="463"/>
                        </a:lnTo>
                        <a:lnTo>
                          <a:pt x="8" y="567"/>
                        </a:lnTo>
                        <a:lnTo>
                          <a:pt x="33" y="661"/>
                        </a:lnTo>
                        <a:lnTo>
                          <a:pt x="65" y="728"/>
                        </a:lnTo>
                        <a:lnTo>
                          <a:pt x="103" y="762"/>
                        </a:lnTo>
                        <a:lnTo>
                          <a:pt x="178" y="810"/>
                        </a:lnTo>
                        <a:lnTo>
                          <a:pt x="232" y="810"/>
                        </a:lnTo>
                        <a:lnTo>
                          <a:pt x="297" y="776"/>
                        </a:lnTo>
                        <a:lnTo>
                          <a:pt x="345" y="720"/>
                        </a:lnTo>
                        <a:lnTo>
                          <a:pt x="332" y="666"/>
                        </a:lnTo>
                        <a:lnTo>
                          <a:pt x="308" y="598"/>
                        </a:lnTo>
                        <a:lnTo>
                          <a:pt x="264" y="551"/>
                        </a:lnTo>
                        <a:lnTo>
                          <a:pt x="235" y="508"/>
                        </a:lnTo>
                        <a:lnTo>
                          <a:pt x="219" y="463"/>
                        </a:lnTo>
                        <a:lnTo>
                          <a:pt x="219" y="406"/>
                        </a:lnTo>
                        <a:lnTo>
                          <a:pt x="235" y="338"/>
                        </a:lnTo>
                        <a:lnTo>
                          <a:pt x="267" y="279"/>
                        </a:lnTo>
                        <a:lnTo>
                          <a:pt x="321" y="217"/>
                        </a:lnTo>
                        <a:lnTo>
                          <a:pt x="361" y="169"/>
                        </a:lnTo>
                        <a:lnTo>
                          <a:pt x="380" y="118"/>
                        </a:lnTo>
                        <a:lnTo>
                          <a:pt x="380" y="65"/>
                        </a:lnTo>
                        <a:lnTo>
                          <a:pt x="356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242" name="Group 103"/>
                <p:cNvGrpSpPr>
                  <a:grpSpLocks/>
                </p:cNvGrpSpPr>
                <p:nvPr/>
              </p:nvGrpSpPr>
              <p:grpSpPr bwMode="auto">
                <a:xfrm>
                  <a:off x="4590" y="1009"/>
                  <a:ext cx="1409" cy="2212"/>
                  <a:chOff x="4590" y="1009"/>
                  <a:chExt cx="1409" cy="2212"/>
                </a:xfrm>
              </p:grpSpPr>
              <p:sp>
                <p:nvSpPr>
                  <p:cNvPr id="7243" name="Freeform 93"/>
                  <p:cNvSpPr>
                    <a:spLocks/>
                  </p:cNvSpPr>
                  <p:nvPr/>
                </p:nvSpPr>
                <p:spPr bwMode="auto">
                  <a:xfrm>
                    <a:off x="4902" y="1459"/>
                    <a:ext cx="203" cy="219"/>
                  </a:xfrm>
                  <a:custGeom>
                    <a:avLst/>
                    <a:gdLst>
                      <a:gd name="T0" fmla="*/ 22 w 203"/>
                      <a:gd name="T1" fmla="*/ 31 h 219"/>
                      <a:gd name="T2" fmla="*/ 49 w 203"/>
                      <a:gd name="T3" fmla="*/ 9 h 219"/>
                      <a:gd name="T4" fmla="*/ 95 w 203"/>
                      <a:gd name="T5" fmla="*/ 82 h 219"/>
                      <a:gd name="T6" fmla="*/ 135 w 203"/>
                      <a:gd name="T7" fmla="*/ 0 h 219"/>
                      <a:gd name="T8" fmla="*/ 160 w 203"/>
                      <a:gd name="T9" fmla="*/ 15 h 219"/>
                      <a:gd name="T10" fmla="*/ 119 w 203"/>
                      <a:gd name="T11" fmla="*/ 99 h 219"/>
                      <a:gd name="T12" fmla="*/ 195 w 203"/>
                      <a:gd name="T13" fmla="*/ 73 h 219"/>
                      <a:gd name="T14" fmla="*/ 203 w 203"/>
                      <a:gd name="T15" fmla="*/ 107 h 219"/>
                      <a:gd name="T16" fmla="*/ 119 w 203"/>
                      <a:gd name="T17" fmla="*/ 124 h 219"/>
                      <a:gd name="T18" fmla="*/ 184 w 203"/>
                      <a:gd name="T19" fmla="*/ 175 h 219"/>
                      <a:gd name="T20" fmla="*/ 168 w 203"/>
                      <a:gd name="T21" fmla="*/ 200 h 219"/>
                      <a:gd name="T22" fmla="*/ 105 w 203"/>
                      <a:gd name="T23" fmla="*/ 144 h 219"/>
                      <a:gd name="T24" fmla="*/ 97 w 203"/>
                      <a:gd name="T25" fmla="*/ 219 h 219"/>
                      <a:gd name="T26" fmla="*/ 70 w 203"/>
                      <a:gd name="T27" fmla="*/ 217 h 219"/>
                      <a:gd name="T28" fmla="*/ 81 w 203"/>
                      <a:gd name="T29" fmla="*/ 135 h 219"/>
                      <a:gd name="T30" fmla="*/ 5 w 203"/>
                      <a:gd name="T31" fmla="*/ 166 h 219"/>
                      <a:gd name="T32" fmla="*/ 0 w 203"/>
                      <a:gd name="T33" fmla="*/ 132 h 219"/>
                      <a:gd name="T34" fmla="*/ 81 w 203"/>
                      <a:gd name="T35" fmla="*/ 110 h 219"/>
                      <a:gd name="T36" fmla="*/ 22 w 203"/>
                      <a:gd name="T37" fmla="*/ 31 h 21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03"/>
                      <a:gd name="T58" fmla="*/ 0 h 219"/>
                      <a:gd name="T59" fmla="*/ 203 w 203"/>
                      <a:gd name="T60" fmla="*/ 219 h 21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03" h="219">
                        <a:moveTo>
                          <a:pt x="22" y="31"/>
                        </a:moveTo>
                        <a:lnTo>
                          <a:pt x="49" y="9"/>
                        </a:lnTo>
                        <a:lnTo>
                          <a:pt x="95" y="82"/>
                        </a:lnTo>
                        <a:lnTo>
                          <a:pt x="135" y="0"/>
                        </a:lnTo>
                        <a:lnTo>
                          <a:pt x="160" y="15"/>
                        </a:lnTo>
                        <a:lnTo>
                          <a:pt x="119" y="99"/>
                        </a:lnTo>
                        <a:lnTo>
                          <a:pt x="195" y="73"/>
                        </a:lnTo>
                        <a:lnTo>
                          <a:pt x="203" y="107"/>
                        </a:lnTo>
                        <a:lnTo>
                          <a:pt x="119" y="124"/>
                        </a:lnTo>
                        <a:lnTo>
                          <a:pt x="184" y="175"/>
                        </a:lnTo>
                        <a:lnTo>
                          <a:pt x="168" y="200"/>
                        </a:lnTo>
                        <a:lnTo>
                          <a:pt x="105" y="144"/>
                        </a:lnTo>
                        <a:lnTo>
                          <a:pt x="97" y="219"/>
                        </a:lnTo>
                        <a:lnTo>
                          <a:pt x="70" y="217"/>
                        </a:lnTo>
                        <a:lnTo>
                          <a:pt x="81" y="135"/>
                        </a:lnTo>
                        <a:lnTo>
                          <a:pt x="5" y="166"/>
                        </a:lnTo>
                        <a:lnTo>
                          <a:pt x="0" y="132"/>
                        </a:lnTo>
                        <a:lnTo>
                          <a:pt x="81" y="110"/>
                        </a:lnTo>
                        <a:lnTo>
                          <a:pt x="22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4" name="Freeform 94"/>
                  <p:cNvSpPr>
                    <a:spLocks/>
                  </p:cNvSpPr>
                  <p:nvPr/>
                </p:nvSpPr>
                <p:spPr bwMode="auto">
                  <a:xfrm>
                    <a:off x="5086" y="1313"/>
                    <a:ext cx="132" cy="196"/>
                  </a:xfrm>
                  <a:custGeom>
                    <a:avLst/>
                    <a:gdLst>
                      <a:gd name="T0" fmla="*/ 105 w 132"/>
                      <a:gd name="T1" fmla="*/ 190 h 196"/>
                      <a:gd name="T2" fmla="*/ 0 w 132"/>
                      <a:gd name="T3" fmla="*/ 38 h 196"/>
                      <a:gd name="T4" fmla="*/ 0 w 132"/>
                      <a:gd name="T5" fmla="*/ 12 h 196"/>
                      <a:gd name="T6" fmla="*/ 19 w 132"/>
                      <a:gd name="T7" fmla="*/ 0 h 196"/>
                      <a:gd name="T8" fmla="*/ 43 w 132"/>
                      <a:gd name="T9" fmla="*/ 3 h 196"/>
                      <a:gd name="T10" fmla="*/ 132 w 132"/>
                      <a:gd name="T11" fmla="*/ 179 h 196"/>
                      <a:gd name="T12" fmla="*/ 124 w 132"/>
                      <a:gd name="T13" fmla="*/ 196 h 196"/>
                      <a:gd name="T14" fmla="*/ 105 w 132"/>
                      <a:gd name="T15" fmla="*/ 190 h 19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2"/>
                      <a:gd name="T25" fmla="*/ 0 h 196"/>
                      <a:gd name="T26" fmla="*/ 132 w 132"/>
                      <a:gd name="T27" fmla="*/ 196 h 19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2" h="196">
                        <a:moveTo>
                          <a:pt x="105" y="190"/>
                        </a:moveTo>
                        <a:lnTo>
                          <a:pt x="0" y="38"/>
                        </a:lnTo>
                        <a:lnTo>
                          <a:pt x="0" y="12"/>
                        </a:lnTo>
                        <a:lnTo>
                          <a:pt x="19" y="0"/>
                        </a:lnTo>
                        <a:lnTo>
                          <a:pt x="43" y="3"/>
                        </a:lnTo>
                        <a:lnTo>
                          <a:pt x="132" y="179"/>
                        </a:lnTo>
                        <a:lnTo>
                          <a:pt x="124" y="196"/>
                        </a:lnTo>
                        <a:lnTo>
                          <a:pt x="105" y="1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5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5214" y="1533"/>
                    <a:ext cx="54" cy="5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ru-RU" altLang="ru-RU"/>
                  </a:p>
                </p:txBody>
              </p:sp>
              <p:sp>
                <p:nvSpPr>
                  <p:cNvPr id="7246" name="Freeform 96"/>
                  <p:cNvSpPr>
                    <a:spLocks/>
                  </p:cNvSpPr>
                  <p:nvPr/>
                </p:nvSpPr>
                <p:spPr bwMode="auto">
                  <a:xfrm>
                    <a:off x="5255" y="1009"/>
                    <a:ext cx="335" cy="381"/>
                  </a:xfrm>
                  <a:custGeom>
                    <a:avLst/>
                    <a:gdLst>
                      <a:gd name="T0" fmla="*/ 66 w 335"/>
                      <a:gd name="T1" fmla="*/ 119 h 381"/>
                      <a:gd name="T2" fmla="*/ 155 w 335"/>
                      <a:gd name="T3" fmla="*/ 138 h 381"/>
                      <a:gd name="T4" fmla="*/ 219 w 335"/>
                      <a:gd name="T5" fmla="*/ 62 h 381"/>
                      <a:gd name="T6" fmla="*/ 203 w 335"/>
                      <a:gd name="T7" fmla="*/ 169 h 381"/>
                      <a:gd name="T8" fmla="*/ 276 w 335"/>
                      <a:gd name="T9" fmla="*/ 206 h 381"/>
                      <a:gd name="T10" fmla="*/ 198 w 335"/>
                      <a:gd name="T11" fmla="*/ 223 h 381"/>
                      <a:gd name="T12" fmla="*/ 187 w 335"/>
                      <a:gd name="T13" fmla="*/ 304 h 381"/>
                      <a:gd name="T14" fmla="*/ 149 w 335"/>
                      <a:gd name="T15" fmla="*/ 245 h 381"/>
                      <a:gd name="T16" fmla="*/ 66 w 335"/>
                      <a:gd name="T17" fmla="*/ 265 h 381"/>
                      <a:gd name="T18" fmla="*/ 101 w 335"/>
                      <a:gd name="T19" fmla="*/ 189 h 381"/>
                      <a:gd name="T20" fmla="*/ 60 w 335"/>
                      <a:gd name="T21" fmla="*/ 169 h 381"/>
                      <a:gd name="T22" fmla="*/ 28 w 335"/>
                      <a:gd name="T23" fmla="*/ 254 h 381"/>
                      <a:gd name="T24" fmla="*/ 11 w 335"/>
                      <a:gd name="T25" fmla="*/ 304 h 381"/>
                      <a:gd name="T26" fmla="*/ 28 w 335"/>
                      <a:gd name="T27" fmla="*/ 322 h 381"/>
                      <a:gd name="T28" fmla="*/ 133 w 335"/>
                      <a:gd name="T29" fmla="*/ 290 h 381"/>
                      <a:gd name="T30" fmla="*/ 187 w 335"/>
                      <a:gd name="T31" fmla="*/ 381 h 381"/>
                      <a:gd name="T32" fmla="*/ 219 w 335"/>
                      <a:gd name="T33" fmla="*/ 381 h 381"/>
                      <a:gd name="T34" fmla="*/ 227 w 335"/>
                      <a:gd name="T35" fmla="*/ 248 h 381"/>
                      <a:gd name="T36" fmla="*/ 319 w 335"/>
                      <a:gd name="T37" fmla="*/ 237 h 381"/>
                      <a:gd name="T38" fmla="*/ 335 w 335"/>
                      <a:gd name="T39" fmla="*/ 220 h 381"/>
                      <a:gd name="T40" fmla="*/ 335 w 335"/>
                      <a:gd name="T41" fmla="*/ 197 h 381"/>
                      <a:gd name="T42" fmla="*/ 243 w 335"/>
                      <a:gd name="T43" fmla="*/ 147 h 381"/>
                      <a:gd name="T44" fmla="*/ 262 w 335"/>
                      <a:gd name="T45" fmla="*/ 20 h 381"/>
                      <a:gd name="T46" fmla="*/ 243 w 335"/>
                      <a:gd name="T47" fmla="*/ 0 h 381"/>
                      <a:gd name="T48" fmla="*/ 211 w 335"/>
                      <a:gd name="T49" fmla="*/ 3 h 381"/>
                      <a:gd name="T50" fmla="*/ 141 w 335"/>
                      <a:gd name="T51" fmla="*/ 96 h 381"/>
                      <a:gd name="T52" fmla="*/ 52 w 335"/>
                      <a:gd name="T53" fmla="*/ 76 h 381"/>
                      <a:gd name="T54" fmla="*/ 8 w 335"/>
                      <a:gd name="T55" fmla="*/ 62 h 381"/>
                      <a:gd name="T56" fmla="*/ 0 w 335"/>
                      <a:gd name="T57" fmla="*/ 88 h 381"/>
                      <a:gd name="T58" fmla="*/ 11 w 335"/>
                      <a:gd name="T59" fmla="*/ 119 h 381"/>
                      <a:gd name="T60" fmla="*/ 98 w 335"/>
                      <a:gd name="T61" fmla="*/ 195 h 381"/>
                      <a:gd name="T62" fmla="*/ 66 w 335"/>
                      <a:gd name="T63" fmla="*/ 119 h 38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35"/>
                      <a:gd name="T97" fmla="*/ 0 h 381"/>
                      <a:gd name="T98" fmla="*/ 335 w 335"/>
                      <a:gd name="T99" fmla="*/ 381 h 38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35" h="381">
                        <a:moveTo>
                          <a:pt x="66" y="119"/>
                        </a:moveTo>
                        <a:lnTo>
                          <a:pt x="155" y="138"/>
                        </a:lnTo>
                        <a:lnTo>
                          <a:pt x="219" y="62"/>
                        </a:lnTo>
                        <a:lnTo>
                          <a:pt x="203" y="169"/>
                        </a:lnTo>
                        <a:lnTo>
                          <a:pt x="276" y="206"/>
                        </a:lnTo>
                        <a:lnTo>
                          <a:pt x="198" y="223"/>
                        </a:lnTo>
                        <a:lnTo>
                          <a:pt x="187" y="304"/>
                        </a:lnTo>
                        <a:lnTo>
                          <a:pt x="149" y="245"/>
                        </a:lnTo>
                        <a:lnTo>
                          <a:pt x="66" y="265"/>
                        </a:lnTo>
                        <a:lnTo>
                          <a:pt x="101" y="189"/>
                        </a:lnTo>
                        <a:lnTo>
                          <a:pt x="60" y="169"/>
                        </a:lnTo>
                        <a:lnTo>
                          <a:pt x="28" y="254"/>
                        </a:lnTo>
                        <a:lnTo>
                          <a:pt x="11" y="304"/>
                        </a:lnTo>
                        <a:lnTo>
                          <a:pt x="28" y="322"/>
                        </a:lnTo>
                        <a:lnTo>
                          <a:pt x="133" y="290"/>
                        </a:lnTo>
                        <a:lnTo>
                          <a:pt x="187" y="381"/>
                        </a:lnTo>
                        <a:lnTo>
                          <a:pt x="219" y="381"/>
                        </a:lnTo>
                        <a:lnTo>
                          <a:pt x="227" y="248"/>
                        </a:lnTo>
                        <a:lnTo>
                          <a:pt x="319" y="237"/>
                        </a:lnTo>
                        <a:lnTo>
                          <a:pt x="335" y="220"/>
                        </a:lnTo>
                        <a:lnTo>
                          <a:pt x="335" y="197"/>
                        </a:lnTo>
                        <a:lnTo>
                          <a:pt x="243" y="147"/>
                        </a:lnTo>
                        <a:lnTo>
                          <a:pt x="262" y="20"/>
                        </a:lnTo>
                        <a:lnTo>
                          <a:pt x="243" y="0"/>
                        </a:lnTo>
                        <a:lnTo>
                          <a:pt x="211" y="3"/>
                        </a:lnTo>
                        <a:lnTo>
                          <a:pt x="141" y="96"/>
                        </a:lnTo>
                        <a:lnTo>
                          <a:pt x="52" y="76"/>
                        </a:lnTo>
                        <a:lnTo>
                          <a:pt x="8" y="62"/>
                        </a:lnTo>
                        <a:lnTo>
                          <a:pt x="0" y="88"/>
                        </a:lnTo>
                        <a:lnTo>
                          <a:pt x="11" y="119"/>
                        </a:lnTo>
                        <a:lnTo>
                          <a:pt x="98" y="195"/>
                        </a:lnTo>
                        <a:lnTo>
                          <a:pt x="66" y="1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7" name="Freeform 97"/>
                  <p:cNvSpPr>
                    <a:spLocks/>
                  </p:cNvSpPr>
                  <p:nvPr/>
                </p:nvSpPr>
                <p:spPr bwMode="auto">
                  <a:xfrm>
                    <a:off x="5616" y="1288"/>
                    <a:ext cx="257" cy="314"/>
                  </a:xfrm>
                  <a:custGeom>
                    <a:avLst/>
                    <a:gdLst>
                      <a:gd name="T0" fmla="*/ 147 w 257"/>
                      <a:gd name="T1" fmla="*/ 272 h 314"/>
                      <a:gd name="T2" fmla="*/ 143 w 257"/>
                      <a:gd name="T3" fmla="*/ 297 h 314"/>
                      <a:gd name="T4" fmla="*/ 122 w 257"/>
                      <a:gd name="T5" fmla="*/ 314 h 314"/>
                      <a:gd name="T6" fmla="*/ 89 w 257"/>
                      <a:gd name="T7" fmla="*/ 308 h 314"/>
                      <a:gd name="T8" fmla="*/ 54 w 257"/>
                      <a:gd name="T9" fmla="*/ 272 h 314"/>
                      <a:gd name="T10" fmla="*/ 17 w 257"/>
                      <a:gd name="T11" fmla="*/ 229 h 314"/>
                      <a:gd name="T12" fmla="*/ 0 w 257"/>
                      <a:gd name="T13" fmla="*/ 179 h 314"/>
                      <a:gd name="T14" fmla="*/ 0 w 257"/>
                      <a:gd name="T15" fmla="*/ 119 h 314"/>
                      <a:gd name="T16" fmla="*/ 25 w 257"/>
                      <a:gd name="T17" fmla="*/ 63 h 314"/>
                      <a:gd name="T18" fmla="*/ 62 w 257"/>
                      <a:gd name="T19" fmla="*/ 25 h 314"/>
                      <a:gd name="T20" fmla="*/ 130 w 257"/>
                      <a:gd name="T21" fmla="*/ 0 h 314"/>
                      <a:gd name="T22" fmla="*/ 187 w 257"/>
                      <a:gd name="T23" fmla="*/ 0 h 314"/>
                      <a:gd name="T24" fmla="*/ 225 w 257"/>
                      <a:gd name="T25" fmla="*/ 17 h 314"/>
                      <a:gd name="T26" fmla="*/ 257 w 257"/>
                      <a:gd name="T27" fmla="*/ 60 h 314"/>
                      <a:gd name="T28" fmla="*/ 252 w 257"/>
                      <a:gd name="T29" fmla="*/ 136 h 314"/>
                      <a:gd name="T30" fmla="*/ 212 w 257"/>
                      <a:gd name="T31" fmla="*/ 164 h 314"/>
                      <a:gd name="T32" fmla="*/ 163 w 257"/>
                      <a:gd name="T33" fmla="*/ 162 h 314"/>
                      <a:gd name="T34" fmla="*/ 122 w 257"/>
                      <a:gd name="T35" fmla="*/ 139 h 314"/>
                      <a:gd name="T36" fmla="*/ 122 w 257"/>
                      <a:gd name="T37" fmla="*/ 111 h 314"/>
                      <a:gd name="T38" fmla="*/ 138 w 257"/>
                      <a:gd name="T39" fmla="*/ 80 h 314"/>
                      <a:gd name="T40" fmla="*/ 168 w 257"/>
                      <a:gd name="T41" fmla="*/ 80 h 314"/>
                      <a:gd name="T42" fmla="*/ 163 w 257"/>
                      <a:gd name="T43" fmla="*/ 105 h 314"/>
                      <a:gd name="T44" fmla="*/ 160 w 257"/>
                      <a:gd name="T45" fmla="*/ 122 h 314"/>
                      <a:gd name="T46" fmla="*/ 193 w 257"/>
                      <a:gd name="T47" fmla="*/ 131 h 314"/>
                      <a:gd name="T48" fmla="*/ 225 w 257"/>
                      <a:gd name="T49" fmla="*/ 119 h 314"/>
                      <a:gd name="T50" fmla="*/ 225 w 257"/>
                      <a:gd name="T51" fmla="*/ 88 h 314"/>
                      <a:gd name="T52" fmla="*/ 203 w 257"/>
                      <a:gd name="T53" fmla="*/ 71 h 314"/>
                      <a:gd name="T54" fmla="*/ 179 w 257"/>
                      <a:gd name="T55" fmla="*/ 54 h 314"/>
                      <a:gd name="T56" fmla="*/ 143 w 257"/>
                      <a:gd name="T57" fmla="*/ 52 h 314"/>
                      <a:gd name="T58" fmla="*/ 111 w 257"/>
                      <a:gd name="T59" fmla="*/ 60 h 314"/>
                      <a:gd name="T60" fmla="*/ 73 w 257"/>
                      <a:gd name="T61" fmla="*/ 86 h 314"/>
                      <a:gd name="T62" fmla="*/ 54 w 257"/>
                      <a:gd name="T63" fmla="*/ 139 h 314"/>
                      <a:gd name="T64" fmla="*/ 62 w 257"/>
                      <a:gd name="T65" fmla="*/ 187 h 314"/>
                      <a:gd name="T66" fmla="*/ 87 w 257"/>
                      <a:gd name="T67" fmla="*/ 224 h 314"/>
                      <a:gd name="T68" fmla="*/ 114 w 257"/>
                      <a:gd name="T69" fmla="*/ 246 h 314"/>
                      <a:gd name="T70" fmla="*/ 147 w 257"/>
                      <a:gd name="T71" fmla="*/ 272 h 31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57"/>
                      <a:gd name="T109" fmla="*/ 0 h 314"/>
                      <a:gd name="T110" fmla="*/ 257 w 257"/>
                      <a:gd name="T111" fmla="*/ 314 h 31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57" h="314">
                        <a:moveTo>
                          <a:pt x="147" y="272"/>
                        </a:moveTo>
                        <a:lnTo>
                          <a:pt x="143" y="297"/>
                        </a:lnTo>
                        <a:lnTo>
                          <a:pt x="122" y="314"/>
                        </a:lnTo>
                        <a:lnTo>
                          <a:pt x="89" y="308"/>
                        </a:lnTo>
                        <a:lnTo>
                          <a:pt x="54" y="272"/>
                        </a:lnTo>
                        <a:lnTo>
                          <a:pt x="17" y="229"/>
                        </a:lnTo>
                        <a:lnTo>
                          <a:pt x="0" y="179"/>
                        </a:lnTo>
                        <a:lnTo>
                          <a:pt x="0" y="119"/>
                        </a:lnTo>
                        <a:lnTo>
                          <a:pt x="25" y="63"/>
                        </a:lnTo>
                        <a:lnTo>
                          <a:pt x="62" y="25"/>
                        </a:lnTo>
                        <a:lnTo>
                          <a:pt x="130" y="0"/>
                        </a:lnTo>
                        <a:lnTo>
                          <a:pt x="187" y="0"/>
                        </a:lnTo>
                        <a:lnTo>
                          <a:pt x="225" y="17"/>
                        </a:lnTo>
                        <a:lnTo>
                          <a:pt x="257" y="60"/>
                        </a:lnTo>
                        <a:lnTo>
                          <a:pt x="252" y="136"/>
                        </a:lnTo>
                        <a:lnTo>
                          <a:pt x="212" y="164"/>
                        </a:lnTo>
                        <a:lnTo>
                          <a:pt x="163" y="162"/>
                        </a:lnTo>
                        <a:lnTo>
                          <a:pt x="122" y="139"/>
                        </a:lnTo>
                        <a:lnTo>
                          <a:pt x="122" y="111"/>
                        </a:lnTo>
                        <a:lnTo>
                          <a:pt x="138" y="80"/>
                        </a:lnTo>
                        <a:lnTo>
                          <a:pt x="168" y="80"/>
                        </a:lnTo>
                        <a:lnTo>
                          <a:pt x="163" y="105"/>
                        </a:lnTo>
                        <a:lnTo>
                          <a:pt x="160" y="122"/>
                        </a:lnTo>
                        <a:lnTo>
                          <a:pt x="193" y="131"/>
                        </a:lnTo>
                        <a:lnTo>
                          <a:pt x="225" y="119"/>
                        </a:lnTo>
                        <a:lnTo>
                          <a:pt x="225" y="88"/>
                        </a:lnTo>
                        <a:lnTo>
                          <a:pt x="203" y="71"/>
                        </a:lnTo>
                        <a:lnTo>
                          <a:pt x="179" y="54"/>
                        </a:lnTo>
                        <a:lnTo>
                          <a:pt x="143" y="52"/>
                        </a:lnTo>
                        <a:lnTo>
                          <a:pt x="111" y="60"/>
                        </a:lnTo>
                        <a:lnTo>
                          <a:pt x="73" y="86"/>
                        </a:lnTo>
                        <a:lnTo>
                          <a:pt x="54" y="139"/>
                        </a:lnTo>
                        <a:lnTo>
                          <a:pt x="62" y="187"/>
                        </a:lnTo>
                        <a:lnTo>
                          <a:pt x="87" y="224"/>
                        </a:lnTo>
                        <a:lnTo>
                          <a:pt x="114" y="246"/>
                        </a:lnTo>
                        <a:lnTo>
                          <a:pt x="147" y="2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8" name="Freeform 98"/>
                  <p:cNvSpPr>
                    <a:spLocks/>
                  </p:cNvSpPr>
                  <p:nvPr/>
                </p:nvSpPr>
                <p:spPr bwMode="auto">
                  <a:xfrm>
                    <a:off x="5720" y="1591"/>
                    <a:ext cx="249" cy="265"/>
                  </a:xfrm>
                  <a:custGeom>
                    <a:avLst/>
                    <a:gdLst>
                      <a:gd name="T0" fmla="*/ 217 w 249"/>
                      <a:gd name="T1" fmla="*/ 0 h 265"/>
                      <a:gd name="T2" fmla="*/ 176 w 249"/>
                      <a:gd name="T3" fmla="*/ 102 h 265"/>
                      <a:gd name="T4" fmla="*/ 152 w 249"/>
                      <a:gd name="T5" fmla="*/ 144 h 265"/>
                      <a:gd name="T6" fmla="*/ 120 w 249"/>
                      <a:gd name="T7" fmla="*/ 178 h 265"/>
                      <a:gd name="T8" fmla="*/ 90 w 249"/>
                      <a:gd name="T9" fmla="*/ 195 h 265"/>
                      <a:gd name="T10" fmla="*/ 63 w 249"/>
                      <a:gd name="T11" fmla="*/ 203 h 265"/>
                      <a:gd name="T12" fmla="*/ 5 w 249"/>
                      <a:gd name="T13" fmla="*/ 203 h 265"/>
                      <a:gd name="T14" fmla="*/ 0 w 249"/>
                      <a:gd name="T15" fmla="*/ 232 h 265"/>
                      <a:gd name="T16" fmla="*/ 24 w 249"/>
                      <a:gd name="T17" fmla="*/ 249 h 265"/>
                      <a:gd name="T18" fmla="*/ 74 w 249"/>
                      <a:gd name="T19" fmla="*/ 257 h 265"/>
                      <a:gd name="T20" fmla="*/ 155 w 249"/>
                      <a:gd name="T21" fmla="*/ 265 h 265"/>
                      <a:gd name="T22" fmla="*/ 200 w 249"/>
                      <a:gd name="T23" fmla="*/ 246 h 265"/>
                      <a:gd name="T24" fmla="*/ 233 w 249"/>
                      <a:gd name="T25" fmla="*/ 212 h 265"/>
                      <a:gd name="T26" fmla="*/ 249 w 249"/>
                      <a:gd name="T27" fmla="*/ 144 h 265"/>
                      <a:gd name="T28" fmla="*/ 249 w 249"/>
                      <a:gd name="T29" fmla="*/ 110 h 265"/>
                      <a:gd name="T30" fmla="*/ 236 w 249"/>
                      <a:gd name="T31" fmla="*/ 68 h 265"/>
                      <a:gd name="T32" fmla="*/ 233 w 249"/>
                      <a:gd name="T33" fmla="*/ 43 h 265"/>
                      <a:gd name="T34" fmla="*/ 203 w 249"/>
                      <a:gd name="T35" fmla="*/ 110 h 265"/>
                      <a:gd name="T36" fmla="*/ 211 w 249"/>
                      <a:gd name="T37" fmla="*/ 139 h 265"/>
                      <a:gd name="T38" fmla="*/ 209 w 249"/>
                      <a:gd name="T39" fmla="*/ 189 h 265"/>
                      <a:gd name="T40" fmla="*/ 187 w 249"/>
                      <a:gd name="T41" fmla="*/ 220 h 265"/>
                      <a:gd name="T42" fmla="*/ 152 w 249"/>
                      <a:gd name="T43" fmla="*/ 223 h 265"/>
                      <a:gd name="T44" fmla="*/ 120 w 249"/>
                      <a:gd name="T45" fmla="*/ 232 h 265"/>
                      <a:gd name="T46" fmla="*/ 79 w 249"/>
                      <a:gd name="T47" fmla="*/ 220 h 265"/>
                      <a:gd name="T48" fmla="*/ 136 w 249"/>
                      <a:gd name="T49" fmla="*/ 206 h 265"/>
                      <a:gd name="T50" fmla="*/ 168 w 249"/>
                      <a:gd name="T51" fmla="*/ 178 h 265"/>
                      <a:gd name="T52" fmla="*/ 192 w 249"/>
                      <a:gd name="T53" fmla="*/ 139 h 265"/>
                      <a:gd name="T54" fmla="*/ 200 w 249"/>
                      <a:gd name="T55" fmla="*/ 113 h 265"/>
                      <a:gd name="T56" fmla="*/ 241 w 249"/>
                      <a:gd name="T57" fmla="*/ 51 h 265"/>
                      <a:gd name="T58" fmla="*/ 217 w 249"/>
                      <a:gd name="T59" fmla="*/ 0 h 26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49"/>
                      <a:gd name="T91" fmla="*/ 0 h 265"/>
                      <a:gd name="T92" fmla="*/ 249 w 249"/>
                      <a:gd name="T93" fmla="*/ 265 h 26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49" h="265">
                        <a:moveTo>
                          <a:pt x="217" y="0"/>
                        </a:moveTo>
                        <a:lnTo>
                          <a:pt x="176" y="102"/>
                        </a:lnTo>
                        <a:lnTo>
                          <a:pt x="152" y="144"/>
                        </a:lnTo>
                        <a:lnTo>
                          <a:pt x="120" y="178"/>
                        </a:lnTo>
                        <a:lnTo>
                          <a:pt x="90" y="195"/>
                        </a:lnTo>
                        <a:lnTo>
                          <a:pt x="63" y="203"/>
                        </a:lnTo>
                        <a:lnTo>
                          <a:pt x="5" y="203"/>
                        </a:lnTo>
                        <a:lnTo>
                          <a:pt x="0" y="232"/>
                        </a:lnTo>
                        <a:lnTo>
                          <a:pt x="24" y="249"/>
                        </a:lnTo>
                        <a:lnTo>
                          <a:pt x="74" y="257"/>
                        </a:lnTo>
                        <a:lnTo>
                          <a:pt x="155" y="265"/>
                        </a:lnTo>
                        <a:lnTo>
                          <a:pt x="200" y="246"/>
                        </a:lnTo>
                        <a:lnTo>
                          <a:pt x="233" y="212"/>
                        </a:lnTo>
                        <a:lnTo>
                          <a:pt x="249" y="144"/>
                        </a:lnTo>
                        <a:lnTo>
                          <a:pt x="249" y="110"/>
                        </a:lnTo>
                        <a:lnTo>
                          <a:pt x="236" y="68"/>
                        </a:lnTo>
                        <a:lnTo>
                          <a:pt x="233" y="43"/>
                        </a:lnTo>
                        <a:lnTo>
                          <a:pt x="203" y="110"/>
                        </a:lnTo>
                        <a:lnTo>
                          <a:pt x="211" y="139"/>
                        </a:lnTo>
                        <a:lnTo>
                          <a:pt x="209" y="189"/>
                        </a:lnTo>
                        <a:lnTo>
                          <a:pt x="187" y="220"/>
                        </a:lnTo>
                        <a:lnTo>
                          <a:pt x="152" y="223"/>
                        </a:lnTo>
                        <a:lnTo>
                          <a:pt x="120" y="232"/>
                        </a:lnTo>
                        <a:lnTo>
                          <a:pt x="79" y="220"/>
                        </a:lnTo>
                        <a:lnTo>
                          <a:pt x="136" y="206"/>
                        </a:lnTo>
                        <a:lnTo>
                          <a:pt x="168" y="178"/>
                        </a:lnTo>
                        <a:lnTo>
                          <a:pt x="192" y="139"/>
                        </a:lnTo>
                        <a:lnTo>
                          <a:pt x="200" y="113"/>
                        </a:lnTo>
                        <a:lnTo>
                          <a:pt x="241" y="51"/>
                        </a:lnTo>
                        <a:lnTo>
                          <a:pt x="2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9" name="Freeform 99"/>
                  <p:cNvSpPr>
                    <a:spLocks/>
                  </p:cNvSpPr>
                  <p:nvPr/>
                </p:nvSpPr>
                <p:spPr bwMode="auto">
                  <a:xfrm>
                    <a:off x="4739" y="2863"/>
                    <a:ext cx="171" cy="205"/>
                  </a:xfrm>
                  <a:custGeom>
                    <a:avLst/>
                    <a:gdLst>
                      <a:gd name="T0" fmla="*/ 49 w 171"/>
                      <a:gd name="T1" fmla="*/ 104 h 205"/>
                      <a:gd name="T2" fmla="*/ 8 w 171"/>
                      <a:gd name="T3" fmla="*/ 45 h 205"/>
                      <a:gd name="T4" fmla="*/ 0 w 171"/>
                      <a:gd name="T5" fmla="*/ 6 h 205"/>
                      <a:gd name="T6" fmla="*/ 35 w 171"/>
                      <a:gd name="T7" fmla="*/ 0 h 205"/>
                      <a:gd name="T8" fmla="*/ 98 w 171"/>
                      <a:gd name="T9" fmla="*/ 101 h 205"/>
                      <a:gd name="T10" fmla="*/ 139 w 171"/>
                      <a:gd name="T11" fmla="*/ 149 h 205"/>
                      <a:gd name="T12" fmla="*/ 171 w 171"/>
                      <a:gd name="T13" fmla="*/ 171 h 205"/>
                      <a:gd name="T14" fmla="*/ 171 w 171"/>
                      <a:gd name="T15" fmla="*/ 205 h 205"/>
                      <a:gd name="T16" fmla="*/ 112 w 171"/>
                      <a:gd name="T17" fmla="*/ 182 h 205"/>
                      <a:gd name="T18" fmla="*/ 49 w 171"/>
                      <a:gd name="T19" fmla="*/ 104 h 20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1"/>
                      <a:gd name="T31" fmla="*/ 0 h 205"/>
                      <a:gd name="T32" fmla="*/ 171 w 171"/>
                      <a:gd name="T33" fmla="*/ 205 h 20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1" h="205">
                        <a:moveTo>
                          <a:pt x="49" y="104"/>
                        </a:moveTo>
                        <a:lnTo>
                          <a:pt x="8" y="45"/>
                        </a:lnTo>
                        <a:lnTo>
                          <a:pt x="0" y="6"/>
                        </a:lnTo>
                        <a:lnTo>
                          <a:pt x="35" y="0"/>
                        </a:lnTo>
                        <a:lnTo>
                          <a:pt x="98" y="101"/>
                        </a:lnTo>
                        <a:lnTo>
                          <a:pt x="139" y="149"/>
                        </a:lnTo>
                        <a:lnTo>
                          <a:pt x="171" y="171"/>
                        </a:lnTo>
                        <a:lnTo>
                          <a:pt x="171" y="205"/>
                        </a:lnTo>
                        <a:lnTo>
                          <a:pt x="112" y="182"/>
                        </a:lnTo>
                        <a:lnTo>
                          <a:pt x="49" y="10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0" name="Freeform 100"/>
                  <p:cNvSpPr>
                    <a:spLocks/>
                  </p:cNvSpPr>
                  <p:nvPr/>
                </p:nvSpPr>
                <p:spPr bwMode="auto">
                  <a:xfrm>
                    <a:off x="4590" y="3074"/>
                    <a:ext cx="227" cy="96"/>
                  </a:xfrm>
                  <a:custGeom>
                    <a:avLst/>
                    <a:gdLst>
                      <a:gd name="T0" fmla="*/ 222 w 227"/>
                      <a:gd name="T1" fmla="*/ 69 h 96"/>
                      <a:gd name="T2" fmla="*/ 164 w 227"/>
                      <a:gd name="T3" fmla="*/ 36 h 96"/>
                      <a:gd name="T4" fmla="*/ 83 w 227"/>
                      <a:gd name="T5" fmla="*/ 14 h 96"/>
                      <a:gd name="T6" fmla="*/ 24 w 227"/>
                      <a:gd name="T7" fmla="*/ 0 h 96"/>
                      <a:gd name="T8" fmla="*/ 0 w 227"/>
                      <a:gd name="T9" fmla="*/ 14 h 96"/>
                      <a:gd name="T10" fmla="*/ 24 w 227"/>
                      <a:gd name="T11" fmla="*/ 60 h 96"/>
                      <a:gd name="T12" fmla="*/ 227 w 227"/>
                      <a:gd name="T13" fmla="*/ 96 h 96"/>
                      <a:gd name="T14" fmla="*/ 222 w 227"/>
                      <a:gd name="T15" fmla="*/ 69 h 9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27"/>
                      <a:gd name="T25" fmla="*/ 0 h 96"/>
                      <a:gd name="T26" fmla="*/ 227 w 227"/>
                      <a:gd name="T27" fmla="*/ 96 h 9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27" h="96">
                        <a:moveTo>
                          <a:pt x="222" y="69"/>
                        </a:moveTo>
                        <a:lnTo>
                          <a:pt x="164" y="36"/>
                        </a:lnTo>
                        <a:lnTo>
                          <a:pt x="83" y="14"/>
                        </a:lnTo>
                        <a:lnTo>
                          <a:pt x="24" y="0"/>
                        </a:lnTo>
                        <a:lnTo>
                          <a:pt x="0" y="14"/>
                        </a:lnTo>
                        <a:lnTo>
                          <a:pt x="24" y="60"/>
                        </a:lnTo>
                        <a:lnTo>
                          <a:pt x="227" y="96"/>
                        </a:lnTo>
                        <a:lnTo>
                          <a:pt x="222" y="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1" name="Freeform 101"/>
                  <p:cNvSpPr>
                    <a:spLocks/>
                  </p:cNvSpPr>
                  <p:nvPr/>
                </p:nvSpPr>
                <p:spPr bwMode="auto">
                  <a:xfrm>
                    <a:off x="5629" y="3034"/>
                    <a:ext cx="204" cy="187"/>
                  </a:xfrm>
                  <a:custGeom>
                    <a:avLst/>
                    <a:gdLst>
                      <a:gd name="T0" fmla="*/ 198 w 204"/>
                      <a:gd name="T1" fmla="*/ 187 h 187"/>
                      <a:gd name="T2" fmla="*/ 204 w 204"/>
                      <a:gd name="T3" fmla="*/ 150 h 187"/>
                      <a:gd name="T4" fmla="*/ 155 w 204"/>
                      <a:gd name="T5" fmla="*/ 93 h 187"/>
                      <a:gd name="T6" fmla="*/ 92 w 204"/>
                      <a:gd name="T7" fmla="*/ 34 h 187"/>
                      <a:gd name="T8" fmla="*/ 40 w 204"/>
                      <a:gd name="T9" fmla="*/ 0 h 187"/>
                      <a:gd name="T10" fmla="*/ 3 w 204"/>
                      <a:gd name="T11" fmla="*/ 17 h 187"/>
                      <a:gd name="T12" fmla="*/ 0 w 204"/>
                      <a:gd name="T13" fmla="*/ 56 h 187"/>
                      <a:gd name="T14" fmla="*/ 65 w 204"/>
                      <a:gd name="T15" fmla="*/ 73 h 187"/>
                      <a:gd name="T16" fmla="*/ 133 w 204"/>
                      <a:gd name="T17" fmla="*/ 116 h 187"/>
                      <a:gd name="T18" fmla="*/ 171 w 204"/>
                      <a:gd name="T19" fmla="*/ 170 h 187"/>
                      <a:gd name="T20" fmla="*/ 198 w 204"/>
                      <a:gd name="T21" fmla="*/ 187 h 18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4"/>
                      <a:gd name="T34" fmla="*/ 0 h 187"/>
                      <a:gd name="T35" fmla="*/ 204 w 204"/>
                      <a:gd name="T36" fmla="*/ 187 h 18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4" h="187">
                        <a:moveTo>
                          <a:pt x="198" y="187"/>
                        </a:moveTo>
                        <a:lnTo>
                          <a:pt x="204" y="150"/>
                        </a:lnTo>
                        <a:lnTo>
                          <a:pt x="155" y="93"/>
                        </a:lnTo>
                        <a:lnTo>
                          <a:pt x="92" y="34"/>
                        </a:lnTo>
                        <a:lnTo>
                          <a:pt x="40" y="0"/>
                        </a:lnTo>
                        <a:lnTo>
                          <a:pt x="3" y="17"/>
                        </a:lnTo>
                        <a:lnTo>
                          <a:pt x="0" y="56"/>
                        </a:lnTo>
                        <a:lnTo>
                          <a:pt x="65" y="73"/>
                        </a:lnTo>
                        <a:lnTo>
                          <a:pt x="133" y="116"/>
                        </a:lnTo>
                        <a:lnTo>
                          <a:pt x="171" y="170"/>
                        </a:lnTo>
                        <a:lnTo>
                          <a:pt x="198" y="1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2" name="Freeform 102"/>
                  <p:cNvSpPr>
                    <a:spLocks/>
                  </p:cNvSpPr>
                  <p:nvPr/>
                </p:nvSpPr>
                <p:spPr bwMode="auto">
                  <a:xfrm>
                    <a:off x="5848" y="2989"/>
                    <a:ext cx="151" cy="180"/>
                  </a:xfrm>
                  <a:custGeom>
                    <a:avLst/>
                    <a:gdLst>
                      <a:gd name="T0" fmla="*/ 105 w 151"/>
                      <a:gd name="T1" fmla="*/ 166 h 180"/>
                      <a:gd name="T2" fmla="*/ 75 w 151"/>
                      <a:gd name="T3" fmla="*/ 113 h 180"/>
                      <a:gd name="T4" fmla="*/ 45 w 151"/>
                      <a:gd name="T5" fmla="*/ 68 h 180"/>
                      <a:gd name="T6" fmla="*/ 5 w 151"/>
                      <a:gd name="T7" fmla="*/ 45 h 180"/>
                      <a:gd name="T8" fmla="*/ 0 w 151"/>
                      <a:gd name="T9" fmla="*/ 11 h 180"/>
                      <a:gd name="T10" fmla="*/ 32 w 151"/>
                      <a:gd name="T11" fmla="*/ 0 h 180"/>
                      <a:gd name="T12" fmla="*/ 62 w 151"/>
                      <a:gd name="T13" fmla="*/ 39 h 180"/>
                      <a:gd name="T14" fmla="*/ 151 w 151"/>
                      <a:gd name="T15" fmla="*/ 172 h 180"/>
                      <a:gd name="T16" fmla="*/ 115 w 151"/>
                      <a:gd name="T17" fmla="*/ 180 h 180"/>
                      <a:gd name="T18" fmla="*/ 105 w 151"/>
                      <a:gd name="T19" fmla="*/ 166 h 18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1"/>
                      <a:gd name="T31" fmla="*/ 0 h 180"/>
                      <a:gd name="T32" fmla="*/ 151 w 151"/>
                      <a:gd name="T33" fmla="*/ 180 h 18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1" h="180">
                        <a:moveTo>
                          <a:pt x="105" y="166"/>
                        </a:moveTo>
                        <a:lnTo>
                          <a:pt x="75" y="113"/>
                        </a:lnTo>
                        <a:lnTo>
                          <a:pt x="45" y="68"/>
                        </a:lnTo>
                        <a:lnTo>
                          <a:pt x="5" y="45"/>
                        </a:lnTo>
                        <a:lnTo>
                          <a:pt x="0" y="11"/>
                        </a:lnTo>
                        <a:lnTo>
                          <a:pt x="32" y="0"/>
                        </a:lnTo>
                        <a:lnTo>
                          <a:pt x="62" y="39"/>
                        </a:lnTo>
                        <a:lnTo>
                          <a:pt x="151" y="172"/>
                        </a:lnTo>
                        <a:lnTo>
                          <a:pt x="115" y="180"/>
                        </a:lnTo>
                        <a:lnTo>
                          <a:pt x="105" y="1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aphicFrame>
            <p:nvGraphicFramePr>
              <p:cNvPr id="7193" name="Object 122"/>
              <p:cNvGraphicFramePr>
                <a:graphicFrameLocks noChangeAspect="1"/>
              </p:cNvGraphicFramePr>
              <p:nvPr/>
            </p:nvGraphicFramePr>
            <p:xfrm>
              <a:off x="5184" y="1680"/>
              <a:ext cx="892" cy="790"/>
            </p:xfrm>
            <a:graphic>
              <a:graphicData uri="http://schemas.openxmlformats.org/presentationml/2006/ole">
                <p:oleObj spid="_x0000_s4161" name="Clip" r:id="rId8" imgW="3321050" imgH="2940050" progId="">
                  <p:embed/>
                </p:oleObj>
              </a:graphicData>
            </a:graphic>
          </p:graphicFrame>
        </p:grpSp>
      </p:grpSp>
      <p:grpSp>
        <p:nvGrpSpPr>
          <p:cNvPr id="10" name="Group 161"/>
          <p:cNvGrpSpPr>
            <a:grpSpLocks/>
          </p:cNvGrpSpPr>
          <p:nvPr/>
        </p:nvGrpSpPr>
        <p:grpSpPr bwMode="auto">
          <a:xfrm>
            <a:off x="533400" y="4038600"/>
            <a:ext cx="2133600" cy="2438400"/>
            <a:chOff x="-1680" y="2112"/>
            <a:chExt cx="1680" cy="1877"/>
          </a:xfrm>
        </p:grpSpPr>
        <p:graphicFrame>
          <p:nvGraphicFramePr>
            <p:cNvPr id="7192" name="Object 124"/>
            <p:cNvGraphicFramePr>
              <a:graphicFrameLocks noChangeAspect="1"/>
            </p:cNvGraphicFramePr>
            <p:nvPr/>
          </p:nvGraphicFramePr>
          <p:xfrm>
            <a:off x="-1680" y="3168"/>
            <a:ext cx="892" cy="790"/>
          </p:xfrm>
          <a:graphic>
            <a:graphicData uri="http://schemas.openxmlformats.org/presentationml/2006/ole">
              <p:oleObj spid="_x0000_s4162" name="Clip" r:id="rId9" imgW="3321050" imgH="2940050" progId="">
                <p:embed/>
              </p:oleObj>
            </a:graphicData>
          </a:graphic>
        </p:graphicFrame>
        <p:grpSp>
          <p:nvGrpSpPr>
            <p:cNvPr id="7231" name="Group 160"/>
            <p:cNvGrpSpPr>
              <a:grpSpLocks/>
            </p:cNvGrpSpPr>
            <p:nvPr/>
          </p:nvGrpSpPr>
          <p:grpSpPr bwMode="auto">
            <a:xfrm>
              <a:off x="-988" y="2112"/>
              <a:ext cx="988" cy="1877"/>
              <a:chOff x="3158" y="1500"/>
              <a:chExt cx="988" cy="1877"/>
            </a:xfrm>
          </p:grpSpPr>
          <p:sp>
            <p:nvSpPr>
              <p:cNvPr id="7232" name="Freeform 154"/>
              <p:cNvSpPr>
                <a:spLocks/>
              </p:cNvSpPr>
              <p:nvPr/>
            </p:nvSpPr>
            <p:spPr bwMode="auto">
              <a:xfrm>
                <a:off x="3158" y="2075"/>
                <a:ext cx="387" cy="639"/>
              </a:xfrm>
              <a:custGeom>
                <a:avLst/>
                <a:gdLst>
                  <a:gd name="T0" fmla="*/ 205 w 773"/>
                  <a:gd name="T1" fmla="*/ 95 h 1278"/>
                  <a:gd name="T2" fmla="*/ 245 w 773"/>
                  <a:gd name="T3" fmla="*/ 55 h 1278"/>
                  <a:gd name="T4" fmla="*/ 300 w 773"/>
                  <a:gd name="T5" fmla="*/ 16 h 1278"/>
                  <a:gd name="T6" fmla="*/ 339 w 773"/>
                  <a:gd name="T7" fmla="*/ 0 h 1278"/>
                  <a:gd name="T8" fmla="*/ 387 w 773"/>
                  <a:gd name="T9" fmla="*/ 3 h 1278"/>
                  <a:gd name="T10" fmla="*/ 387 w 773"/>
                  <a:gd name="T11" fmla="*/ 40 h 1278"/>
                  <a:gd name="T12" fmla="*/ 363 w 773"/>
                  <a:gd name="T13" fmla="*/ 72 h 1278"/>
                  <a:gd name="T14" fmla="*/ 319 w 773"/>
                  <a:gd name="T15" fmla="*/ 95 h 1278"/>
                  <a:gd name="T16" fmla="*/ 208 w 773"/>
                  <a:gd name="T17" fmla="*/ 145 h 1278"/>
                  <a:gd name="T18" fmla="*/ 102 w 773"/>
                  <a:gd name="T19" fmla="*/ 205 h 1278"/>
                  <a:gd name="T20" fmla="*/ 58 w 773"/>
                  <a:gd name="T21" fmla="*/ 221 h 1278"/>
                  <a:gd name="T22" fmla="*/ 43 w 773"/>
                  <a:gd name="T23" fmla="*/ 244 h 1278"/>
                  <a:gd name="T24" fmla="*/ 58 w 773"/>
                  <a:gd name="T25" fmla="*/ 269 h 1278"/>
                  <a:gd name="T26" fmla="*/ 150 w 773"/>
                  <a:gd name="T27" fmla="*/ 357 h 1278"/>
                  <a:gd name="T28" fmla="*/ 192 w 773"/>
                  <a:gd name="T29" fmla="*/ 386 h 1278"/>
                  <a:gd name="T30" fmla="*/ 255 w 773"/>
                  <a:gd name="T31" fmla="*/ 436 h 1278"/>
                  <a:gd name="T32" fmla="*/ 319 w 773"/>
                  <a:gd name="T33" fmla="*/ 484 h 1278"/>
                  <a:gd name="T34" fmla="*/ 316 w 773"/>
                  <a:gd name="T35" fmla="*/ 508 h 1278"/>
                  <a:gd name="T36" fmla="*/ 268 w 773"/>
                  <a:gd name="T37" fmla="*/ 516 h 1278"/>
                  <a:gd name="T38" fmla="*/ 197 w 773"/>
                  <a:gd name="T39" fmla="*/ 516 h 1278"/>
                  <a:gd name="T40" fmla="*/ 153 w 773"/>
                  <a:gd name="T41" fmla="*/ 540 h 1278"/>
                  <a:gd name="T42" fmla="*/ 137 w 773"/>
                  <a:gd name="T43" fmla="*/ 600 h 1278"/>
                  <a:gd name="T44" fmla="*/ 137 w 773"/>
                  <a:gd name="T45" fmla="*/ 632 h 1278"/>
                  <a:gd name="T46" fmla="*/ 118 w 773"/>
                  <a:gd name="T47" fmla="*/ 639 h 1278"/>
                  <a:gd name="T48" fmla="*/ 89 w 773"/>
                  <a:gd name="T49" fmla="*/ 611 h 1278"/>
                  <a:gd name="T50" fmla="*/ 95 w 773"/>
                  <a:gd name="T51" fmla="*/ 560 h 1278"/>
                  <a:gd name="T52" fmla="*/ 121 w 773"/>
                  <a:gd name="T53" fmla="*/ 523 h 1278"/>
                  <a:gd name="T54" fmla="*/ 174 w 773"/>
                  <a:gd name="T55" fmla="*/ 491 h 1278"/>
                  <a:gd name="T56" fmla="*/ 231 w 773"/>
                  <a:gd name="T57" fmla="*/ 476 h 1278"/>
                  <a:gd name="T58" fmla="*/ 237 w 773"/>
                  <a:gd name="T59" fmla="*/ 460 h 1278"/>
                  <a:gd name="T60" fmla="*/ 208 w 773"/>
                  <a:gd name="T61" fmla="*/ 429 h 1278"/>
                  <a:gd name="T62" fmla="*/ 87 w 773"/>
                  <a:gd name="T63" fmla="*/ 350 h 1278"/>
                  <a:gd name="T64" fmla="*/ 50 w 773"/>
                  <a:gd name="T65" fmla="*/ 319 h 1278"/>
                  <a:gd name="T66" fmla="*/ 16 w 773"/>
                  <a:gd name="T67" fmla="*/ 276 h 1278"/>
                  <a:gd name="T68" fmla="*/ 0 w 773"/>
                  <a:gd name="T69" fmla="*/ 228 h 1278"/>
                  <a:gd name="T70" fmla="*/ 10 w 773"/>
                  <a:gd name="T71" fmla="*/ 200 h 1278"/>
                  <a:gd name="T72" fmla="*/ 71 w 773"/>
                  <a:gd name="T73" fmla="*/ 182 h 1278"/>
                  <a:gd name="T74" fmla="*/ 145 w 773"/>
                  <a:gd name="T75" fmla="*/ 151 h 1278"/>
                  <a:gd name="T76" fmla="*/ 192 w 773"/>
                  <a:gd name="T77" fmla="*/ 118 h 1278"/>
                  <a:gd name="T78" fmla="*/ 205 w 773"/>
                  <a:gd name="T79" fmla="*/ 95 h 12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73"/>
                  <a:gd name="T121" fmla="*/ 0 h 1278"/>
                  <a:gd name="T122" fmla="*/ 773 w 773"/>
                  <a:gd name="T123" fmla="*/ 1278 h 127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73" h="1278">
                    <a:moveTo>
                      <a:pt x="410" y="190"/>
                    </a:moveTo>
                    <a:lnTo>
                      <a:pt x="489" y="111"/>
                    </a:lnTo>
                    <a:lnTo>
                      <a:pt x="600" y="32"/>
                    </a:lnTo>
                    <a:lnTo>
                      <a:pt x="678" y="0"/>
                    </a:lnTo>
                    <a:lnTo>
                      <a:pt x="773" y="6"/>
                    </a:lnTo>
                    <a:lnTo>
                      <a:pt x="773" y="80"/>
                    </a:lnTo>
                    <a:lnTo>
                      <a:pt x="726" y="143"/>
                    </a:lnTo>
                    <a:lnTo>
                      <a:pt x="637" y="190"/>
                    </a:lnTo>
                    <a:lnTo>
                      <a:pt x="416" y="290"/>
                    </a:lnTo>
                    <a:lnTo>
                      <a:pt x="204" y="411"/>
                    </a:lnTo>
                    <a:lnTo>
                      <a:pt x="115" y="442"/>
                    </a:lnTo>
                    <a:lnTo>
                      <a:pt x="85" y="489"/>
                    </a:lnTo>
                    <a:lnTo>
                      <a:pt x="115" y="537"/>
                    </a:lnTo>
                    <a:lnTo>
                      <a:pt x="299" y="715"/>
                    </a:lnTo>
                    <a:lnTo>
                      <a:pt x="384" y="773"/>
                    </a:lnTo>
                    <a:lnTo>
                      <a:pt x="509" y="873"/>
                    </a:lnTo>
                    <a:lnTo>
                      <a:pt x="637" y="968"/>
                    </a:lnTo>
                    <a:lnTo>
                      <a:pt x="631" y="1016"/>
                    </a:lnTo>
                    <a:lnTo>
                      <a:pt x="535" y="1031"/>
                    </a:lnTo>
                    <a:lnTo>
                      <a:pt x="394" y="1031"/>
                    </a:lnTo>
                    <a:lnTo>
                      <a:pt x="305" y="1079"/>
                    </a:lnTo>
                    <a:lnTo>
                      <a:pt x="273" y="1200"/>
                    </a:lnTo>
                    <a:lnTo>
                      <a:pt x="273" y="1263"/>
                    </a:lnTo>
                    <a:lnTo>
                      <a:pt x="236" y="1278"/>
                    </a:lnTo>
                    <a:lnTo>
                      <a:pt x="178" y="1221"/>
                    </a:lnTo>
                    <a:lnTo>
                      <a:pt x="189" y="1120"/>
                    </a:lnTo>
                    <a:lnTo>
                      <a:pt x="241" y="1046"/>
                    </a:lnTo>
                    <a:lnTo>
                      <a:pt x="347" y="983"/>
                    </a:lnTo>
                    <a:lnTo>
                      <a:pt x="462" y="953"/>
                    </a:lnTo>
                    <a:lnTo>
                      <a:pt x="473" y="921"/>
                    </a:lnTo>
                    <a:lnTo>
                      <a:pt x="416" y="858"/>
                    </a:lnTo>
                    <a:lnTo>
                      <a:pt x="173" y="700"/>
                    </a:lnTo>
                    <a:lnTo>
                      <a:pt x="100" y="637"/>
                    </a:lnTo>
                    <a:lnTo>
                      <a:pt x="31" y="552"/>
                    </a:lnTo>
                    <a:lnTo>
                      <a:pt x="0" y="457"/>
                    </a:lnTo>
                    <a:lnTo>
                      <a:pt x="20" y="400"/>
                    </a:lnTo>
                    <a:lnTo>
                      <a:pt x="141" y="364"/>
                    </a:lnTo>
                    <a:lnTo>
                      <a:pt x="289" y="301"/>
                    </a:lnTo>
                    <a:lnTo>
                      <a:pt x="384" y="236"/>
                    </a:lnTo>
                    <a:lnTo>
                      <a:pt x="410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3" name="Freeform 155"/>
              <p:cNvSpPr>
                <a:spLocks/>
              </p:cNvSpPr>
              <p:nvPr/>
            </p:nvSpPr>
            <p:spPr bwMode="auto">
              <a:xfrm>
                <a:off x="3502" y="2047"/>
                <a:ext cx="270" cy="612"/>
              </a:xfrm>
              <a:custGeom>
                <a:avLst/>
                <a:gdLst>
                  <a:gd name="T0" fmla="*/ 58 w 538"/>
                  <a:gd name="T1" fmla="*/ 47 h 1224"/>
                  <a:gd name="T2" fmla="*/ 81 w 538"/>
                  <a:gd name="T3" fmla="*/ 8 h 1224"/>
                  <a:gd name="T4" fmla="*/ 111 w 538"/>
                  <a:gd name="T5" fmla="*/ 0 h 1224"/>
                  <a:gd name="T6" fmla="*/ 151 w 538"/>
                  <a:gd name="T7" fmla="*/ 0 h 1224"/>
                  <a:gd name="T8" fmla="*/ 201 w 538"/>
                  <a:gd name="T9" fmla="*/ 28 h 1224"/>
                  <a:gd name="T10" fmla="*/ 232 w 538"/>
                  <a:gd name="T11" fmla="*/ 92 h 1224"/>
                  <a:gd name="T12" fmla="*/ 256 w 538"/>
                  <a:gd name="T13" fmla="*/ 173 h 1224"/>
                  <a:gd name="T14" fmla="*/ 270 w 538"/>
                  <a:gd name="T15" fmla="*/ 257 h 1224"/>
                  <a:gd name="T16" fmla="*/ 270 w 538"/>
                  <a:gd name="T17" fmla="*/ 370 h 1224"/>
                  <a:gd name="T18" fmla="*/ 241 w 538"/>
                  <a:gd name="T19" fmla="*/ 494 h 1224"/>
                  <a:gd name="T20" fmla="*/ 198 w 538"/>
                  <a:gd name="T21" fmla="*/ 567 h 1224"/>
                  <a:gd name="T22" fmla="*/ 143 w 538"/>
                  <a:gd name="T23" fmla="*/ 604 h 1224"/>
                  <a:gd name="T24" fmla="*/ 90 w 538"/>
                  <a:gd name="T25" fmla="*/ 612 h 1224"/>
                  <a:gd name="T26" fmla="*/ 50 w 538"/>
                  <a:gd name="T27" fmla="*/ 589 h 1224"/>
                  <a:gd name="T28" fmla="*/ 19 w 538"/>
                  <a:gd name="T29" fmla="*/ 560 h 1224"/>
                  <a:gd name="T30" fmla="*/ 10 w 538"/>
                  <a:gd name="T31" fmla="*/ 513 h 1224"/>
                  <a:gd name="T32" fmla="*/ 0 w 538"/>
                  <a:gd name="T33" fmla="*/ 423 h 1224"/>
                  <a:gd name="T34" fmla="*/ 8 w 538"/>
                  <a:gd name="T35" fmla="*/ 312 h 1224"/>
                  <a:gd name="T36" fmla="*/ 32 w 538"/>
                  <a:gd name="T37" fmla="*/ 197 h 1224"/>
                  <a:gd name="T38" fmla="*/ 47 w 538"/>
                  <a:gd name="T39" fmla="*/ 115 h 1224"/>
                  <a:gd name="T40" fmla="*/ 58 w 538"/>
                  <a:gd name="T41" fmla="*/ 47 h 1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8"/>
                  <a:gd name="T64" fmla="*/ 0 h 1224"/>
                  <a:gd name="T65" fmla="*/ 538 w 538"/>
                  <a:gd name="T66" fmla="*/ 1224 h 1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8" h="1224">
                    <a:moveTo>
                      <a:pt x="115" y="94"/>
                    </a:moveTo>
                    <a:lnTo>
                      <a:pt x="162" y="16"/>
                    </a:lnTo>
                    <a:lnTo>
                      <a:pt x="221" y="0"/>
                    </a:lnTo>
                    <a:lnTo>
                      <a:pt x="300" y="0"/>
                    </a:lnTo>
                    <a:lnTo>
                      <a:pt x="400" y="57"/>
                    </a:lnTo>
                    <a:lnTo>
                      <a:pt x="463" y="184"/>
                    </a:lnTo>
                    <a:lnTo>
                      <a:pt x="511" y="347"/>
                    </a:lnTo>
                    <a:lnTo>
                      <a:pt x="538" y="514"/>
                    </a:lnTo>
                    <a:lnTo>
                      <a:pt x="538" y="741"/>
                    </a:lnTo>
                    <a:lnTo>
                      <a:pt x="480" y="988"/>
                    </a:lnTo>
                    <a:lnTo>
                      <a:pt x="395" y="1134"/>
                    </a:lnTo>
                    <a:lnTo>
                      <a:pt x="284" y="1208"/>
                    </a:lnTo>
                    <a:lnTo>
                      <a:pt x="179" y="1224"/>
                    </a:lnTo>
                    <a:lnTo>
                      <a:pt x="99" y="1177"/>
                    </a:lnTo>
                    <a:lnTo>
                      <a:pt x="37" y="1119"/>
                    </a:lnTo>
                    <a:lnTo>
                      <a:pt x="20" y="1025"/>
                    </a:lnTo>
                    <a:lnTo>
                      <a:pt x="0" y="846"/>
                    </a:lnTo>
                    <a:lnTo>
                      <a:pt x="15" y="625"/>
                    </a:lnTo>
                    <a:lnTo>
                      <a:pt x="63" y="395"/>
                    </a:lnTo>
                    <a:lnTo>
                      <a:pt x="93" y="230"/>
                    </a:lnTo>
                    <a:lnTo>
                      <a:pt x="115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Freeform 156"/>
              <p:cNvSpPr>
                <a:spLocks/>
              </p:cNvSpPr>
              <p:nvPr/>
            </p:nvSpPr>
            <p:spPr bwMode="auto">
              <a:xfrm>
                <a:off x="3577" y="2579"/>
                <a:ext cx="157" cy="798"/>
              </a:xfrm>
              <a:custGeom>
                <a:avLst/>
                <a:gdLst>
                  <a:gd name="T0" fmla="*/ 76 w 314"/>
                  <a:gd name="T1" fmla="*/ 141 h 1597"/>
                  <a:gd name="T2" fmla="*/ 54 w 314"/>
                  <a:gd name="T3" fmla="*/ 89 h 1597"/>
                  <a:gd name="T4" fmla="*/ 54 w 314"/>
                  <a:gd name="T5" fmla="*/ 31 h 1597"/>
                  <a:gd name="T6" fmla="*/ 83 w 314"/>
                  <a:gd name="T7" fmla="*/ 0 h 1597"/>
                  <a:gd name="T8" fmla="*/ 117 w 314"/>
                  <a:gd name="T9" fmla="*/ 15 h 1597"/>
                  <a:gd name="T10" fmla="*/ 141 w 314"/>
                  <a:gd name="T11" fmla="*/ 70 h 1597"/>
                  <a:gd name="T12" fmla="*/ 154 w 314"/>
                  <a:gd name="T13" fmla="*/ 165 h 1597"/>
                  <a:gd name="T14" fmla="*/ 157 w 314"/>
                  <a:gd name="T15" fmla="*/ 283 h 1597"/>
                  <a:gd name="T16" fmla="*/ 149 w 314"/>
                  <a:gd name="T17" fmla="*/ 386 h 1597"/>
                  <a:gd name="T18" fmla="*/ 133 w 314"/>
                  <a:gd name="T19" fmla="*/ 496 h 1597"/>
                  <a:gd name="T20" fmla="*/ 133 w 314"/>
                  <a:gd name="T21" fmla="*/ 629 h 1597"/>
                  <a:gd name="T22" fmla="*/ 154 w 314"/>
                  <a:gd name="T23" fmla="*/ 685 h 1597"/>
                  <a:gd name="T24" fmla="*/ 146 w 314"/>
                  <a:gd name="T25" fmla="*/ 711 h 1597"/>
                  <a:gd name="T26" fmla="*/ 109 w 314"/>
                  <a:gd name="T27" fmla="*/ 719 h 1597"/>
                  <a:gd name="T28" fmla="*/ 71 w 314"/>
                  <a:gd name="T29" fmla="*/ 756 h 1597"/>
                  <a:gd name="T30" fmla="*/ 52 w 314"/>
                  <a:gd name="T31" fmla="*/ 787 h 1597"/>
                  <a:gd name="T32" fmla="*/ 7 w 314"/>
                  <a:gd name="T33" fmla="*/ 798 h 1597"/>
                  <a:gd name="T34" fmla="*/ 0 w 314"/>
                  <a:gd name="T35" fmla="*/ 764 h 1597"/>
                  <a:gd name="T36" fmla="*/ 15 w 314"/>
                  <a:gd name="T37" fmla="*/ 735 h 1597"/>
                  <a:gd name="T38" fmla="*/ 71 w 314"/>
                  <a:gd name="T39" fmla="*/ 711 h 1597"/>
                  <a:gd name="T40" fmla="*/ 109 w 314"/>
                  <a:gd name="T41" fmla="*/ 693 h 1597"/>
                  <a:gd name="T42" fmla="*/ 122 w 314"/>
                  <a:gd name="T43" fmla="*/ 677 h 1597"/>
                  <a:gd name="T44" fmla="*/ 107 w 314"/>
                  <a:gd name="T45" fmla="*/ 633 h 1597"/>
                  <a:gd name="T46" fmla="*/ 94 w 314"/>
                  <a:gd name="T47" fmla="*/ 543 h 1597"/>
                  <a:gd name="T48" fmla="*/ 91 w 314"/>
                  <a:gd name="T49" fmla="*/ 435 h 1597"/>
                  <a:gd name="T50" fmla="*/ 94 w 314"/>
                  <a:gd name="T51" fmla="*/ 364 h 1597"/>
                  <a:gd name="T52" fmla="*/ 98 w 314"/>
                  <a:gd name="T53" fmla="*/ 267 h 1597"/>
                  <a:gd name="T54" fmla="*/ 91 w 314"/>
                  <a:gd name="T55" fmla="*/ 181 h 1597"/>
                  <a:gd name="T56" fmla="*/ 76 w 314"/>
                  <a:gd name="T57" fmla="*/ 141 h 159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4"/>
                  <a:gd name="T88" fmla="*/ 0 h 1597"/>
                  <a:gd name="T89" fmla="*/ 314 w 314"/>
                  <a:gd name="T90" fmla="*/ 1597 h 159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4" h="1597">
                    <a:moveTo>
                      <a:pt x="151" y="282"/>
                    </a:moveTo>
                    <a:lnTo>
                      <a:pt x="108" y="178"/>
                    </a:lnTo>
                    <a:lnTo>
                      <a:pt x="108" y="63"/>
                    </a:lnTo>
                    <a:lnTo>
                      <a:pt x="167" y="0"/>
                    </a:lnTo>
                    <a:lnTo>
                      <a:pt x="234" y="31"/>
                    </a:lnTo>
                    <a:lnTo>
                      <a:pt x="282" y="141"/>
                    </a:lnTo>
                    <a:lnTo>
                      <a:pt x="308" y="330"/>
                    </a:lnTo>
                    <a:lnTo>
                      <a:pt x="314" y="566"/>
                    </a:lnTo>
                    <a:lnTo>
                      <a:pt x="297" y="772"/>
                    </a:lnTo>
                    <a:lnTo>
                      <a:pt x="266" y="992"/>
                    </a:lnTo>
                    <a:lnTo>
                      <a:pt x="266" y="1259"/>
                    </a:lnTo>
                    <a:lnTo>
                      <a:pt x="308" y="1370"/>
                    </a:lnTo>
                    <a:lnTo>
                      <a:pt x="292" y="1422"/>
                    </a:lnTo>
                    <a:lnTo>
                      <a:pt x="219" y="1439"/>
                    </a:lnTo>
                    <a:lnTo>
                      <a:pt x="141" y="1513"/>
                    </a:lnTo>
                    <a:lnTo>
                      <a:pt x="104" y="1575"/>
                    </a:lnTo>
                    <a:lnTo>
                      <a:pt x="15" y="1597"/>
                    </a:lnTo>
                    <a:lnTo>
                      <a:pt x="0" y="1528"/>
                    </a:lnTo>
                    <a:lnTo>
                      <a:pt x="30" y="1470"/>
                    </a:lnTo>
                    <a:lnTo>
                      <a:pt x="141" y="1422"/>
                    </a:lnTo>
                    <a:lnTo>
                      <a:pt x="219" y="1387"/>
                    </a:lnTo>
                    <a:lnTo>
                      <a:pt x="245" y="1355"/>
                    </a:lnTo>
                    <a:lnTo>
                      <a:pt x="214" y="1266"/>
                    </a:lnTo>
                    <a:lnTo>
                      <a:pt x="188" y="1086"/>
                    </a:lnTo>
                    <a:lnTo>
                      <a:pt x="182" y="871"/>
                    </a:lnTo>
                    <a:lnTo>
                      <a:pt x="188" y="729"/>
                    </a:lnTo>
                    <a:lnTo>
                      <a:pt x="197" y="535"/>
                    </a:lnTo>
                    <a:lnTo>
                      <a:pt x="182" y="362"/>
                    </a:lnTo>
                    <a:lnTo>
                      <a:pt x="151" y="2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5" name="Freeform 157"/>
              <p:cNvSpPr>
                <a:spLocks/>
              </p:cNvSpPr>
              <p:nvPr/>
            </p:nvSpPr>
            <p:spPr bwMode="auto">
              <a:xfrm>
                <a:off x="3357" y="2581"/>
                <a:ext cx="244" cy="796"/>
              </a:xfrm>
              <a:custGeom>
                <a:avLst/>
                <a:gdLst>
                  <a:gd name="T0" fmla="*/ 150 w 490"/>
                  <a:gd name="T1" fmla="*/ 74 h 1592"/>
                  <a:gd name="T2" fmla="*/ 176 w 490"/>
                  <a:gd name="T3" fmla="*/ 24 h 1592"/>
                  <a:gd name="T4" fmla="*/ 207 w 490"/>
                  <a:gd name="T5" fmla="*/ 0 h 1592"/>
                  <a:gd name="T6" fmla="*/ 244 w 490"/>
                  <a:gd name="T7" fmla="*/ 15 h 1592"/>
                  <a:gd name="T8" fmla="*/ 239 w 490"/>
                  <a:gd name="T9" fmla="*/ 63 h 1592"/>
                  <a:gd name="T10" fmla="*/ 215 w 490"/>
                  <a:gd name="T11" fmla="*/ 97 h 1592"/>
                  <a:gd name="T12" fmla="*/ 168 w 490"/>
                  <a:gd name="T13" fmla="*/ 181 h 1592"/>
                  <a:gd name="T14" fmla="*/ 137 w 490"/>
                  <a:gd name="T15" fmla="*/ 263 h 1592"/>
                  <a:gd name="T16" fmla="*/ 119 w 490"/>
                  <a:gd name="T17" fmla="*/ 349 h 1592"/>
                  <a:gd name="T18" fmla="*/ 121 w 490"/>
                  <a:gd name="T19" fmla="*/ 433 h 1592"/>
                  <a:gd name="T20" fmla="*/ 150 w 490"/>
                  <a:gd name="T21" fmla="*/ 546 h 1592"/>
                  <a:gd name="T22" fmla="*/ 174 w 490"/>
                  <a:gd name="T23" fmla="*/ 655 h 1592"/>
                  <a:gd name="T24" fmla="*/ 207 w 490"/>
                  <a:gd name="T25" fmla="*/ 701 h 1592"/>
                  <a:gd name="T26" fmla="*/ 205 w 490"/>
                  <a:gd name="T27" fmla="*/ 728 h 1592"/>
                  <a:gd name="T28" fmla="*/ 176 w 490"/>
                  <a:gd name="T29" fmla="*/ 741 h 1592"/>
                  <a:gd name="T30" fmla="*/ 110 w 490"/>
                  <a:gd name="T31" fmla="*/ 751 h 1592"/>
                  <a:gd name="T32" fmla="*/ 64 w 490"/>
                  <a:gd name="T33" fmla="*/ 780 h 1592"/>
                  <a:gd name="T34" fmla="*/ 40 w 490"/>
                  <a:gd name="T35" fmla="*/ 796 h 1592"/>
                  <a:gd name="T36" fmla="*/ 0 w 490"/>
                  <a:gd name="T37" fmla="*/ 760 h 1592"/>
                  <a:gd name="T38" fmla="*/ 8 w 490"/>
                  <a:gd name="T39" fmla="*/ 736 h 1592"/>
                  <a:gd name="T40" fmla="*/ 47 w 490"/>
                  <a:gd name="T41" fmla="*/ 720 h 1592"/>
                  <a:gd name="T42" fmla="*/ 97 w 490"/>
                  <a:gd name="T43" fmla="*/ 712 h 1592"/>
                  <a:gd name="T44" fmla="*/ 144 w 490"/>
                  <a:gd name="T45" fmla="*/ 712 h 1592"/>
                  <a:gd name="T46" fmla="*/ 152 w 490"/>
                  <a:gd name="T47" fmla="*/ 697 h 1592"/>
                  <a:gd name="T48" fmla="*/ 144 w 490"/>
                  <a:gd name="T49" fmla="*/ 670 h 1592"/>
                  <a:gd name="T50" fmla="*/ 105 w 490"/>
                  <a:gd name="T51" fmla="*/ 568 h 1592"/>
                  <a:gd name="T52" fmla="*/ 79 w 490"/>
                  <a:gd name="T53" fmla="*/ 467 h 1592"/>
                  <a:gd name="T54" fmla="*/ 66 w 490"/>
                  <a:gd name="T55" fmla="*/ 395 h 1592"/>
                  <a:gd name="T56" fmla="*/ 64 w 490"/>
                  <a:gd name="T57" fmla="*/ 326 h 1592"/>
                  <a:gd name="T58" fmla="*/ 74 w 490"/>
                  <a:gd name="T59" fmla="*/ 260 h 1592"/>
                  <a:gd name="T60" fmla="*/ 97 w 490"/>
                  <a:gd name="T61" fmla="*/ 192 h 1592"/>
                  <a:gd name="T62" fmla="*/ 134 w 490"/>
                  <a:gd name="T63" fmla="*/ 102 h 1592"/>
                  <a:gd name="T64" fmla="*/ 150 w 490"/>
                  <a:gd name="T65" fmla="*/ 74 h 15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0"/>
                  <a:gd name="T100" fmla="*/ 0 h 1592"/>
                  <a:gd name="T101" fmla="*/ 490 w 490"/>
                  <a:gd name="T102" fmla="*/ 1592 h 15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0" h="1592">
                    <a:moveTo>
                      <a:pt x="301" y="147"/>
                    </a:moveTo>
                    <a:lnTo>
                      <a:pt x="353" y="48"/>
                    </a:lnTo>
                    <a:lnTo>
                      <a:pt x="416" y="0"/>
                    </a:lnTo>
                    <a:lnTo>
                      <a:pt x="490" y="31"/>
                    </a:lnTo>
                    <a:lnTo>
                      <a:pt x="479" y="126"/>
                    </a:lnTo>
                    <a:lnTo>
                      <a:pt x="431" y="193"/>
                    </a:lnTo>
                    <a:lnTo>
                      <a:pt x="338" y="362"/>
                    </a:lnTo>
                    <a:lnTo>
                      <a:pt x="275" y="525"/>
                    </a:lnTo>
                    <a:lnTo>
                      <a:pt x="238" y="698"/>
                    </a:lnTo>
                    <a:lnTo>
                      <a:pt x="243" y="867"/>
                    </a:lnTo>
                    <a:lnTo>
                      <a:pt x="301" y="1092"/>
                    </a:lnTo>
                    <a:lnTo>
                      <a:pt x="349" y="1309"/>
                    </a:lnTo>
                    <a:lnTo>
                      <a:pt x="416" y="1402"/>
                    </a:lnTo>
                    <a:lnTo>
                      <a:pt x="411" y="1456"/>
                    </a:lnTo>
                    <a:lnTo>
                      <a:pt x="353" y="1482"/>
                    </a:lnTo>
                    <a:lnTo>
                      <a:pt x="221" y="1502"/>
                    </a:lnTo>
                    <a:lnTo>
                      <a:pt x="128" y="1560"/>
                    </a:lnTo>
                    <a:lnTo>
                      <a:pt x="80" y="1592"/>
                    </a:lnTo>
                    <a:lnTo>
                      <a:pt x="0" y="1519"/>
                    </a:lnTo>
                    <a:lnTo>
                      <a:pt x="17" y="1471"/>
                    </a:lnTo>
                    <a:lnTo>
                      <a:pt x="95" y="1439"/>
                    </a:lnTo>
                    <a:lnTo>
                      <a:pt x="195" y="1424"/>
                    </a:lnTo>
                    <a:lnTo>
                      <a:pt x="290" y="1424"/>
                    </a:lnTo>
                    <a:lnTo>
                      <a:pt x="306" y="1393"/>
                    </a:lnTo>
                    <a:lnTo>
                      <a:pt x="290" y="1339"/>
                    </a:lnTo>
                    <a:lnTo>
                      <a:pt x="211" y="1135"/>
                    </a:lnTo>
                    <a:lnTo>
                      <a:pt x="158" y="934"/>
                    </a:lnTo>
                    <a:lnTo>
                      <a:pt x="132" y="789"/>
                    </a:lnTo>
                    <a:lnTo>
                      <a:pt x="128" y="652"/>
                    </a:lnTo>
                    <a:lnTo>
                      <a:pt x="148" y="520"/>
                    </a:lnTo>
                    <a:lnTo>
                      <a:pt x="195" y="384"/>
                    </a:lnTo>
                    <a:lnTo>
                      <a:pt x="269" y="204"/>
                    </a:lnTo>
                    <a:lnTo>
                      <a:pt x="301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6" name="Freeform 158"/>
              <p:cNvSpPr>
                <a:spLocks/>
              </p:cNvSpPr>
              <p:nvPr/>
            </p:nvSpPr>
            <p:spPr bwMode="auto">
              <a:xfrm>
                <a:off x="3403" y="1588"/>
                <a:ext cx="316" cy="416"/>
              </a:xfrm>
              <a:custGeom>
                <a:avLst/>
                <a:gdLst>
                  <a:gd name="T0" fmla="*/ 115 w 630"/>
                  <a:gd name="T1" fmla="*/ 348 h 831"/>
                  <a:gd name="T2" fmla="*/ 139 w 630"/>
                  <a:gd name="T3" fmla="*/ 400 h 831"/>
                  <a:gd name="T4" fmla="*/ 195 w 630"/>
                  <a:gd name="T5" fmla="*/ 416 h 831"/>
                  <a:gd name="T6" fmla="*/ 242 w 630"/>
                  <a:gd name="T7" fmla="*/ 411 h 831"/>
                  <a:gd name="T8" fmla="*/ 281 w 630"/>
                  <a:gd name="T9" fmla="*/ 377 h 831"/>
                  <a:gd name="T10" fmla="*/ 313 w 630"/>
                  <a:gd name="T11" fmla="*/ 308 h 831"/>
                  <a:gd name="T12" fmla="*/ 316 w 630"/>
                  <a:gd name="T13" fmla="*/ 226 h 831"/>
                  <a:gd name="T14" fmla="*/ 305 w 630"/>
                  <a:gd name="T15" fmla="*/ 155 h 831"/>
                  <a:gd name="T16" fmla="*/ 261 w 630"/>
                  <a:gd name="T17" fmla="*/ 76 h 831"/>
                  <a:gd name="T18" fmla="*/ 228 w 630"/>
                  <a:gd name="T19" fmla="*/ 39 h 831"/>
                  <a:gd name="T20" fmla="*/ 195 w 630"/>
                  <a:gd name="T21" fmla="*/ 16 h 831"/>
                  <a:gd name="T22" fmla="*/ 163 w 630"/>
                  <a:gd name="T23" fmla="*/ 0 h 831"/>
                  <a:gd name="T24" fmla="*/ 108 w 630"/>
                  <a:gd name="T25" fmla="*/ 6 h 831"/>
                  <a:gd name="T26" fmla="*/ 78 w 630"/>
                  <a:gd name="T27" fmla="*/ 53 h 831"/>
                  <a:gd name="T28" fmla="*/ 63 w 630"/>
                  <a:gd name="T29" fmla="*/ 103 h 831"/>
                  <a:gd name="T30" fmla="*/ 63 w 630"/>
                  <a:gd name="T31" fmla="*/ 182 h 831"/>
                  <a:gd name="T32" fmla="*/ 76 w 630"/>
                  <a:gd name="T33" fmla="*/ 258 h 831"/>
                  <a:gd name="T34" fmla="*/ 91 w 630"/>
                  <a:gd name="T35" fmla="*/ 300 h 831"/>
                  <a:gd name="T36" fmla="*/ 5 w 630"/>
                  <a:gd name="T37" fmla="*/ 363 h 831"/>
                  <a:gd name="T38" fmla="*/ 0 w 630"/>
                  <a:gd name="T39" fmla="*/ 387 h 831"/>
                  <a:gd name="T40" fmla="*/ 13 w 630"/>
                  <a:gd name="T41" fmla="*/ 400 h 831"/>
                  <a:gd name="T42" fmla="*/ 108 w 630"/>
                  <a:gd name="T43" fmla="*/ 329 h 831"/>
                  <a:gd name="T44" fmla="*/ 115 w 630"/>
                  <a:gd name="T45" fmla="*/ 348 h 8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30"/>
                  <a:gd name="T70" fmla="*/ 0 h 831"/>
                  <a:gd name="T71" fmla="*/ 630 w 630"/>
                  <a:gd name="T72" fmla="*/ 831 h 83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30" h="831">
                    <a:moveTo>
                      <a:pt x="230" y="695"/>
                    </a:moveTo>
                    <a:lnTo>
                      <a:pt x="278" y="799"/>
                    </a:lnTo>
                    <a:lnTo>
                      <a:pt x="388" y="831"/>
                    </a:lnTo>
                    <a:lnTo>
                      <a:pt x="483" y="821"/>
                    </a:lnTo>
                    <a:lnTo>
                      <a:pt x="561" y="753"/>
                    </a:lnTo>
                    <a:lnTo>
                      <a:pt x="624" y="615"/>
                    </a:lnTo>
                    <a:lnTo>
                      <a:pt x="630" y="452"/>
                    </a:lnTo>
                    <a:lnTo>
                      <a:pt x="609" y="310"/>
                    </a:lnTo>
                    <a:lnTo>
                      <a:pt x="520" y="152"/>
                    </a:lnTo>
                    <a:lnTo>
                      <a:pt x="455" y="78"/>
                    </a:lnTo>
                    <a:lnTo>
                      <a:pt x="388" y="32"/>
                    </a:lnTo>
                    <a:lnTo>
                      <a:pt x="325" y="0"/>
                    </a:lnTo>
                    <a:lnTo>
                      <a:pt x="215" y="11"/>
                    </a:lnTo>
                    <a:lnTo>
                      <a:pt x="156" y="106"/>
                    </a:lnTo>
                    <a:lnTo>
                      <a:pt x="126" y="206"/>
                    </a:lnTo>
                    <a:lnTo>
                      <a:pt x="126" y="364"/>
                    </a:lnTo>
                    <a:lnTo>
                      <a:pt x="152" y="515"/>
                    </a:lnTo>
                    <a:lnTo>
                      <a:pt x="182" y="600"/>
                    </a:lnTo>
                    <a:lnTo>
                      <a:pt x="9" y="726"/>
                    </a:lnTo>
                    <a:lnTo>
                      <a:pt x="0" y="773"/>
                    </a:lnTo>
                    <a:lnTo>
                      <a:pt x="26" y="799"/>
                    </a:lnTo>
                    <a:lnTo>
                      <a:pt x="215" y="658"/>
                    </a:lnTo>
                    <a:lnTo>
                      <a:pt x="230" y="6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7" name="Freeform 159"/>
              <p:cNvSpPr>
                <a:spLocks/>
              </p:cNvSpPr>
              <p:nvPr/>
            </p:nvSpPr>
            <p:spPr bwMode="auto">
              <a:xfrm>
                <a:off x="3519" y="1500"/>
                <a:ext cx="627" cy="695"/>
              </a:xfrm>
              <a:custGeom>
                <a:avLst/>
                <a:gdLst>
                  <a:gd name="T0" fmla="*/ 417 w 1255"/>
                  <a:gd name="T1" fmla="*/ 480 h 1391"/>
                  <a:gd name="T2" fmla="*/ 385 w 1255"/>
                  <a:gd name="T3" fmla="*/ 512 h 1391"/>
                  <a:gd name="T4" fmla="*/ 320 w 1255"/>
                  <a:gd name="T5" fmla="*/ 551 h 1391"/>
                  <a:gd name="T6" fmla="*/ 260 w 1255"/>
                  <a:gd name="T7" fmla="*/ 575 h 1391"/>
                  <a:gd name="T8" fmla="*/ 218 w 1255"/>
                  <a:gd name="T9" fmla="*/ 599 h 1391"/>
                  <a:gd name="T10" fmla="*/ 178 w 1255"/>
                  <a:gd name="T11" fmla="*/ 630 h 1391"/>
                  <a:gd name="T12" fmla="*/ 173 w 1255"/>
                  <a:gd name="T13" fmla="*/ 685 h 1391"/>
                  <a:gd name="T14" fmla="*/ 212 w 1255"/>
                  <a:gd name="T15" fmla="*/ 695 h 1391"/>
                  <a:gd name="T16" fmla="*/ 312 w 1255"/>
                  <a:gd name="T17" fmla="*/ 638 h 1391"/>
                  <a:gd name="T18" fmla="*/ 385 w 1255"/>
                  <a:gd name="T19" fmla="*/ 569 h 1391"/>
                  <a:gd name="T20" fmla="*/ 472 w 1255"/>
                  <a:gd name="T21" fmla="*/ 483 h 1391"/>
                  <a:gd name="T22" fmla="*/ 543 w 1255"/>
                  <a:gd name="T23" fmla="*/ 428 h 1391"/>
                  <a:gd name="T24" fmla="*/ 603 w 1255"/>
                  <a:gd name="T25" fmla="*/ 385 h 1391"/>
                  <a:gd name="T26" fmla="*/ 627 w 1255"/>
                  <a:gd name="T27" fmla="*/ 365 h 1391"/>
                  <a:gd name="T28" fmla="*/ 619 w 1255"/>
                  <a:gd name="T29" fmla="*/ 339 h 1391"/>
                  <a:gd name="T30" fmla="*/ 590 w 1255"/>
                  <a:gd name="T31" fmla="*/ 302 h 1391"/>
                  <a:gd name="T32" fmla="*/ 485 w 1255"/>
                  <a:gd name="T33" fmla="*/ 244 h 1391"/>
                  <a:gd name="T34" fmla="*/ 385 w 1255"/>
                  <a:gd name="T35" fmla="*/ 191 h 1391"/>
                  <a:gd name="T36" fmla="*/ 264 w 1255"/>
                  <a:gd name="T37" fmla="*/ 136 h 1391"/>
                  <a:gd name="T38" fmla="*/ 220 w 1255"/>
                  <a:gd name="T39" fmla="*/ 105 h 1391"/>
                  <a:gd name="T40" fmla="*/ 173 w 1255"/>
                  <a:gd name="T41" fmla="*/ 62 h 1391"/>
                  <a:gd name="T42" fmla="*/ 126 w 1255"/>
                  <a:gd name="T43" fmla="*/ 16 h 1391"/>
                  <a:gd name="T44" fmla="*/ 83 w 1255"/>
                  <a:gd name="T45" fmla="*/ 0 h 1391"/>
                  <a:gd name="T46" fmla="*/ 0 w 1255"/>
                  <a:gd name="T47" fmla="*/ 58 h 1391"/>
                  <a:gd name="T48" fmla="*/ 5 w 1255"/>
                  <a:gd name="T49" fmla="*/ 112 h 1391"/>
                  <a:gd name="T50" fmla="*/ 20 w 1255"/>
                  <a:gd name="T51" fmla="*/ 134 h 1391"/>
                  <a:gd name="T52" fmla="*/ 63 w 1255"/>
                  <a:gd name="T53" fmla="*/ 125 h 1391"/>
                  <a:gd name="T54" fmla="*/ 55 w 1255"/>
                  <a:gd name="T55" fmla="*/ 102 h 1391"/>
                  <a:gd name="T56" fmla="*/ 39 w 1255"/>
                  <a:gd name="T57" fmla="*/ 94 h 1391"/>
                  <a:gd name="T58" fmla="*/ 31 w 1255"/>
                  <a:gd name="T59" fmla="*/ 65 h 1391"/>
                  <a:gd name="T60" fmla="*/ 78 w 1255"/>
                  <a:gd name="T61" fmla="*/ 34 h 1391"/>
                  <a:gd name="T62" fmla="*/ 118 w 1255"/>
                  <a:gd name="T63" fmla="*/ 65 h 1391"/>
                  <a:gd name="T64" fmla="*/ 118 w 1255"/>
                  <a:gd name="T65" fmla="*/ 94 h 1391"/>
                  <a:gd name="T66" fmla="*/ 102 w 1255"/>
                  <a:gd name="T67" fmla="*/ 128 h 1391"/>
                  <a:gd name="T68" fmla="*/ 115 w 1255"/>
                  <a:gd name="T69" fmla="*/ 152 h 1391"/>
                  <a:gd name="T70" fmla="*/ 194 w 1255"/>
                  <a:gd name="T71" fmla="*/ 173 h 1391"/>
                  <a:gd name="T72" fmla="*/ 225 w 1255"/>
                  <a:gd name="T73" fmla="*/ 144 h 1391"/>
                  <a:gd name="T74" fmla="*/ 330 w 1255"/>
                  <a:gd name="T75" fmla="*/ 207 h 1391"/>
                  <a:gd name="T76" fmla="*/ 417 w 1255"/>
                  <a:gd name="T77" fmla="*/ 247 h 1391"/>
                  <a:gd name="T78" fmla="*/ 464 w 1255"/>
                  <a:gd name="T79" fmla="*/ 270 h 1391"/>
                  <a:gd name="T80" fmla="*/ 511 w 1255"/>
                  <a:gd name="T81" fmla="*/ 294 h 1391"/>
                  <a:gd name="T82" fmla="*/ 548 w 1255"/>
                  <a:gd name="T83" fmla="*/ 326 h 1391"/>
                  <a:gd name="T84" fmla="*/ 572 w 1255"/>
                  <a:gd name="T85" fmla="*/ 357 h 1391"/>
                  <a:gd name="T86" fmla="*/ 550 w 1255"/>
                  <a:gd name="T87" fmla="*/ 380 h 1391"/>
                  <a:gd name="T88" fmla="*/ 500 w 1255"/>
                  <a:gd name="T89" fmla="*/ 412 h 1391"/>
                  <a:gd name="T90" fmla="*/ 448 w 1255"/>
                  <a:gd name="T91" fmla="*/ 448 h 1391"/>
                  <a:gd name="T92" fmla="*/ 417 w 1255"/>
                  <a:gd name="T93" fmla="*/ 480 h 139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55"/>
                  <a:gd name="T142" fmla="*/ 0 h 1391"/>
                  <a:gd name="T143" fmla="*/ 1255 w 1255"/>
                  <a:gd name="T144" fmla="*/ 1391 h 139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55" h="1391">
                    <a:moveTo>
                      <a:pt x="834" y="961"/>
                    </a:moveTo>
                    <a:lnTo>
                      <a:pt x="771" y="1024"/>
                    </a:lnTo>
                    <a:lnTo>
                      <a:pt x="640" y="1103"/>
                    </a:lnTo>
                    <a:lnTo>
                      <a:pt x="520" y="1150"/>
                    </a:lnTo>
                    <a:lnTo>
                      <a:pt x="436" y="1198"/>
                    </a:lnTo>
                    <a:lnTo>
                      <a:pt x="356" y="1261"/>
                    </a:lnTo>
                    <a:lnTo>
                      <a:pt x="347" y="1371"/>
                    </a:lnTo>
                    <a:lnTo>
                      <a:pt x="425" y="1391"/>
                    </a:lnTo>
                    <a:lnTo>
                      <a:pt x="624" y="1276"/>
                    </a:lnTo>
                    <a:lnTo>
                      <a:pt x="771" y="1139"/>
                    </a:lnTo>
                    <a:lnTo>
                      <a:pt x="945" y="966"/>
                    </a:lnTo>
                    <a:lnTo>
                      <a:pt x="1086" y="856"/>
                    </a:lnTo>
                    <a:lnTo>
                      <a:pt x="1207" y="771"/>
                    </a:lnTo>
                    <a:lnTo>
                      <a:pt x="1255" y="730"/>
                    </a:lnTo>
                    <a:lnTo>
                      <a:pt x="1238" y="678"/>
                    </a:lnTo>
                    <a:lnTo>
                      <a:pt x="1181" y="604"/>
                    </a:lnTo>
                    <a:lnTo>
                      <a:pt x="971" y="489"/>
                    </a:lnTo>
                    <a:lnTo>
                      <a:pt x="771" y="383"/>
                    </a:lnTo>
                    <a:lnTo>
                      <a:pt x="529" y="273"/>
                    </a:lnTo>
                    <a:lnTo>
                      <a:pt x="440" y="210"/>
                    </a:lnTo>
                    <a:lnTo>
                      <a:pt x="347" y="125"/>
                    </a:lnTo>
                    <a:lnTo>
                      <a:pt x="252" y="32"/>
                    </a:lnTo>
                    <a:lnTo>
                      <a:pt x="167" y="0"/>
                    </a:lnTo>
                    <a:lnTo>
                      <a:pt x="0" y="116"/>
                    </a:lnTo>
                    <a:lnTo>
                      <a:pt x="11" y="225"/>
                    </a:lnTo>
                    <a:lnTo>
                      <a:pt x="41" y="268"/>
                    </a:lnTo>
                    <a:lnTo>
                      <a:pt x="126" y="251"/>
                    </a:lnTo>
                    <a:lnTo>
                      <a:pt x="110" y="205"/>
                    </a:lnTo>
                    <a:lnTo>
                      <a:pt x="78" y="188"/>
                    </a:lnTo>
                    <a:lnTo>
                      <a:pt x="63" y="131"/>
                    </a:lnTo>
                    <a:lnTo>
                      <a:pt x="156" y="69"/>
                    </a:lnTo>
                    <a:lnTo>
                      <a:pt x="236" y="131"/>
                    </a:lnTo>
                    <a:lnTo>
                      <a:pt x="236" y="188"/>
                    </a:lnTo>
                    <a:lnTo>
                      <a:pt x="204" y="257"/>
                    </a:lnTo>
                    <a:lnTo>
                      <a:pt x="230" y="305"/>
                    </a:lnTo>
                    <a:lnTo>
                      <a:pt x="388" y="346"/>
                    </a:lnTo>
                    <a:lnTo>
                      <a:pt x="451" y="288"/>
                    </a:lnTo>
                    <a:lnTo>
                      <a:pt x="661" y="415"/>
                    </a:lnTo>
                    <a:lnTo>
                      <a:pt x="834" y="494"/>
                    </a:lnTo>
                    <a:lnTo>
                      <a:pt x="929" y="541"/>
                    </a:lnTo>
                    <a:lnTo>
                      <a:pt x="1023" y="589"/>
                    </a:lnTo>
                    <a:lnTo>
                      <a:pt x="1097" y="652"/>
                    </a:lnTo>
                    <a:lnTo>
                      <a:pt x="1144" y="714"/>
                    </a:lnTo>
                    <a:lnTo>
                      <a:pt x="1101" y="760"/>
                    </a:lnTo>
                    <a:lnTo>
                      <a:pt x="1001" y="825"/>
                    </a:lnTo>
                    <a:lnTo>
                      <a:pt x="897" y="897"/>
                    </a:lnTo>
                    <a:lnTo>
                      <a:pt x="834" y="9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22635" name="Object 107"/>
          <p:cNvGraphicFramePr>
            <a:graphicFrameLocks noChangeAspect="1"/>
          </p:cNvGraphicFramePr>
          <p:nvPr/>
        </p:nvGraphicFramePr>
        <p:xfrm>
          <a:off x="228600" y="1792288"/>
          <a:ext cx="1774825" cy="719137"/>
        </p:xfrm>
        <a:graphic>
          <a:graphicData uri="http://schemas.openxmlformats.org/presentationml/2006/ole">
            <p:oleObj spid="_x0000_s4163" name="Clip" r:id="rId10" imgW="6134100" imgH="2635250" progId="">
              <p:embed/>
            </p:oleObj>
          </a:graphicData>
        </a:graphic>
      </p:graphicFrame>
      <p:graphicFrame>
        <p:nvGraphicFramePr>
          <p:cNvPr id="22636" name="Object 108"/>
          <p:cNvGraphicFramePr>
            <a:graphicFrameLocks noChangeAspect="1"/>
          </p:cNvGraphicFramePr>
          <p:nvPr/>
        </p:nvGraphicFramePr>
        <p:xfrm>
          <a:off x="911225" y="2168525"/>
          <a:ext cx="1774825" cy="717550"/>
        </p:xfrm>
        <a:graphic>
          <a:graphicData uri="http://schemas.openxmlformats.org/presentationml/2006/ole">
            <p:oleObj spid="_x0000_s4164" name="Clip" r:id="rId11" imgW="6134100" imgH="2635250" progId="">
              <p:embed/>
            </p:oleObj>
          </a:graphicData>
        </a:graphic>
      </p:graphicFrame>
      <p:graphicFrame>
        <p:nvGraphicFramePr>
          <p:cNvPr id="22637" name="Object 109"/>
          <p:cNvGraphicFramePr>
            <a:graphicFrameLocks noChangeAspect="1"/>
          </p:cNvGraphicFramePr>
          <p:nvPr/>
        </p:nvGraphicFramePr>
        <p:xfrm>
          <a:off x="1116013" y="2360613"/>
          <a:ext cx="1776412" cy="719137"/>
        </p:xfrm>
        <a:graphic>
          <a:graphicData uri="http://schemas.openxmlformats.org/presentationml/2006/ole">
            <p:oleObj spid="_x0000_s4165" name="Clip" r:id="rId12" imgW="6134100" imgH="2635250" progId="">
              <p:embed/>
            </p:oleObj>
          </a:graphicData>
        </a:graphic>
      </p:graphicFrame>
      <p:graphicFrame>
        <p:nvGraphicFramePr>
          <p:cNvPr id="22640" name="Object 112"/>
          <p:cNvGraphicFramePr>
            <a:graphicFrameLocks noChangeAspect="1"/>
          </p:cNvGraphicFramePr>
          <p:nvPr/>
        </p:nvGraphicFramePr>
        <p:xfrm>
          <a:off x="2344738" y="1728788"/>
          <a:ext cx="1776412" cy="717550"/>
        </p:xfrm>
        <a:graphic>
          <a:graphicData uri="http://schemas.openxmlformats.org/presentationml/2006/ole">
            <p:oleObj spid="_x0000_s4166" name="Clip" r:id="rId13" imgW="6134100" imgH="2635250" progId="">
              <p:embed/>
            </p:oleObj>
          </a:graphicData>
        </a:graphic>
      </p:graphicFrame>
      <p:graphicFrame>
        <p:nvGraphicFramePr>
          <p:cNvPr id="22641" name="Object 113"/>
          <p:cNvGraphicFramePr>
            <a:graphicFrameLocks noChangeAspect="1"/>
          </p:cNvGraphicFramePr>
          <p:nvPr/>
        </p:nvGraphicFramePr>
        <p:xfrm>
          <a:off x="2481263" y="1857375"/>
          <a:ext cx="1776412" cy="717550"/>
        </p:xfrm>
        <a:graphic>
          <a:graphicData uri="http://schemas.openxmlformats.org/presentationml/2006/ole">
            <p:oleObj spid="_x0000_s4167" name="Clip" r:id="rId14" imgW="6134100" imgH="2635250" progId="">
              <p:embed/>
            </p:oleObj>
          </a:graphicData>
        </a:graphic>
      </p:graphicFrame>
      <p:graphicFrame>
        <p:nvGraphicFramePr>
          <p:cNvPr id="22642" name="Object 114"/>
          <p:cNvGraphicFramePr>
            <a:graphicFrameLocks noChangeAspect="1"/>
          </p:cNvGraphicFramePr>
          <p:nvPr/>
        </p:nvGraphicFramePr>
        <p:xfrm>
          <a:off x="2617788" y="1985963"/>
          <a:ext cx="1776412" cy="717550"/>
        </p:xfrm>
        <a:graphic>
          <a:graphicData uri="http://schemas.openxmlformats.org/presentationml/2006/ole">
            <p:oleObj spid="_x0000_s4168" name="Clip" r:id="rId15" imgW="6134100" imgH="2635250" progId="">
              <p:embed/>
            </p:oleObj>
          </a:graphicData>
        </a:graphic>
      </p:graphicFrame>
      <p:graphicFrame>
        <p:nvGraphicFramePr>
          <p:cNvPr id="22691" name="Object 163"/>
          <p:cNvGraphicFramePr>
            <a:graphicFrameLocks noChangeAspect="1"/>
          </p:cNvGraphicFramePr>
          <p:nvPr/>
        </p:nvGraphicFramePr>
        <p:xfrm>
          <a:off x="1252538" y="2489200"/>
          <a:ext cx="1776412" cy="719138"/>
        </p:xfrm>
        <a:graphic>
          <a:graphicData uri="http://schemas.openxmlformats.org/presentationml/2006/ole">
            <p:oleObj spid="_x0000_s4169" name="Clip" r:id="rId16" imgW="6134100" imgH="2635250" progId="">
              <p:embed/>
            </p:oleObj>
          </a:graphicData>
        </a:graphic>
      </p:graphicFrame>
      <p:graphicFrame>
        <p:nvGraphicFramePr>
          <p:cNvPr id="22692" name="Object 164"/>
          <p:cNvGraphicFramePr>
            <a:graphicFrameLocks noChangeAspect="1"/>
          </p:cNvGraphicFramePr>
          <p:nvPr/>
        </p:nvGraphicFramePr>
        <p:xfrm>
          <a:off x="1389063" y="2617788"/>
          <a:ext cx="1776412" cy="719137"/>
        </p:xfrm>
        <a:graphic>
          <a:graphicData uri="http://schemas.openxmlformats.org/presentationml/2006/ole">
            <p:oleObj spid="_x0000_s4170" name="Clip" r:id="rId17" imgW="6134100" imgH="2635250" progId="">
              <p:embed/>
            </p:oleObj>
          </a:graphicData>
        </a:graphic>
      </p:graphicFrame>
      <p:graphicFrame>
        <p:nvGraphicFramePr>
          <p:cNvPr id="22693" name="Object 165"/>
          <p:cNvGraphicFramePr>
            <a:graphicFrameLocks noChangeAspect="1"/>
          </p:cNvGraphicFramePr>
          <p:nvPr/>
        </p:nvGraphicFramePr>
        <p:xfrm>
          <a:off x="1525588" y="2746375"/>
          <a:ext cx="1776412" cy="719138"/>
        </p:xfrm>
        <a:graphic>
          <a:graphicData uri="http://schemas.openxmlformats.org/presentationml/2006/ole">
            <p:oleObj spid="_x0000_s4171" name="Clip" r:id="rId18" imgW="6134100" imgH="2635250" progId="">
              <p:embed/>
            </p:oleObj>
          </a:graphicData>
        </a:graphic>
      </p:graphicFrame>
      <p:graphicFrame>
        <p:nvGraphicFramePr>
          <p:cNvPr id="22695" name="Object 167"/>
          <p:cNvGraphicFramePr>
            <a:graphicFrameLocks noChangeAspect="1"/>
          </p:cNvGraphicFramePr>
          <p:nvPr/>
        </p:nvGraphicFramePr>
        <p:xfrm>
          <a:off x="2754313" y="2114550"/>
          <a:ext cx="1776412" cy="719138"/>
        </p:xfrm>
        <a:graphic>
          <a:graphicData uri="http://schemas.openxmlformats.org/presentationml/2006/ole">
            <p:oleObj spid="_x0000_s4172" name="Clip" r:id="rId19" imgW="6134100" imgH="2635250" progId="">
              <p:embed/>
            </p:oleObj>
          </a:graphicData>
        </a:graphic>
      </p:graphicFrame>
      <p:graphicFrame>
        <p:nvGraphicFramePr>
          <p:cNvPr id="22696" name="Object 168"/>
          <p:cNvGraphicFramePr>
            <a:graphicFrameLocks noChangeAspect="1"/>
          </p:cNvGraphicFramePr>
          <p:nvPr/>
        </p:nvGraphicFramePr>
        <p:xfrm>
          <a:off x="2892425" y="2243138"/>
          <a:ext cx="1774825" cy="719137"/>
        </p:xfrm>
        <a:graphic>
          <a:graphicData uri="http://schemas.openxmlformats.org/presentationml/2006/ole">
            <p:oleObj spid="_x0000_s4173" name="Clip" r:id="rId20" imgW="6134100" imgH="2635250" progId="">
              <p:embed/>
            </p:oleObj>
          </a:graphicData>
        </a:graphic>
      </p:graphicFrame>
      <p:graphicFrame>
        <p:nvGraphicFramePr>
          <p:cNvPr id="22697" name="Object 169"/>
          <p:cNvGraphicFramePr>
            <a:graphicFrameLocks noChangeAspect="1"/>
          </p:cNvGraphicFramePr>
          <p:nvPr/>
        </p:nvGraphicFramePr>
        <p:xfrm>
          <a:off x="3028950" y="2371725"/>
          <a:ext cx="1774825" cy="719138"/>
        </p:xfrm>
        <a:graphic>
          <a:graphicData uri="http://schemas.openxmlformats.org/presentationml/2006/ole">
            <p:oleObj spid="_x0000_s4174" name="Clip" r:id="rId21" imgW="6134100" imgH="2635250" progId="">
              <p:embed/>
            </p:oleObj>
          </a:graphicData>
        </a:graphic>
      </p:graphicFrame>
      <p:graphicFrame>
        <p:nvGraphicFramePr>
          <p:cNvPr id="22698" name="Object 170"/>
          <p:cNvGraphicFramePr>
            <a:graphicFrameLocks noChangeAspect="1"/>
          </p:cNvGraphicFramePr>
          <p:nvPr/>
        </p:nvGraphicFramePr>
        <p:xfrm>
          <a:off x="3165475" y="2500313"/>
          <a:ext cx="1774825" cy="719137"/>
        </p:xfrm>
        <a:graphic>
          <a:graphicData uri="http://schemas.openxmlformats.org/presentationml/2006/ole">
            <p:oleObj spid="_x0000_s4175" name="Clip" r:id="rId22" imgW="6134100" imgH="2635250" progId="">
              <p:embed/>
            </p:oleObj>
          </a:graphicData>
        </a:graphic>
      </p:graphicFrame>
      <p:graphicFrame>
        <p:nvGraphicFramePr>
          <p:cNvPr id="22699" name="Object 171"/>
          <p:cNvGraphicFramePr>
            <a:graphicFrameLocks noChangeAspect="1"/>
          </p:cNvGraphicFramePr>
          <p:nvPr/>
        </p:nvGraphicFramePr>
        <p:xfrm>
          <a:off x="3302000" y="2628900"/>
          <a:ext cx="1774825" cy="719138"/>
        </p:xfrm>
        <a:graphic>
          <a:graphicData uri="http://schemas.openxmlformats.org/presentationml/2006/ole">
            <p:oleObj spid="_x0000_s4176" name="Clip" r:id="rId23" imgW="6134100" imgH="2635250" progId="">
              <p:embed/>
            </p:oleObj>
          </a:graphicData>
        </a:graphic>
      </p:graphicFrame>
      <p:graphicFrame>
        <p:nvGraphicFramePr>
          <p:cNvPr id="22700" name="Object 172"/>
          <p:cNvGraphicFramePr>
            <a:graphicFrameLocks noChangeAspect="1"/>
          </p:cNvGraphicFramePr>
          <p:nvPr/>
        </p:nvGraphicFramePr>
        <p:xfrm>
          <a:off x="3438525" y="2757488"/>
          <a:ext cx="1774825" cy="719137"/>
        </p:xfrm>
        <a:graphic>
          <a:graphicData uri="http://schemas.openxmlformats.org/presentationml/2006/ole">
            <p:oleObj spid="_x0000_s4177" name="Clip" r:id="rId24" imgW="6134100" imgH="2635250" progId="">
              <p:embed/>
            </p:oleObj>
          </a:graphicData>
        </a:graphic>
      </p:graphicFrame>
      <p:graphicFrame>
        <p:nvGraphicFramePr>
          <p:cNvPr id="22701" name="Object 173"/>
          <p:cNvGraphicFramePr>
            <a:graphicFrameLocks noChangeAspect="1"/>
          </p:cNvGraphicFramePr>
          <p:nvPr/>
        </p:nvGraphicFramePr>
        <p:xfrm>
          <a:off x="3575050" y="2886075"/>
          <a:ext cx="1774825" cy="719138"/>
        </p:xfrm>
        <a:graphic>
          <a:graphicData uri="http://schemas.openxmlformats.org/presentationml/2006/ole">
            <p:oleObj spid="_x0000_s4178" name="Clip" r:id="rId25" imgW="6134100" imgH="2635250" progId="">
              <p:embed/>
            </p:oleObj>
          </a:graphicData>
        </a:graphic>
      </p:graphicFrame>
      <p:grpSp>
        <p:nvGrpSpPr>
          <p:cNvPr id="12" name="Group 180"/>
          <p:cNvGrpSpPr>
            <a:grpSpLocks/>
          </p:cNvGrpSpPr>
          <p:nvPr/>
        </p:nvGrpSpPr>
        <p:grpSpPr bwMode="auto">
          <a:xfrm rot="-5400000">
            <a:off x="4966493" y="1986757"/>
            <a:ext cx="1287463" cy="819150"/>
            <a:chOff x="192" y="2592"/>
            <a:chExt cx="960" cy="576"/>
          </a:xfrm>
        </p:grpSpPr>
        <p:sp>
          <p:nvSpPr>
            <p:cNvPr id="7229" name="AutoShape 181"/>
            <p:cNvSpPr>
              <a:spLocks noChangeArrowheads="1"/>
            </p:cNvSpPr>
            <p:nvPr/>
          </p:nvSpPr>
          <p:spPr bwMode="auto">
            <a:xfrm>
              <a:off x="192" y="2592"/>
              <a:ext cx="960" cy="576"/>
            </a:xfrm>
            <a:prstGeom prst="upArrowCallout">
              <a:avLst>
                <a:gd name="adj1" fmla="val 41667"/>
                <a:gd name="adj2" fmla="val 41667"/>
                <a:gd name="adj3" fmla="val 16667"/>
                <a:gd name="adj4" fmla="val 6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230" name="Text Box 182"/>
            <p:cNvSpPr txBox="1">
              <a:spLocks noChangeArrowheads="1"/>
            </p:cNvSpPr>
            <p:nvPr/>
          </p:nvSpPr>
          <p:spPr bwMode="auto">
            <a:xfrm>
              <a:off x="472" y="2830"/>
              <a:ext cx="586" cy="32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b="0"/>
                <a:t>75%</a:t>
              </a:r>
            </a:p>
          </p:txBody>
        </p:sp>
      </p:grpSp>
      <p:sp>
        <p:nvSpPr>
          <p:cNvPr id="22712" name="Text Box 184"/>
          <p:cNvSpPr txBox="1">
            <a:spLocks noChangeArrowheads="1"/>
          </p:cNvSpPr>
          <p:nvPr/>
        </p:nvSpPr>
        <p:spPr bwMode="auto">
          <a:xfrm>
            <a:off x="2819400" y="4191000"/>
            <a:ext cx="3124200" cy="213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600"/>
              <a:t>Предполагает возрастание величины ставки по мере роста дохода.</a:t>
            </a:r>
          </a:p>
          <a:p>
            <a:pPr algn="ctr"/>
            <a:r>
              <a:rPr lang="ru-RU" altLang="ru-RU" sz="1600"/>
              <a:t>Налогоплательщик уплачивает не только все большую абсолютную сумму дохода (по мере его роста), но и большую его долю.</a:t>
            </a:r>
          </a:p>
        </p:txBody>
      </p:sp>
      <p:grpSp>
        <p:nvGrpSpPr>
          <p:cNvPr id="13" name="Group 195"/>
          <p:cNvGrpSpPr>
            <a:grpSpLocks/>
          </p:cNvGrpSpPr>
          <p:nvPr/>
        </p:nvGrpSpPr>
        <p:grpSpPr bwMode="auto">
          <a:xfrm>
            <a:off x="6477000" y="4191000"/>
            <a:ext cx="2286000" cy="2438400"/>
            <a:chOff x="2036" y="2123"/>
            <a:chExt cx="1827" cy="1957"/>
          </a:xfrm>
        </p:grpSpPr>
        <p:graphicFrame>
          <p:nvGraphicFramePr>
            <p:cNvPr id="7189" name="Object 196"/>
            <p:cNvGraphicFramePr>
              <a:graphicFrameLocks noChangeAspect="1"/>
            </p:cNvGraphicFramePr>
            <p:nvPr/>
          </p:nvGraphicFramePr>
          <p:xfrm>
            <a:off x="2036" y="3290"/>
            <a:ext cx="892" cy="790"/>
          </p:xfrm>
          <a:graphic>
            <a:graphicData uri="http://schemas.openxmlformats.org/presentationml/2006/ole">
              <p:oleObj spid="_x0000_s4179" name="Clip" r:id="rId26" imgW="3321050" imgH="2940050" progId="">
                <p:embed/>
              </p:oleObj>
            </a:graphicData>
          </a:graphic>
        </p:graphicFrame>
        <p:graphicFrame>
          <p:nvGraphicFramePr>
            <p:cNvPr id="7190" name="Object 197"/>
            <p:cNvGraphicFramePr>
              <a:graphicFrameLocks noChangeAspect="1"/>
            </p:cNvGraphicFramePr>
            <p:nvPr/>
          </p:nvGraphicFramePr>
          <p:xfrm>
            <a:off x="2468" y="3290"/>
            <a:ext cx="892" cy="790"/>
          </p:xfrm>
          <a:graphic>
            <a:graphicData uri="http://schemas.openxmlformats.org/presentationml/2006/ole">
              <p:oleObj spid="_x0000_s4180" name="Clip" r:id="rId27" imgW="3321050" imgH="2940050" progId="">
                <p:embed/>
              </p:oleObj>
            </a:graphicData>
          </a:graphic>
        </p:graphicFrame>
        <p:graphicFrame>
          <p:nvGraphicFramePr>
            <p:cNvPr id="7191" name="Object 198"/>
            <p:cNvGraphicFramePr>
              <a:graphicFrameLocks noChangeAspect="1"/>
            </p:cNvGraphicFramePr>
            <p:nvPr/>
          </p:nvGraphicFramePr>
          <p:xfrm>
            <a:off x="2976" y="2123"/>
            <a:ext cx="887" cy="1765"/>
          </p:xfrm>
          <a:graphic>
            <a:graphicData uri="http://schemas.openxmlformats.org/presentationml/2006/ole">
              <p:oleObj spid="_x0000_s4181" name="Clip" r:id="rId28" imgW="1973263" imgH="3927475" progId="">
                <p:embed/>
              </p:oleObj>
            </a:graphicData>
          </a:graphic>
        </p:graphicFrame>
      </p:grpSp>
      <p:grpSp>
        <p:nvGrpSpPr>
          <p:cNvPr id="14" name="Group 232"/>
          <p:cNvGrpSpPr>
            <a:grpSpLocks/>
          </p:cNvGrpSpPr>
          <p:nvPr/>
        </p:nvGrpSpPr>
        <p:grpSpPr bwMode="auto">
          <a:xfrm>
            <a:off x="381000" y="4038600"/>
            <a:ext cx="2286000" cy="2590800"/>
            <a:chOff x="-1440" y="2352"/>
            <a:chExt cx="1440" cy="1632"/>
          </a:xfrm>
        </p:grpSpPr>
        <p:sp>
          <p:nvSpPr>
            <p:cNvPr id="7227" name="Rectangle 231"/>
            <p:cNvSpPr>
              <a:spLocks noChangeArrowheads="1"/>
            </p:cNvSpPr>
            <p:nvPr/>
          </p:nvSpPr>
          <p:spPr bwMode="auto">
            <a:xfrm>
              <a:off x="-1440" y="2352"/>
              <a:ext cx="1440" cy="1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7228" name="Group 162"/>
            <p:cNvGrpSpPr>
              <a:grpSpLocks/>
            </p:cNvGrpSpPr>
            <p:nvPr/>
          </p:nvGrpSpPr>
          <p:grpSpPr bwMode="auto">
            <a:xfrm>
              <a:off x="-1440" y="2352"/>
              <a:ext cx="1440" cy="1562"/>
              <a:chOff x="-1824" y="0"/>
              <a:chExt cx="1824" cy="1898"/>
            </a:xfrm>
          </p:grpSpPr>
          <p:graphicFrame>
            <p:nvGraphicFramePr>
              <p:cNvPr id="7187" name="Object 84"/>
              <p:cNvGraphicFramePr>
                <a:graphicFrameLocks noChangeAspect="1"/>
              </p:cNvGraphicFramePr>
              <p:nvPr/>
            </p:nvGraphicFramePr>
            <p:xfrm>
              <a:off x="-1824" y="1104"/>
              <a:ext cx="892" cy="790"/>
            </p:xfrm>
            <a:graphic>
              <a:graphicData uri="http://schemas.openxmlformats.org/presentationml/2006/ole">
                <p:oleObj spid="_x0000_s4182" name="Clip" r:id="rId29" imgW="3321050" imgH="2940050" progId="">
                  <p:embed/>
                </p:oleObj>
              </a:graphicData>
            </a:graphic>
          </p:graphicFrame>
          <p:graphicFrame>
            <p:nvGraphicFramePr>
              <p:cNvPr id="7188" name="Object 106"/>
              <p:cNvGraphicFramePr>
                <a:graphicFrameLocks noChangeAspect="1"/>
              </p:cNvGraphicFramePr>
              <p:nvPr/>
            </p:nvGraphicFramePr>
            <p:xfrm>
              <a:off x="-1514" y="0"/>
              <a:ext cx="1514" cy="1898"/>
            </p:xfrm>
            <a:graphic>
              <a:graphicData uri="http://schemas.openxmlformats.org/presentationml/2006/ole">
                <p:oleObj spid="_x0000_s4183" name="Clip" r:id="rId30" imgW="3132138" imgH="3927475" progId="">
                  <p:embed/>
                </p:oleObj>
              </a:graphicData>
            </a:graphic>
          </p:graphicFrame>
        </p:grpSp>
      </p:grpSp>
      <p:grpSp>
        <p:nvGrpSpPr>
          <p:cNvPr id="16" name="Group 174"/>
          <p:cNvGrpSpPr>
            <a:grpSpLocks/>
          </p:cNvGrpSpPr>
          <p:nvPr/>
        </p:nvGrpSpPr>
        <p:grpSpPr bwMode="auto">
          <a:xfrm>
            <a:off x="228600" y="3200400"/>
            <a:ext cx="1447800" cy="838200"/>
            <a:chOff x="192" y="2592"/>
            <a:chExt cx="960" cy="576"/>
          </a:xfrm>
        </p:grpSpPr>
        <p:sp>
          <p:nvSpPr>
            <p:cNvPr id="7225" name="AutoShape 175"/>
            <p:cNvSpPr>
              <a:spLocks noChangeArrowheads="1"/>
            </p:cNvSpPr>
            <p:nvPr/>
          </p:nvSpPr>
          <p:spPr bwMode="auto">
            <a:xfrm>
              <a:off x="192" y="2592"/>
              <a:ext cx="960" cy="576"/>
            </a:xfrm>
            <a:prstGeom prst="upArrowCallout">
              <a:avLst>
                <a:gd name="adj1" fmla="val 41667"/>
                <a:gd name="adj2" fmla="val 41667"/>
                <a:gd name="adj3" fmla="val 16667"/>
                <a:gd name="adj4" fmla="val 6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226" name="Text Box 176"/>
            <p:cNvSpPr txBox="1">
              <a:spLocks noChangeArrowheads="1"/>
            </p:cNvSpPr>
            <p:nvPr/>
          </p:nvSpPr>
          <p:spPr bwMode="auto">
            <a:xfrm>
              <a:off x="470" y="2832"/>
              <a:ext cx="586" cy="314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b="0"/>
                <a:t>10%</a:t>
              </a:r>
            </a:p>
          </p:txBody>
        </p:sp>
      </p:grpSp>
      <p:grpSp>
        <p:nvGrpSpPr>
          <p:cNvPr id="17" name="Group 235"/>
          <p:cNvGrpSpPr>
            <a:grpSpLocks/>
          </p:cNvGrpSpPr>
          <p:nvPr/>
        </p:nvGrpSpPr>
        <p:grpSpPr bwMode="auto">
          <a:xfrm>
            <a:off x="6477000" y="4114800"/>
            <a:ext cx="2514600" cy="2514600"/>
            <a:chOff x="6048" y="1632"/>
            <a:chExt cx="1584" cy="1584"/>
          </a:xfrm>
        </p:grpSpPr>
        <p:sp>
          <p:nvSpPr>
            <p:cNvPr id="7215" name="Rectangle 233"/>
            <p:cNvSpPr>
              <a:spLocks noChangeArrowheads="1"/>
            </p:cNvSpPr>
            <p:nvPr/>
          </p:nvSpPr>
          <p:spPr bwMode="auto">
            <a:xfrm>
              <a:off x="6048" y="1632"/>
              <a:ext cx="1584" cy="1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7216" name="Group 143"/>
            <p:cNvGrpSpPr>
              <a:grpSpLocks/>
            </p:cNvGrpSpPr>
            <p:nvPr/>
          </p:nvGrpSpPr>
          <p:grpSpPr bwMode="auto">
            <a:xfrm>
              <a:off x="6240" y="1680"/>
              <a:ext cx="1056" cy="1344"/>
              <a:chOff x="2400" y="2577"/>
              <a:chExt cx="1421" cy="1743"/>
            </a:xfrm>
          </p:grpSpPr>
          <p:graphicFrame>
            <p:nvGraphicFramePr>
              <p:cNvPr id="7186" name="Object 125"/>
              <p:cNvGraphicFramePr>
                <a:graphicFrameLocks noChangeAspect="1"/>
              </p:cNvGraphicFramePr>
              <p:nvPr/>
            </p:nvGraphicFramePr>
            <p:xfrm>
              <a:off x="2400" y="3530"/>
              <a:ext cx="892" cy="790"/>
            </p:xfrm>
            <a:graphic>
              <a:graphicData uri="http://schemas.openxmlformats.org/presentationml/2006/ole">
                <p:oleObj spid="_x0000_s4184" name="Clip" r:id="rId31" imgW="3321050" imgH="2940050" progId="">
                  <p:embed/>
                </p:oleObj>
              </a:graphicData>
            </a:graphic>
          </p:graphicFrame>
          <p:grpSp>
            <p:nvGrpSpPr>
              <p:cNvPr id="7217" name="Group 142"/>
              <p:cNvGrpSpPr>
                <a:grpSpLocks/>
              </p:cNvGrpSpPr>
              <p:nvPr/>
            </p:nvGrpSpPr>
            <p:grpSpPr bwMode="auto">
              <a:xfrm>
                <a:off x="3120" y="2577"/>
                <a:ext cx="701" cy="1743"/>
                <a:chOff x="3581" y="1655"/>
                <a:chExt cx="701" cy="1743"/>
              </a:xfrm>
            </p:grpSpPr>
            <p:sp>
              <p:nvSpPr>
                <p:cNvPr id="7218" name="Freeform 135"/>
                <p:cNvSpPr>
                  <a:spLocks/>
                </p:cNvSpPr>
                <p:nvPr/>
              </p:nvSpPr>
              <p:spPr bwMode="auto">
                <a:xfrm>
                  <a:off x="3756" y="1742"/>
                  <a:ext cx="404" cy="393"/>
                </a:xfrm>
                <a:custGeom>
                  <a:avLst/>
                  <a:gdLst>
                    <a:gd name="T0" fmla="*/ 123 w 810"/>
                    <a:gd name="T1" fmla="*/ 166 h 786"/>
                    <a:gd name="T2" fmla="*/ 159 w 810"/>
                    <a:gd name="T3" fmla="*/ 114 h 786"/>
                    <a:gd name="T4" fmla="*/ 198 w 810"/>
                    <a:gd name="T5" fmla="*/ 75 h 786"/>
                    <a:gd name="T6" fmla="*/ 237 w 810"/>
                    <a:gd name="T7" fmla="*/ 26 h 786"/>
                    <a:gd name="T8" fmla="*/ 285 w 810"/>
                    <a:gd name="T9" fmla="*/ 5 h 786"/>
                    <a:gd name="T10" fmla="*/ 325 w 810"/>
                    <a:gd name="T11" fmla="*/ 0 h 786"/>
                    <a:gd name="T12" fmla="*/ 365 w 810"/>
                    <a:gd name="T13" fmla="*/ 13 h 786"/>
                    <a:gd name="T14" fmla="*/ 387 w 810"/>
                    <a:gd name="T15" fmla="*/ 44 h 786"/>
                    <a:gd name="T16" fmla="*/ 404 w 810"/>
                    <a:gd name="T17" fmla="*/ 100 h 786"/>
                    <a:gd name="T18" fmla="*/ 400 w 810"/>
                    <a:gd name="T19" fmla="*/ 162 h 786"/>
                    <a:gd name="T20" fmla="*/ 382 w 810"/>
                    <a:gd name="T21" fmla="*/ 214 h 786"/>
                    <a:gd name="T22" fmla="*/ 338 w 810"/>
                    <a:gd name="T23" fmla="*/ 275 h 786"/>
                    <a:gd name="T24" fmla="*/ 290 w 810"/>
                    <a:gd name="T25" fmla="*/ 319 h 786"/>
                    <a:gd name="T26" fmla="*/ 237 w 810"/>
                    <a:gd name="T27" fmla="*/ 359 h 786"/>
                    <a:gd name="T28" fmla="*/ 181 w 810"/>
                    <a:gd name="T29" fmla="*/ 385 h 786"/>
                    <a:gd name="T30" fmla="*/ 132 w 810"/>
                    <a:gd name="T31" fmla="*/ 393 h 786"/>
                    <a:gd name="T32" fmla="*/ 110 w 810"/>
                    <a:gd name="T33" fmla="*/ 380 h 786"/>
                    <a:gd name="T34" fmla="*/ 92 w 810"/>
                    <a:gd name="T35" fmla="*/ 328 h 786"/>
                    <a:gd name="T36" fmla="*/ 97 w 810"/>
                    <a:gd name="T37" fmla="*/ 258 h 786"/>
                    <a:gd name="T38" fmla="*/ 13 w 810"/>
                    <a:gd name="T39" fmla="*/ 263 h 786"/>
                    <a:gd name="T40" fmla="*/ 0 w 810"/>
                    <a:gd name="T41" fmla="*/ 249 h 786"/>
                    <a:gd name="T42" fmla="*/ 13 w 810"/>
                    <a:gd name="T43" fmla="*/ 222 h 786"/>
                    <a:gd name="T44" fmla="*/ 102 w 810"/>
                    <a:gd name="T45" fmla="*/ 218 h 786"/>
                    <a:gd name="T46" fmla="*/ 123 w 810"/>
                    <a:gd name="T47" fmla="*/ 166 h 78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10"/>
                    <a:gd name="T73" fmla="*/ 0 h 786"/>
                    <a:gd name="T74" fmla="*/ 810 w 810"/>
                    <a:gd name="T75" fmla="*/ 786 h 78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10" h="786">
                      <a:moveTo>
                        <a:pt x="247" y="332"/>
                      </a:moveTo>
                      <a:lnTo>
                        <a:pt x="318" y="228"/>
                      </a:lnTo>
                      <a:lnTo>
                        <a:pt x="397" y="149"/>
                      </a:lnTo>
                      <a:lnTo>
                        <a:pt x="476" y="53"/>
                      </a:lnTo>
                      <a:lnTo>
                        <a:pt x="572" y="9"/>
                      </a:lnTo>
                      <a:lnTo>
                        <a:pt x="652" y="0"/>
                      </a:lnTo>
                      <a:lnTo>
                        <a:pt x="731" y="27"/>
                      </a:lnTo>
                      <a:lnTo>
                        <a:pt x="776" y="88"/>
                      </a:lnTo>
                      <a:lnTo>
                        <a:pt x="810" y="201"/>
                      </a:lnTo>
                      <a:lnTo>
                        <a:pt x="801" y="324"/>
                      </a:lnTo>
                      <a:lnTo>
                        <a:pt x="766" y="428"/>
                      </a:lnTo>
                      <a:lnTo>
                        <a:pt x="678" y="550"/>
                      </a:lnTo>
                      <a:lnTo>
                        <a:pt x="582" y="638"/>
                      </a:lnTo>
                      <a:lnTo>
                        <a:pt x="476" y="717"/>
                      </a:lnTo>
                      <a:lnTo>
                        <a:pt x="362" y="769"/>
                      </a:lnTo>
                      <a:lnTo>
                        <a:pt x="264" y="786"/>
                      </a:lnTo>
                      <a:lnTo>
                        <a:pt x="221" y="759"/>
                      </a:lnTo>
                      <a:lnTo>
                        <a:pt x="185" y="655"/>
                      </a:lnTo>
                      <a:lnTo>
                        <a:pt x="195" y="515"/>
                      </a:lnTo>
                      <a:lnTo>
                        <a:pt x="27" y="525"/>
                      </a:lnTo>
                      <a:lnTo>
                        <a:pt x="0" y="498"/>
                      </a:lnTo>
                      <a:lnTo>
                        <a:pt x="27" y="445"/>
                      </a:lnTo>
                      <a:lnTo>
                        <a:pt x="204" y="437"/>
                      </a:lnTo>
                      <a:lnTo>
                        <a:pt x="247" y="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9" name="Freeform 136"/>
                <p:cNvSpPr>
                  <a:spLocks/>
                </p:cNvSpPr>
                <p:nvPr/>
              </p:nvSpPr>
              <p:spPr bwMode="auto">
                <a:xfrm>
                  <a:off x="3736" y="2158"/>
                  <a:ext cx="280" cy="579"/>
                </a:xfrm>
                <a:custGeom>
                  <a:avLst/>
                  <a:gdLst>
                    <a:gd name="T0" fmla="*/ 78 w 560"/>
                    <a:gd name="T1" fmla="*/ 48 h 1159"/>
                    <a:gd name="T2" fmla="*/ 118 w 560"/>
                    <a:gd name="T3" fmla="*/ 13 h 1159"/>
                    <a:gd name="T4" fmla="*/ 179 w 560"/>
                    <a:gd name="T5" fmla="*/ 0 h 1159"/>
                    <a:gd name="T6" fmla="*/ 232 w 560"/>
                    <a:gd name="T7" fmla="*/ 8 h 1159"/>
                    <a:gd name="T8" fmla="*/ 272 w 560"/>
                    <a:gd name="T9" fmla="*/ 44 h 1159"/>
                    <a:gd name="T10" fmla="*/ 280 w 560"/>
                    <a:gd name="T11" fmla="*/ 70 h 1159"/>
                    <a:gd name="T12" fmla="*/ 280 w 560"/>
                    <a:gd name="T13" fmla="*/ 105 h 1159"/>
                    <a:gd name="T14" fmla="*/ 263 w 560"/>
                    <a:gd name="T15" fmla="*/ 136 h 1159"/>
                    <a:gd name="T16" fmla="*/ 232 w 560"/>
                    <a:gd name="T17" fmla="*/ 188 h 1159"/>
                    <a:gd name="T18" fmla="*/ 218 w 560"/>
                    <a:gd name="T19" fmla="*/ 250 h 1159"/>
                    <a:gd name="T20" fmla="*/ 214 w 560"/>
                    <a:gd name="T21" fmla="*/ 303 h 1159"/>
                    <a:gd name="T22" fmla="*/ 228 w 560"/>
                    <a:gd name="T23" fmla="*/ 359 h 1159"/>
                    <a:gd name="T24" fmla="*/ 263 w 560"/>
                    <a:gd name="T25" fmla="*/ 412 h 1159"/>
                    <a:gd name="T26" fmla="*/ 276 w 560"/>
                    <a:gd name="T27" fmla="*/ 465 h 1159"/>
                    <a:gd name="T28" fmla="*/ 272 w 560"/>
                    <a:gd name="T29" fmla="*/ 514 h 1159"/>
                    <a:gd name="T30" fmla="*/ 245 w 560"/>
                    <a:gd name="T31" fmla="*/ 553 h 1159"/>
                    <a:gd name="T32" fmla="*/ 210 w 560"/>
                    <a:gd name="T33" fmla="*/ 575 h 1159"/>
                    <a:gd name="T34" fmla="*/ 166 w 560"/>
                    <a:gd name="T35" fmla="*/ 579 h 1159"/>
                    <a:gd name="T36" fmla="*/ 114 w 560"/>
                    <a:gd name="T37" fmla="*/ 579 h 1159"/>
                    <a:gd name="T38" fmla="*/ 74 w 560"/>
                    <a:gd name="T39" fmla="*/ 557 h 1159"/>
                    <a:gd name="T40" fmla="*/ 35 w 560"/>
                    <a:gd name="T41" fmla="*/ 492 h 1159"/>
                    <a:gd name="T42" fmla="*/ 9 w 560"/>
                    <a:gd name="T43" fmla="*/ 434 h 1159"/>
                    <a:gd name="T44" fmla="*/ 0 w 560"/>
                    <a:gd name="T45" fmla="*/ 347 h 1159"/>
                    <a:gd name="T46" fmla="*/ 9 w 560"/>
                    <a:gd name="T47" fmla="*/ 268 h 1159"/>
                    <a:gd name="T48" fmla="*/ 26 w 560"/>
                    <a:gd name="T49" fmla="*/ 184 h 1159"/>
                    <a:gd name="T50" fmla="*/ 52 w 560"/>
                    <a:gd name="T51" fmla="*/ 101 h 1159"/>
                    <a:gd name="T52" fmla="*/ 78 w 560"/>
                    <a:gd name="T53" fmla="*/ 48 h 115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60"/>
                    <a:gd name="T82" fmla="*/ 0 h 1159"/>
                    <a:gd name="T83" fmla="*/ 560 w 560"/>
                    <a:gd name="T84" fmla="*/ 1159 h 115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60" h="1159">
                      <a:moveTo>
                        <a:pt x="157" y="96"/>
                      </a:moveTo>
                      <a:lnTo>
                        <a:pt x="237" y="27"/>
                      </a:lnTo>
                      <a:lnTo>
                        <a:pt x="359" y="0"/>
                      </a:lnTo>
                      <a:lnTo>
                        <a:pt x="464" y="17"/>
                      </a:lnTo>
                      <a:lnTo>
                        <a:pt x="543" y="88"/>
                      </a:lnTo>
                      <a:lnTo>
                        <a:pt x="560" y="140"/>
                      </a:lnTo>
                      <a:lnTo>
                        <a:pt x="560" y="211"/>
                      </a:lnTo>
                      <a:lnTo>
                        <a:pt x="525" y="273"/>
                      </a:lnTo>
                      <a:lnTo>
                        <a:pt x="464" y="377"/>
                      </a:lnTo>
                      <a:lnTo>
                        <a:pt x="437" y="500"/>
                      </a:lnTo>
                      <a:lnTo>
                        <a:pt x="429" y="606"/>
                      </a:lnTo>
                      <a:lnTo>
                        <a:pt x="456" y="719"/>
                      </a:lnTo>
                      <a:lnTo>
                        <a:pt x="525" y="825"/>
                      </a:lnTo>
                      <a:lnTo>
                        <a:pt x="552" y="930"/>
                      </a:lnTo>
                      <a:lnTo>
                        <a:pt x="543" y="1028"/>
                      </a:lnTo>
                      <a:lnTo>
                        <a:pt x="491" y="1107"/>
                      </a:lnTo>
                      <a:lnTo>
                        <a:pt x="420" y="1150"/>
                      </a:lnTo>
                      <a:lnTo>
                        <a:pt x="333" y="1159"/>
                      </a:lnTo>
                      <a:lnTo>
                        <a:pt x="228" y="1159"/>
                      </a:lnTo>
                      <a:lnTo>
                        <a:pt x="149" y="1115"/>
                      </a:lnTo>
                      <a:lnTo>
                        <a:pt x="71" y="984"/>
                      </a:lnTo>
                      <a:lnTo>
                        <a:pt x="17" y="869"/>
                      </a:lnTo>
                      <a:lnTo>
                        <a:pt x="0" y="694"/>
                      </a:lnTo>
                      <a:lnTo>
                        <a:pt x="17" y="536"/>
                      </a:lnTo>
                      <a:lnTo>
                        <a:pt x="53" y="369"/>
                      </a:lnTo>
                      <a:lnTo>
                        <a:pt x="105" y="202"/>
                      </a:lnTo>
                      <a:lnTo>
                        <a:pt x="157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0" name="Freeform 137"/>
                <p:cNvSpPr>
                  <a:spLocks/>
                </p:cNvSpPr>
                <p:nvPr/>
              </p:nvSpPr>
              <p:spPr bwMode="auto">
                <a:xfrm>
                  <a:off x="3958" y="2176"/>
                  <a:ext cx="311" cy="520"/>
                </a:xfrm>
                <a:custGeom>
                  <a:avLst/>
                  <a:gdLst>
                    <a:gd name="T0" fmla="*/ 0 w 624"/>
                    <a:gd name="T1" fmla="*/ 26 h 1040"/>
                    <a:gd name="T2" fmla="*/ 5 w 624"/>
                    <a:gd name="T3" fmla="*/ 4 h 1040"/>
                    <a:gd name="T4" fmla="*/ 53 w 624"/>
                    <a:gd name="T5" fmla="*/ 0 h 1040"/>
                    <a:gd name="T6" fmla="*/ 79 w 624"/>
                    <a:gd name="T7" fmla="*/ 22 h 1040"/>
                    <a:gd name="T8" fmla="*/ 119 w 624"/>
                    <a:gd name="T9" fmla="*/ 78 h 1040"/>
                    <a:gd name="T10" fmla="*/ 171 w 624"/>
                    <a:gd name="T11" fmla="*/ 152 h 1040"/>
                    <a:gd name="T12" fmla="*/ 219 w 624"/>
                    <a:gd name="T13" fmla="*/ 205 h 1040"/>
                    <a:gd name="T14" fmla="*/ 307 w 624"/>
                    <a:gd name="T15" fmla="*/ 301 h 1040"/>
                    <a:gd name="T16" fmla="*/ 311 w 624"/>
                    <a:gd name="T17" fmla="*/ 323 h 1040"/>
                    <a:gd name="T18" fmla="*/ 294 w 624"/>
                    <a:gd name="T19" fmla="*/ 336 h 1040"/>
                    <a:gd name="T20" fmla="*/ 250 w 624"/>
                    <a:gd name="T21" fmla="*/ 354 h 1040"/>
                    <a:gd name="T22" fmla="*/ 189 w 624"/>
                    <a:gd name="T23" fmla="*/ 367 h 1040"/>
                    <a:gd name="T24" fmla="*/ 114 w 624"/>
                    <a:gd name="T25" fmla="*/ 371 h 1040"/>
                    <a:gd name="T26" fmla="*/ 88 w 624"/>
                    <a:gd name="T27" fmla="*/ 376 h 1040"/>
                    <a:gd name="T28" fmla="*/ 79 w 624"/>
                    <a:gd name="T29" fmla="*/ 393 h 1040"/>
                    <a:gd name="T30" fmla="*/ 97 w 624"/>
                    <a:gd name="T31" fmla="*/ 424 h 1040"/>
                    <a:gd name="T32" fmla="*/ 158 w 624"/>
                    <a:gd name="T33" fmla="*/ 476 h 1040"/>
                    <a:gd name="T34" fmla="*/ 201 w 624"/>
                    <a:gd name="T35" fmla="*/ 489 h 1040"/>
                    <a:gd name="T36" fmla="*/ 211 w 624"/>
                    <a:gd name="T37" fmla="*/ 506 h 1040"/>
                    <a:gd name="T38" fmla="*/ 193 w 624"/>
                    <a:gd name="T39" fmla="*/ 520 h 1040"/>
                    <a:gd name="T40" fmla="*/ 154 w 624"/>
                    <a:gd name="T41" fmla="*/ 520 h 1040"/>
                    <a:gd name="T42" fmla="*/ 101 w 624"/>
                    <a:gd name="T43" fmla="*/ 489 h 1040"/>
                    <a:gd name="T44" fmla="*/ 57 w 624"/>
                    <a:gd name="T45" fmla="*/ 446 h 1040"/>
                    <a:gd name="T46" fmla="*/ 31 w 624"/>
                    <a:gd name="T47" fmla="*/ 406 h 1040"/>
                    <a:gd name="T48" fmla="*/ 31 w 624"/>
                    <a:gd name="T49" fmla="*/ 376 h 1040"/>
                    <a:gd name="T50" fmla="*/ 49 w 624"/>
                    <a:gd name="T51" fmla="*/ 354 h 1040"/>
                    <a:gd name="T52" fmla="*/ 75 w 624"/>
                    <a:gd name="T53" fmla="*/ 345 h 1040"/>
                    <a:gd name="T54" fmla="*/ 114 w 624"/>
                    <a:gd name="T55" fmla="*/ 340 h 1040"/>
                    <a:gd name="T56" fmla="*/ 158 w 624"/>
                    <a:gd name="T57" fmla="*/ 340 h 1040"/>
                    <a:gd name="T58" fmla="*/ 211 w 624"/>
                    <a:gd name="T59" fmla="*/ 332 h 1040"/>
                    <a:gd name="T60" fmla="*/ 237 w 624"/>
                    <a:gd name="T61" fmla="*/ 323 h 1040"/>
                    <a:gd name="T62" fmla="*/ 250 w 624"/>
                    <a:gd name="T63" fmla="*/ 310 h 1040"/>
                    <a:gd name="T64" fmla="*/ 245 w 624"/>
                    <a:gd name="T65" fmla="*/ 297 h 1040"/>
                    <a:gd name="T66" fmla="*/ 206 w 624"/>
                    <a:gd name="T67" fmla="*/ 262 h 1040"/>
                    <a:gd name="T68" fmla="*/ 145 w 624"/>
                    <a:gd name="T69" fmla="*/ 201 h 1040"/>
                    <a:gd name="T70" fmla="*/ 88 w 624"/>
                    <a:gd name="T71" fmla="*/ 148 h 1040"/>
                    <a:gd name="T72" fmla="*/ 27 w 624"/>
                    <a:gd name="T73" fmla="*/ 92 h 1040"/>
                    <a:gd name="T74" fmla="*/ 5 w 624"/>
                    <a:gd name="T75" fmla="*/ 52 h 1040"/>
                    <a:gd name="T76" fmla="*/ 0 w 624"/>
                    <a:gd name="T77" fmla="*/ 26 h 104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4"/>
                    <a:gd name="T118" fmla="*/ 0 h 1040"/>
                    <a:gd name="T119" fmla="*/ 624 w 624"/>
                    <a:gd name="T120" fmla="*/ 1040 h 104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4" h="1040">
                      <a:moveTo>
                        <a:pt x="0" y="52"/>
                      </a:moveTo>
                      <a:lnTo>
                        <a:pt x="10" y="8"/>
                      </a:lnTo>
                      <a:lnTo>
                        <a:pt x="106" y="0"/>
                      </a:lnTo>
                      <a:lnTo>
                        <a:pt x="159" y="44"/>
                      </a:lnTo>
                      <a:lnTo>
                        <a:pt x="238" y="157"/>
                      </a:lnTo>
                      <a:lnTo>
                        <a:pt x="344" y="305"/>
                      </a:lnTo>
                      <a:lnTo>
                        <a:pt x="440" y="411"/>
                      </a:lnTo>
                      <a:lnTo>
                        <a:pt x="615" y="603"/>
                      </a:lnTo>
                      <a:lnTo>
                        <a:pt x="624" y="647"/>
                      </a:lnTo>
                      <a:lnTo>
                        <a:pt x="590" y="673"/>
                      </a:lnTo>
                      <a:lnTo>
                        <a:pt x="502" y="708"/>
                      </a:lnTo>
                      <a:lnTo>
                        <a:pt x="379" y="735"/>
                      </a:lnTo>
                      <a:lnTo>
                        <a:pt x="229" y="743"/>
                      </a:lnTo>
                      <a:lnTo>
                        <a:pt x="177" y="752"/>
                      </a:lnTo>
                      <a:lnTo>
                        <a:pt x="159" y="787"/>
                      </a:lnTo>
                      <a:lnTo>
                        <a:pt x="194" y="848"/>
                      </a:lnTo>
                      <a:lnTo>
                        <a:pt x="317" y="952"/>
                      </a:lnTo>
                      <a:lnTo>
                        <a:pt x="404" y="979"/>
                      </a:lnTo>
                      <a:lnTo>
                        <a:pt x="423" y="1013"/>
                      </a:lnTo>
                      <a:lnTo>
                        <a:pt x="388" y="1040"/>
                      </a:lnTo>
                      <a:lnTo>
                        <a:pt x="308" y="1040"/>
                      </a:lnTo>
                      <a:lnTo>
                        <a:pt x="202" y="979"/>
                      </a:lnTo>
                      <a:lnTo>
                        <a:pt x="115" y="892"/>
                      </a:lnTo>
                      <a:lnTo>
                        <a:pt x="62" y="812"/>
                      </a:lnTo>
                      <a:lnTo>
                        <a:pt x="62" y="752"/>
                      </a:lnTo>
                      <a:lnTo>
                        <a:pt x="98" y="708"/>
                      </a:lnTo>
                      <a:lnTo>
                        <a:pt x="150" y="691"/>
                      </a:lnTo>
                      <a:lnTo>
                        <a:pt x="229" y="681"/>
                      </a:lnTo>
                      <a:lnTo>
                        <a:pt x="317" y="681"/>
                      </a:lnTo>
                      <a:lnTo>
                        <a:pt x="423" y="664"/>
                      </a:lnTo>
                      <a:lnTo>
                        <a:pt x="475" y="647"/>
                      </a:lnTo>
                      <a:lnTo>
                        <a:pt x="502" y="620"/>
                      </a:lnTo>
                      <a:lnTo>
                        <a:pt x="492" y="595"/>
                      </a:lnTo>
                      <a:lnTo>
                        <a:pt x="413" y="524"/>
                      </a:lnTo>
                      <a:lnTo>
                        <a:pt x="290" y="403"/>
                      </a:lnTo>
                      <a:lnTo>
                        <a:pt x="177" y="297"/>
                      </a:lnTo>
                      <a:lnTo>
                        <a:pt x="54" y="184"/>
                      </a:lnTo>
                      <a:lnTo>
                        <a:pt x="10" y="104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1" name="Freeform 138"/>
                <p:cNvSpPr>
                  <a:spLocks/>
                </p:cNvSpPr>
                <p:nvPr/>
              </p:nvSpPr>
              <p:spPr bwMode="auto">
                <a:xfrm>
                  <a:off x="3756" y="2614"/>
                  <a:ext cx="339" cy="784"/>
                </a:xfrm>
                <a:custGeom>
                  <a:avLst/>
                  <a:gdLst>
                    <a:gd name="T0" fmla="*/ 167 w 677"/>
                    <a:gd name="T1" fmla="*/ 0 h 1569"/>
                    <a:gd name="T2" fmla="*/ 215 w 677"/>
                    <a:gd name="T3" fmla="*/ 9 h 1569"/>
                    <a:gd name="T4" fmla="*/ 237 w 677"/>
                    <a:gd name="T5" fmla="*/ 44 h 1569"/>
                    <a:gd name="T6" fmla="*/ 233 w 677"/>
                    <a:gd name="T7" fmla="*/ 127 h 1569"/>
                    <a:gd name="T8" fmla="*/ 224 w 677"/>
                    <a:gd name="T9" fmla="*/ 215 h 1569"/>
                    <a:gd name="T10" fmla="*/ 224 w 677"/>
                    <a:gd name="T11" fmla="*/ 306 h 1569"/>
                    <a:gd name="T12" fmla="*/ 268 w 677"/>
                    <a:gd name="T13" fmla="*/ 416 h 1569"/>
                    <a:gd name="T14" fmla="*/ 304 w 677"/>
                    <a:gd name="T15" fmla="*/ 495 h 1569"/>
                    <a:gd name="T16" fmla="*/ 321 w 677"/>
                    <a:gd name="T17" fmla="*/ 573 h 1569"/>
                    <a:gd name="T18" fmla="*/ 316 w 677"/>
                    <a:gd name="T19" fmla="*/ 643 h 1569"/>
                    <a:gd name="T20" fmla="*/ 316 w 677"/>
                    <a:gd name="T21" fmla="*/ 670 h 1569"/>
                    <a:gd name="T22" fmla="*/ 334 w 677"/>
                    <a:gd name="T23" fmla="*/ 696 h 1569"/>
                    <a:gd name="T24" fmla="*/ 339 w 677"/>
                    <a:gd name="T25" fmla="*/ 723 h 1569"/>
                    <a:gd name="T26" fmla="*/ 326 w 677"/>
                    <a:gd name="T27" fmla="*/ 735 h 1569"/>
                    <a:gd name="T28" fmla="*/ 290 w 677"/>
                    <a:gd name="T29" fmla="*/ 727 h 1569"/>
                    <a:gd name="T30" fmla="*/ 224 w 677"/>
                    <a:gd name="T31" fmla="*/ 718 h 1569"/>
                    <a:gd name="T32" fmla="*/ 145 w 677"/>
                    <a:gd name="T33" fmla="*/ 735 h 1569"/>
                    <a:gd name="T34" fmla="*/ 92 w 677"/>
                    <a:gd name="T35" fmla="*/ 766 h 1569"/>
                    <a:gd name="T36" fmla="*/ 66 w 677"/>
                    <a:gd name="T37" fmla="*/ 784 h 1569"/>
                    <a:gd name="T38" fmla="*/ 39 w 677"/>
                    <a:gd name="T39" fmla="*/ 784 h 1569"/>
                    <a:gd name="T40" fmla="*/ 0 w 677"/>
                    <a:gd name="T41" fmla="*/ 727 h 1569"/>
                    <a:gd name="T42" fmla="*/ 5 w 677"/>
                    <a:gd name="T43" fmla="*/ 718 h 1569"/>
                    <a:gd name="T44" fmla="*/ 84 w 677"/>
                    <a:gd name="T45" fmla="*/ 691 h 1569"/>
                    <a:gd name="T46" fmla="*/ 176 w 677"/>
                    <a:gd name="T47" fmla="*/ 679 h 1569"/>
                    <a:gd name="T48" fmla="*/ 242 w 677"/>
                    <a:gd name="T49" fmla="*/ 675 h 1569"/>
                    <a:gd name="T50" fmla="*/ 282 w 677"/>
                    <a:gd name="T51" fmla="*/ 675 h 1569"/>
                    <a:gd name="T52" fmla="*/ 290 w 677"/>
                    <a:gd name="T53" fmla="*/ 648 h 1569"/>
                    <a:gd name="T54" fmla="*/ 277 w 677"/>
                    <a:gd name="T55" fmla="*/ 573 h 1569"/>
                    <a:gd name="T56" fmla="*/ 246 w 677"/>
                    <a:gd name="T57" fmla="*/ 495 h 1569"/>
                    <a:gd name="T58" fmla="*/ 198 w 677"/>
                    <a:gd name="T59" fmla="*/ 394 h 1569"/>
                    <a:gd name="T60" fmla="*/ 158 w 677"/>
                    <a:gd name="T61" fmla="*/ 306 h 1569"/>
                    <a:gd name="T62" fmla="*/ 141 w 677"/>
                    <a:gd name="T63" fmla="*/ 228 h 1569"/>
                    <a:gd name="T64" fmla="*/ 136 w 677"/>
                    <a:gd name="T65" fmla="*/ 140 h 1569"/>
                    <a:gd name="T66" fmla="*/ 136 w 677"/>
                    <a:gd name="T67" fmla="*/ 57 h 1569"/>
                    <a:gd name="T68" fmla="*/ 154 w 677"/>
                    <a:gd name="T69" fmla="*/ 22 h 1569"/>
                    <a:gd name="T70" fmla="*/ 167 w 677"/>
                    <a:gd name="T71" fmla="*/ 0 h 15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7"/>
                    <a:gd name="T109" fmla="*/ 0 h 1569"/>
                    <a:gd name="T110" fmla="*/ 677 w 677"/>
                    <a:gd name="T111" fmla="*/ 1569 h 15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7" h="1569">
                      <a:moveTo>
                        <a:pt x="334" y="0"/>
                      </a:moveTo>
                      <a:lnTo>
                        <a:pt x="430" y="18"/>
                      </a:lnTo>
                      <a:lnTo>
                        <a:pt x="474" y="88"/>
                      </a:lnTo>
                      <a:lnTo>
                        <a:pt x="465" y="254"/>
                      </a:lnTo>
                      <a:lnTo>
                        <a:pt x="448" y="430"/>
                      </a:lnTo>
                      <a:lnTo>
                        <a:pt x="448" y="613"/>
                      </a:lnTo>
                      <a:lnTo>
                        <a:pt x="536" y="832"/>
                      </a:lnTo>
                      <a:lnTo>
                        <a:pt x="607" y="991"/>
                      </a:lnTo>
                      <a:lnTo>
                        <a:pt x="642" y="1147"/>
                      </a:lnTo>
                      <a:lnTo>
                        <a:pt x="632" y="1287"/>
                      </a:lnTo>
                      <a:lnTo>
                        <a:pt x="632" y="1340"/>
                      </a:lnTo>
                      <a:lnTo>
                        <a:pt x="668" y="1393"/>
                      </a:lnTo>
                      <a:lnTo>
                        <a:pt x="677" y="1446"/>
                      </a:lnTo>
                      <a:lnTo>
                        <a:pt x="651" y="1471"/>
                      </a:lnTo>
                      <a:lnTo>
                        <a:pt x="580" y="1454"/>
                      </a:lnTo>
                      <a:lnTo>
                        <a:pt x="448" y="1437"/>
                      </a:lnTo>
                      <a:lnTo>
                        <a:pt x="290" y="1471"/>
                      </a:lnTo>
                      <a:lnTo>
                        <a:pt x="184" y="1533"/>
                      </a:lnTo>
                      <a:lnTo>
                        <a:pt x="132" y="1569"/>
                      </a:lnTo>
                      <a:lnTo>
                        <a:pt x="78" y="1569"/>
                      </a:lnTo>
                      <a:lnTo>
                        <a:pt x="0" y="1454"/>
                      </a:lnTo>
                      <a:lnTo>
                        <a:pt x="9" y="1437"/>
                      </a:lnTo>
                      <a:lnTo>
                        <a:pt x="167" y="1383"/>
                      </a:lnTo>
                      <a:lnTo>
                        <a:pt x="351" y="1358"/>
                      </a:lnTo>
                      <a:lnTo>
                        <a:pt x="484" y="1350"/>
                      </a:lnTo>
                      <a:lnTo>
                        <a:pt x="563" y="1350"/>
                      </a:lnTo>
                      <a:lnTo>
                        <a:pt x="580" y="1296"/>
                      </a:lnTo>
                      <a:lnTo>
                        <a:pt x="553" y="1147"/>
                      </a:lnTo>
                      <a:lnTo>
                        <a:pt x="492" y="991"/>
                      </a:lnTo>
                      <a:lnTo>
                        <a:pt x="395" y="789"/>
                      </a:lnTo>
                      <a:lnTo>
                        <a:pt x="316" y="613"/>
                      </a:lnTo>
                      <a:lnTo>
                        <a:pt x="282" y="456"/>
                      </a:lnTo>
                      <a:lnTo>
                        <a:pt x="272" y="281"/>
                      </a:lnTo>
                      <a:lnTo>
                        <a:pt x="272" y="115"/>
                      </a:lnTo>
                      <a:lnTo>
                        <a:pt x="307" y="44"/>
                      </a:lnTo>
                      <a:lnTo>
                        <a:pt x="3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2" name="Freeform 139"/>
                <p:cNvSpPr>
                  <a:spLocks/>
                </p:cNvSpPr>
                <p:nvPr/>
              </p:nvSpPr>
              <p:spPr bwMode="auto">
                <a:xfrm>
                  <a:off x="3590" y="2635"/>
                  <a:ext cx="280" cy="654"/>
                </a:xfrm>
                <a:custGeom>
                  <a:avLst/>
                  <a:gdLst>
                    <a:gd name="T0" fmla="*/ 210 w 560"/>
                    <a:gd name="T1" fmla="*/ 0 h 1310"/>
                    <a:gd name="T2" fmla="*/ 249 w 560"/>
                    <a:gd name="T3" fmla="*/ 0 h 1310"/>
                    <a:gd name="T4" fmla="*/ 263 w 560"/>
                    <a:gd name="T5" fmla="*/ 26 h 1310"/>
                    <a:gd name="T6" fmla="*/ 272 w 560"/>
                    <a:gd name="T7" fmla="*/ 83 h 1310"/>
                    <a:gd name="T8" fmla="*/ 263 w 560"/>
                    <a:gd name="T9" fmla="*/ 145 h 1310"/>
                    <a:gd name="T10" fmla="*/ 240 w 560"/>
                    <a:gd name="T11" fmla="*/ 268 h 1310"/>
                    <a:gd name="T12" fmla="*/ 245 w 560"/>
                    <a:gd name="T13" fmla="*/ 321 h 1310"/>
                    <a:gd name="T14" fmla="*/ 272 w 560"/>
                    <a:gd name="T15" fmla="*/ 425 h 1310"/>
                    <a:gd name="T16" fmla="*/ 280 w 560"/>
                    <a:gd name="T17" fmla="*/ 500 h 1310"/>
                    <a:gd name="T18" fmla="*/ 280 w 560"/>
                    <a:gd name="T19" fmla="*/ 557 h 1310"/>
                    <a:gd name="T20" fmla="*/ 267 w 560"/>
                    <a:gd name="T21" fmla="*/ 570 h 1310"/>
                    <a:gd name="T22" fmla="*/ 227 w 560"/>
                    <a:gd name="T23" fmla="*/ 579 h 1310"/>
                    <a:gd name="T24" fmla="*/ 175 w 560"/>
                    <a:gd name="T25" fmla="*/ 592 h 1310"/>
                    <a:gd name="T26" fmla="*/ 122 w 560"/>
                    <a:gd name="T27" fmla="*/ 619 h 1310"/>
                    <a:gd name="T28" fmla="*/ 70 w 560"/>
                    <a:gd name="T29" fmla="*/ 654 h 1310"/>
                    <a:gd name="T30" fmla="*/ 48 w 560"/>
                    <a:gd name="T31" fmla="*/ 654 h 1310"/>
                    <a:gd name="T32" fmla="*/ 0 w 560"/>
                    <a:gd name="T33" fmla="*/ 615 h 1310"/>
                    <a:gd name="T34" fmla="*/ 4 w 560"/>
                    <a:gd name="T35" fmla="*/ 597 h 1310"/>
                    <a:gd name="T36" fmla="*/ 66 w 560"/>
                    <a:gd name="T37" fmla="*/ 570 h 1310"/>
                    <a:gd name="T38" fmla="*/ 170 w 560"/>
                    <a:gd name="T39" fmla="*/ 544 h 1310"/>
                    <a:gd name="T40" fmla="*/ 218 w 560"/>
                    <a:gd name="T41" fmla="*/ 526 h 1310"/>
                    <a:gd name="T42" fmla="*/ 227 w 560"/>
                    <a:gd name="T43" fmla="*/ 509 h 1310"/>
                    <a:gd name="T44" fmla="*/ 227 w 560"/>
                    <a:gd name="T45" fmla="*/ 434 h 1310"/>
                    <a:gd name="T46" fmla="*/ 210 w 560"/>
                    <a:gd name="T47" fmla="*/ 338 h 1310"/>
                    <a:gd name="T48" fmla="*/ 201 w 560"/>
                    <a:gd name="T49" fmla="*/ 276 h 1310"/>
                    <a:gd name="T50" fmla="*/ 192 w 560"/>
                    <a:gd name="T51" fmla="*/ 180 h 1310"/>
                    <a:gd name="T52" fmla="*/ 188 w 560"/>
                    <a:gd name="T53" fmla="*/ 74 h 1310"/>
                    <a:gd name="T54" fmla="*/ 192 w 560"/>
                    <a:gd name="T55" fmla="*/ 26 h 1310"/>
                    <a:gd name="T56" fmla="*/ 210 w 560"/>
                    <a:gd name="T57" fmla="*/ 0 h 131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60"/>
                    <a:gd name="T88" fmla="*/ 0 h 1310"/>
                    <a:gd name="T89" fmla="*/ 560 w 560"/>
                    <a:gd name="T90" fmla="*/ 1310 h 131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60" h="1310">
                      <a:moveTo>
                        <a:pt x="420" y="0"/>
                      </a:moveTo>
                      <a:lnTo>
                        <a:pt x="499" y="0"/>
                      </a:lnTo>
                      <a:lnTo>
                        <a:pt x="525" y="52"/>
                      </a:lnTo>
                      <a:lnTo>
                        <a:pt x="543" y="167"/>
                      </a:lnTo>
                      <a:lnTo>
                        <a:pt x="525" y="290"/>
                      </a:lnTo>
                      <a:lnTo>
                        <a:pt x="481" y="536"/>
                      </a:lnTo>
                      <a:lnTo>
                        <a:pt x="491" y="642"/>
                      </a:lnTo>
                      <a:lnTo>
                        <a:pt x="543" y="852"/>
                      </a:lnTo>
                      <a:lnTo>
                        <a:pt x="560" y="1002"/>
                      </a:lnTo>
                      <a:lnTo>
                        <a:pt x="560" y="1116"/>
                      </a:lnTo>
                      <a:lnTo>
                        <a:pt x="533" y="1142"/>
                      </a:lnTo>
                      <a:lnTo>
                        <a:pt x="455" y="1160"/>
                      </a:lnTo>
                      <a:lnTo>
                        <a:pt x="351" y="1186"/>
                      </a:lnTo>
                      <a:lnTo>
                        <a:pt x="245" y="1239"/>
                      </a:lnTo>
                      <a:lnTo>
                        <a:pt x="140" y="1310"/>
                      </a:lnTo>
                      <a:lnTo>
                        <a:pt x="96" y="1310"/>
                      </a:lnTo>
                      <a:lnTo>
                        <a:pt x="0" y="1231"/>
                      </a:lnTo>
                      <a:lnTo>
                        <a:pt x="9" y="1196"/>
                      </a:lnTo>
                      <a:lnTo>
                        <a:pt x="132" y="1142"/>
                      </a:lnTo>
                      <a:lnTo>
                        <a:pt x="341" y="1090"/>
                      </a:lnTo>
                      <a:lnTo>
                        <a:pt x="437" y="1054"/>
                      </a:lnTo>
                      <a:lnTo>
                        <a:pt x="455" y="1019"/>
                      </a:lnTo>
                      <a:lnTo>
                        <a:pt x="455" y="869"/>
                      </a:lnTo>
                      <a:lnTo>
                        <a:pt x="420" y="677"/>
                      </a:lnTo>
                      <a:lnTo>
                        <a:pt x="403" y="553"/>
                      </a:lnTo>
                      <a:lnTo>
                        <a:pt x="385" y="360"/>
                      </a:lnTo>
                      <a:lnTo>
                        <a:pt x="376" y="148"/>
                      </a:lnTo>
                      <a:lnTo>
                        <a:pt x="385" y="52"/>
                      </a:lnTo>
                      <a:lnTo>
                        <a:pt x="4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3" name="Freeform 140"/>
                <p:cNvSpPr>
                  <a:spLocks/>
                </p:cNvSpPr>
                <p:nvPr/>
              </p:nvSpPr>
              <p:spPr bwMode="auto">
                <a:xfrm>
                  <a:off x="3959" y="1668"/>
                  <a:ext cx="323" cy="384"/>
                </a:xfrm>
                <a:custGeom>
                  <a:avLst/>
                  <a:gdLst>
                    <a:gd name="T0" fmla="*/ 85 w 646"/>
                    <a:gd name="T1" fmla="*/ 272 h 767"/>
                    <a:gd name="T2" fmla="*/ 41 w 646"/>
                    <a:gd name="T3" fmla="*/ 195 h 767"/>
                    <a:gd name="T4" fmla="*/ 15 w 646"/>
                    <a:gd name="T5" fmla="*/ 130 h 767"/>
                    <a:gd name="T6" fmla="*/ 0 w 646"/>
                    <a:gd name="T7" fmla="*/ 57 h 767"/>
                    <a:gd name="T8" fmla="*/ 6 w 646"/>
                    <a:gd name="T9" fmla="*/ 28 h 767"/>
                    <a:gd name="T10" fmla="*/ 28 w 646"/>
                    <a:gd name="T11" fmla="*/ 28 h 767"/>
                    <a:gd name="T12" fmla="*/ 55 w 646"/>
                    <a:gd name="T13" fmla="*/ 50 h 767"/>
                    <a:gd name="T14" fmla="*/ 81 w 646"/>
                    <a:gd name="T15" fmla="*/ 81 h 767"/>
                    <a:gd name="T16" fmla="*/ 161 w 646"/>
                    <a:gd name="T17" fmla="*/ 38 h 767"/>
                    <a:gd name="T18" fmla="*/ 202 w 646"/>
                    <a:gd name="T19" fmla="*/ 0 h 767"/>
                    <a:gd name="T20" fmla="*/ 239 w 646"/>
                    <a:gd name="T21" fmla="*/ 24 h 767"/>
                    <a:gd name="T22" fmla="*/ 282 w 646"/>
                    <a:gd name="T23" fmla="*/ 79 h 767"/>
                    <a:gd name="T24" fmla="*/ 313 w 646"/>
                    <a:gd name="T25" fmla="*/ 158 h 767"/>
                    <a:gd name="T26" fmla="*/ 323 w 646"/>
                    <a:gd name="T27" fmla="*/ 209 h 767"/>
                    <a:gd name="T28" fmla="*/ 323 w 646"/>
                    <a:gd name="T29" fmla="*/ 226 h 767"/>
                    <a:gd name="T30" fmla="*/ 282 w 646"/>
                    <a:gd name="T31" fmla="*/ 239 h 767"/>
                    <a:gd name="T32" fmla="*/ 224 w 646"/>
                    <a:gd name="T33" fmla="*/ 274 h 767"/>
                    <a:gd name="T34" fmla="*/ 198 w 646"/>
                    <a:gd name="T35" fmla="*/ 290 h 767"/>
                    <a:gd name="T36" fmla="*/ 220 w 646"/>
                    <a:gd name="T37" fmla="*/ 351 h 767"/>
                    <a:gd name="T38" fmla="*/ 211 w 646"/>
                    <a:gd name="T39" fmla="*/ 380 h 767"/>
                    <a:gd name="T40" fmla="*/ 193 w 646"/>
                    <a:gd name="T41" fmla="*/ 384 h 767"/>
                    <a:gd name="T42" fmla="*/ 145 w 646"/>
                    <a:gd name="T43" fmla="*/ 344 h 767"/>
                    <a:gd name="T44" fmla="*/ 85 w 646"/>
                    <a:gd name="T45" fmla="*/ 272 h 76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46"/>
                    <a:gd name="T70" fmla="*/ 0 h 767"/>
                    <a:gd name="T71" fmla="*/ 646 w 646"/>
                    <a:gd name="T72" fmla="*/ 767 h 76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46" h="767">
                      <a:moveTo>
                        <a:pt x="171" y="544"/>
                      </a:moveTo>
                      <a:lnTo>
                        <a:pt x="83" y="390"/>
                      </a:lnTo>
                      <a:lnTo>
                        <a:pt x="31" y="259"/>
                      </a:lnTo>
                      <a:lnTo>
                        <a:pt x="0" y="114"/>
                      </a:lnTo>
                      <a:lnTo>
                        <a:pt x="13" y="56"/>
                      </a:lnTo>
                      <a:lnTo>
                        <a:pt x="57" y="56"/>
                      </a:lnTo>
                      <a:lnTo>
                        <a:pt x="110" y="100"/>
                      </a:lnTo>
                      <a:lnTo>
                        <a:pt x="163" y="162"/>
                      </a:lnTo>
                      <a:lnTo>
                        <a:pt x="321" y="75"/>
                      </a:lnTo>
                      <a:lnTo>
                        <a:pt x="404" y="0"/>
                      </a:lnTo>
                      <a:lnTo>
                        <a:pt x="479" y="48"/>
                      </a:lnTo>
                      <a:lnTo>
                        <a:pt x="563" y="158"/>
                      </a:lnTo>
                      <a:lnTo>
                        <a:pt x="625" y="315"/>
                      </a:lnTo>
                      <a:lnTo>
                        <a:pt x="646" y="417"/>
                      </a:lnTo>
                      <a:lnTo>
                        <a:pt x="646" y="452"/>
                      </a:lnTo>
                      <a:lnTo>
                        <a:pt x="563" y="478"/>
                      </a:lnTo>
                      <a:lnTo>
                        <a:pt x="448" y="548"/>
                      </a:lnTo>
                      <a:lnTo>
                        <a:pt x="396" y="579"/>
                      </a:lnTo>
                      <a:lnTo>
                        <a:pt x="440" y="702"/>
                      </a:lnTo>
                      <a:lnTo>
                        <a:pt x="423" y="759"/>
                      </a:lnTo>
                      <a:lnTo>
                        <a:pt x="387" y="767"/>
                      </a:lnTo>
                      <a:lnTo>
                        <a:pt x="290" y="688"/>
                      </a:lnTo>
                      <a:lnTo>
                        <a:pt x="171" y="5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4" name="Freeform 141"/>
                <p:cNvSpPr>
                  <a:spLocks/>
                </p:cNvSpPr>
                <p:nvPr/>
              </p:nvSpPr>
              <p:spPr bwMode="auto">
                <a:xfrm>
                  <a:off x="3581" y="1655"/>
                  <a:ext cx="400" cy="599"/>
                </a:xfrm>
                <a:custGeom>
                  <a:avLst/>
                  <a:gdLst>
                    <a:gd name="T0" fmla="*/ 246 w 800"/>
                    <a:gd name="T1" fmla="*/ 599 h 1200"/>
                    <a:gd name="T2" fmla="*/ 268 w 800"/>
                    <a:gd name="T3" fmla="*/ 573 h 1200"/>
                    <a:gd name="T4" fmla="*/ 260 w 800"/>
                    <a:gd name="T5" fmla="*/ 534 h 1200"/>
                    <a:gd name="T6" fmla="*/ 241 w 800"/>
                    <a:gd name="T7" fmla="*/ 481 h 1200"/>
                    <a:gd name="T8" fmla="*/ 176 w 800"/>
                    <a:gd name="T9" fmla="*/ 420 h 1200"/>
                    <a:gd name="T10" fmla="*/ 109 w 800"/>
                    <a:gd name="T11" fmla="*/ 363 h 1200"/>
                    <a:gd name="T12" fmla="*/ 79 w 800"/>
                    <a:gd name="T13" fmla="*/ 302 h 1200"/>
                    <a:gd name="T14" fmla="*/ 66 w 800"/>
                    <a:gd name="T15" fmla="*/ 206 h 1200"/>
                    <a:gd name="T16" fmla="*/ 141 w 800"/>
                    <a:gd name="T17" fmla="*/ 180 h 1200"/>
                    <a:gd name="T18" fmla="*/ 260 w 800"/>
                    <a:gd name="T19" fmla="*/ 167 h 1200"/>
                    <a:gd name="T20" fmla="*/ 308 w 800"/>
                    <a:gd name="T21" fmla="*/ 171 h 1200"/>
                    <a:gd name="T22" fmla="*/ 321 w 800"/>
                    <a:gd name="T23" fmla="*/ 184 h 1200"/>
                    <a:gd name="T24" fmla="*/ 343 w 800"/>
                    <a:gd name="T25" fmla="*/ 162 h 1200"/>
                    <a:gd name="T26" fmla="*/ 334 w 800"/>
                    <a:gd name="T27" fmla="*/ 140 h 1200"/>
                    <a:gd name="T28" fmla="*/ 356 w 800"/>
                    <a:gd name="T29" fmla="*/ 83 h 1200"/>
                    <a:gd name="T30" fmla="*/ 365 w 800"/>
                    <a:gd name="T31" fmla="*/ 61 h 1200"/>
                    <a:gd name="T32" fmla="*/ 383 w 800"/>
                    <a:gd name="T33" fmla="*/ 27 h 1200"/>
                    <a:gd name="T34" fmla="*/ 400 w 800"/>
                    <a:gd name="T35" fmla="*/ 27 h 1200"/>
                    <a:gd name="T36" fmla="*/ 400 w 800"/>
                    <a:gd name="T37" fmla="*/ 9 h 1200"/>
                    <a:gd name="T38" fmla="*/ 365 w 800"/>
                    <a:gd name="T39" fmla="*/ 0 h 1200"/>
                    <a:gd name="T40" fmla="*/ 343 w 800"/>
                    <a:gd name="T41" fmla="*/ 39 h 1200"/>
                    <a:gd name="T42" fmla="*/ 313 w 800"/>
                    <a:gd name="T43" fmla="*/ 97 h 1200"/>
                    <a:gd name="T44" fmla="*/ 273 w 800"/>
                    <a:gd name="T45" fmla="*/ 123 h 1200"/>
                    <a:gd name="T46" fmla="*/ 211 w 800"/>
                    <a:gd name="T47" fmla="*/ 131 h 1200"/>
                    <a:gd name="T48" fmla="*/ 101 w 800"/>
                    <a:gd name="T49" fmla="*/ 145 h 1200"/>
                    <a:gd name="T50" fmla="*/ 13 w 800"/>
                    <a:gd name="T51" fmla="*/ 171 h 1200"/>
                    <a:gd name="T52" fmla="*/ 0 w 800"/>
                    <a:gd name="T53" fmla="*/ 193 h 1200"/>
                    <a:gd name="T54" fmla="*/ 9 w 800"/>
                    <a:gd name="T55" fmla="*/ 263 h 1200"/>
                    <a:gd name="T56" fmla="*/ 40 w 800"/>
                    <a:gd name="T57" fmla="*/ 359 h 1200"/>
                    <a:gd name="T58" fmla="*/ 84 w 800"/>
                    <a:gd name="T59" fmla="*/ 437 h 1200"/>
                    <a:gd name="T60" fmla="*/ 127 w 800"/>
                    <a:gd name="T61" fmla="*/ 507 h 1200"/>
                    <a:gd name="T62" fmla="*/ 167 w 800"/>
                    <a:gd name="T63" fmla="*/ 556 h 1200"/>
                    <a:gd name="T64" fmla="*/ 206 w 800"/>
                    <a:gd name="T65" fmla="*/ 591 h 1200"/>
                    <a:gd name="T66" fmla="*/ 246 w 800"/>
                    <a:gd name="T67" fmla="*/ 599 h 12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00"/>
                    <a:gd name="T103" fmla="*/ 0 h 1200"/>
                    <a:gd name="T104" fmla="*/ 800 w 800"/>
                    <a:gd name="T105" fmla="*/ 1200 h 120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00" h="1200">
                      <a:moveTo>
                        <a:pt x="492" y="1200"/>
                      </a:moveTo>
                      <a:lnTo>
                        <a:pt x="536" y="1147"/>
                      </a:lnTo>
                      <a:lnTo>
                        <a:pt x="519" y="1070"/>
                      </a:lnTo>
                      <a:lnTo>
                        <a:pt x="483" y="964"/>
                      </a:lnTo>
                      <a:lnTo>
                        <a:pt x="352" y="841"/>
                      </a:lnTo>
                      <a:lnTo>
                        <a:pt x="219" y="728"/>
                      </a:lnTo>
                      <a:lnTo>
                        <a:pt x="158" y="605"/>
                      </a:lnTo>
                      <a:lnTo>
                        <a:pt x="131" y="413"/>
                      </a:lnTo>
                      <a:lnTo>
                        <a:pt x="281" y="360"/>
                      </a:lnTo>
                      <a:lnTo>
                        <a:pt x="519" y="334"/>
                      </a:lnTo>
                      <a:lnTo>
                        <a:pt x="615" y="342"/>
                      </a:lnTo>
                      <a:lnTo>
                        <a:pt x="642" y="369"/>
                      </a:lnTo>
                      <a:lnTo>
                        <a:pt x="685" y="325"/>
                      </a:lnTo>
                      <a:lnTo>
                        <a:pt x="668" y="281"/>
                      </a:lnTo>
                      <a:lnTo>
                        <a:pt x="712" y="167"/>
                      </a:lnTo>
                      <a:lnTo>
                        <a:pt x="729" y="123"/>
                      </a:lnTo>
                      <a:lnTo>
                        <a:pt x="765" y="54"/>
                      </a:lnTo>
                      <a:lnTo>
                        <a:pt x="800" y="54"/>
                      </a:lnTo>
                      <a:lnTo>
                        <a:pt x="800" y="18"/>
                      </a:lnTo>
                      <a:lnTo>
                        <a:pt x="729" y="0"/>
                      </a:lnTo>
                      <a:lnTo>
                        <a:pt x="685" y="79"/>
                      </a:lnTo>
                      <a:lnTo>
                        <a:pt x="625" y="194"/>
                      </a:lnTo>
                      <a:lnTo>
                        <a:pt x="546" y="246"/>
                      </a:lnTo>
                      <a:lnTo>
                        <a:pt x="423" y="263"/>
                      </a:lnTo>
                      <a:lnTo>
                        <a:pt x="202" y="290"/>
                      </a:lnTo>
                      <a:lnTo>
                        <a:pt x="27" y="342"/>
                      </a:lnTo>
                      <a:lnTo>
                        <a:pt x="0" y="386"/>
                      </a:lnTo>
                      <a:lnTo>
                        <a:pt x="17" y="526"/>
                      </a:lnTo>
                      <a:lnTo>
                        <a:pt x="79" y="719"/>
                      </a:lnTo>
                      <a:lnTo>
                        <a:pt x="167" y="876"/>
                      </a:lnTo>
                      <a:lnTo>
                        <a:pt x="254" y="1016"/>
                      </a:lnTo>
                      <a:lnTo>
                        <a:pt x="333" y="1114"/>
                      </a:lnTo>
                      <a:lnTo>
                        <a:pt x="413" y="1183"/>
                      </a:lnTo>
                      <a:lnTo>
                        <a:pt x="492" y="1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0" name="Group 177"/>
          <p:cNvGrpSpPr>
            <a:grpSpLocks/>
          </p:cNvGrpSpPr>
          <p:nvPr/>
        </p:nvGrpSpPr>
        <p:grpSpPr bwMode="auto">
          <a:xfrm rot="-1839409">
            <a:off x="6019800" y="3810000"/>
            <a:ext cx="1524000" cy="914400"/>
            <a:chOff x="192" y="2592"/>
            <a:chExt cx="960" cy="576"/>
          </a:xfrm>
        </p:grpSpPr>
        <p:sp>
          <p:nvSpPr>
            <p:cNvPr id="7213" name="AutoShape 178"/>
            <p:cNvSpPr>
              <a:spLocks noChangeArrowheads="1"/>
            </p:cNvSpPr>
            <p:nvPr/>
          </p:nvSpPr>
          <p:spPr bwMode="auto">
            <a:xfrm>
              <a:off x="192" y="2592"/>
              <a:ext cx="960" cy="576"/>
            </a:xfrm>
            <a:prstGeom prst="upArrowCallout">
              <a:avLst>
                <a:gd name="adj1" fmla="val 41667"/>
                <a:gd name="adj2" fmla="val 41667"/>
                <a:gd name="adj3" fmla="val 16667"/>
                <a:gd name="adj4" fmla="val 6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214" name="Text Box 179"/>
            <p:cNvSpPr txBox="1">
              <a:spLocks noChangeArrowheads="1"/>
            </p:cNvSpPr>
            <p:nvPr/>
          </p:nvSpPr>
          <p:spPr bwMode="auto">
            <a:xfrm>
              <a:off x="470" y="2832"/>
              <a:ext cx="586" cy="2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b="0"/>
                <a:t>50%</a:t>
              </a:r>
            </a:p>
          </p:txBody>
        </p:sp>
      </p:grp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81000"/>
            <a:ext cx="4953000" cy="914400"/>
          </a:xfrm>
        </p:spPr>
        <p:txBody>
          <a:bodyPr/>
          <a:lstStyle/>
          <a:p>
            <a:r>
              <a:rPr lang="ru-RU" altLang="ru-RU" sz="2400" b="1" smtClean="0"/>
              <a:t>Прогрессивная ставка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2381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12" grpId="0" animBg="1" autoUpdateAnimBg="0"/>
      <p:bldP spid="2253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MUh_1OyCf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4173024"/>
            <a:ext cx="4500024" cy="2659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57224" y="142852"/>
            <a:ext cx="77208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  принадлежности  к  уровням  управления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897178"/>
            <a:ext cx="71438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Федеральные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Региональные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Местные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3515" lvl="1" algn="ctr" eaLnBrk="0" hangingPunct="0">
              <a:spcAft>
                <a:spcPts val="0"/>
              </a:spcAft>
              <a:buSzPts val="1400"/>
              <a:tabLst>
                <a:tab pos="814705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</a:p>
          <a:p>
            <a:pPr marR="183515" lvl="1" algn="ctr" eaLnBrk="0" hangingPunct="0">
              <a:spcAft>
                <a:spcPts val="0"/>
              </a:spcAft>
              <a:buSzPts val="1400"/>
              <a:tabLst>
                <a:tab pos="814705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</a:t>
            </a:r>
            <a:r>
              <a:rPr lang="ru-RU" sz="3200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еральные</a:t>
            </a:r>
            <a:r>
              <a:rPr lang="ru-RU" sz="3200" b="1" spc="-4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</a:t>
            </a:r>
            <a:r>
              <a:rPr lang="ru-RU" sz="3200" b="1" spc="-5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spc="-5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сборы,</a:t>
            </a:r>
            <a:r>
              <a:rPr lang="ru-RU" sz="3200" b="1" spc="-5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</a:t>
            </a:r>
            <a:r>
              <a:rPr lang="ru-RU" sz="3200" b="1" spc="-5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spc="-4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местные</a:t>
            </a:r>
            <a:r>
              <a:rPr lang="ru-RU" sz="3200" b="1" spc="-4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</a:t>
            </a:r>
            <a:r>
              <a:rPr lang="ru-RU" sz="3200" b="1" spc="-5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Российской</a:t>
            </a:r>
            <a:r>
              <a:rPr lang="ru-RU" sz="3200" b="1" spc="-14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</a:t>
            </a:r>
            <a:r>
              <a:rPr lang="ru-RU" sz="3200" b="1" spc="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3200" b="1" spc="-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3200" b="1" spc="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b="1" spc="-5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ции</a:t>
            </a:r>
            <a:endParaRPr lang="ru-RU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606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16632"/>
            <a:ext cx="8501122" cy="6741368"/>
          </a:xfrm>
          <a:prstGeom prst="rect">
            <a:avLst/>
          </a:prstGeom>
        </p:spPr>
      </p:pic>
      <p:pic>
        <p:nvPicPr>
          <p:cNvPr id="3" name="Picture 2" descr="https://encrypted-tbn1.gstatic.com/images?q=tbn:ANd9GcQgtcvNH5E17SMGA8TXthAn61Bz6eF9CBv2cBaGu5LK2dG33lkMj6IC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572140"/>
            <a:ext cx="150019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rahovanie_imusest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339811"/>
            <a:ext cx="3357586" cy="255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7573" y="2456438"/>
            <a:ext cx="2744267" cy="44371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2614" y="2996952"/>
            <a:ext cx="3017578" cy="1440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3616" y="4005065"/>
            <a:ext cx="2631821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лог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413558" cy="5500726"/>
          </a:xfrm>
          <a:prstGeom prst="rect">
            <a:avLst/>
          </a:prstGeom>
        </p:spPr>
      </p:pic>
      <p:pic>
        <p:nvPicPr>
          <p:cNvPr id="5" name="Рисунок 4" descr="arenda-271x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2857496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0093" y="500042"/>
            <a:ext cx="1152128" cy="8640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5085184"/>
            <a:ext cx="165618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70643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Порядок установления налогов и сборов</a:t>
            </a:r>
          </a:p>
        </p:txBody>
      </p:sp>
      <p:sp>
        <p:nvSpPr>
          <p:cNvPr id="10243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512"/>
            <a:ext cx="8750206" cy="561684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Федеральные налоги и сборы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устанавливаются Налоговым кодексом  (НК РФ) и обязательны к уплате на всей территории РФ.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Региональные налоги и сборы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устанавливаются НК РФ и законами субъектов Федерации, вводятся в соответствии с Кодексом и обязательны на территории соответствующих субъектов федерации.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Местные налоги и сборы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устанавливаются НК и нормативными правовыми актами представительных органов местного самоуправления, вводятся в действие в соответствии с Кодексом  и обязательны к уплате на территориях соответствующих муниципальных образований.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Не могут устанавливаться региональные или местные налоги , которые не предусмотрены Налоговым кодексом РФ </a:t>
            </a:r>
          </a:p>
        </p:txBody>
      </p:sp>
      <p:pic>
        <p:nvPicPr>
          <p:cNvPr id="4" name="Рисунок 3" descr="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6993" y="5429264"/>
            <a:ext cx="2147007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ranicy_lichnoy_otvetstvennos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5443526"/>
            <a:ext cx="2357454" cy="141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88640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взимания налогов определяет  Налоговый кодекс Российской Федерации.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TAIL_PICTURE_613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2642" y="1268760"/>
            <a:ext cx="4131358" cy="3096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0956" y="1268760"/>
            <a:ext cx="47490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70485" indent="457200" eaLnBrk="0" hangingPunct="0">
              <a:spcBef>
                <a:spcPts val="15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Налоговый   </a:t>
            </a:r>
            <a:r>
              <a:rPr lang="ru-RU" sz="2400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  </a:t>
            </a:r>
            <a:r>
              <a:rPr lang="ru-RU" sz="2400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играет   </a:t>
            </a:r>
            <a:r>
              <a:rPr lang="ru-RU" sz="2400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определяющую   </a:t>
            </a:r>
            <a:r>
              <a:rPr lang="ru-RU" sz="2400" spc="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  </a:t>
            </a:r>
            <a:r>
              <a:rPr lang="ru-RU" sz="24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 </a:t>
            </a:r>
            <a:r>
              <a:rPr lang="ru-RU" sz="2400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установлении налогообложения:</a:t>
            </a:r>
            <a:r>
              <a:rPr lang="ru-RU" sz="2400" spc="28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</a:t>
            </a:r>
            <a:r>
              <a:rPr lang="ru-RU" sz="2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альн</a:t>
            </a:r>
            <a:r>
              <a:rPr lang="ru-RU" sz="2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е,</a:t>
            </a:r>
            <a:r>
              <a:rPr lang="ru-RU" sz="2400" spc="28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</a:t>
            </a:r>
            <a:r>
              <a:rPr lang="ru-RU" sz="2400" spc="28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spc="28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местные</a:t>
            </a:r>
            <a:r>
              <a:rPr lang="ru-RU" sz="2400" spc="28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</a:t>
            </a:r>
            <a:r>
              <a:rPr lang="ru-RU" sz="2400" spc="28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spc="28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400" marR="71755" algn="just" eaLnBrk="0" hangingPunct="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</a:t>
            </a:r>
            <a:r>
              <a:rPr lang="ru-RU" sz="2400" spc="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</a:t>
            </a:r>
            <a:r>
              <a:rPr lang="ru-RU" sz="24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установлены</a:t>
            </a:r>
            <a:r>
              <a:rPr lang="ru-RU" sz="2400" spc="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2400" spc="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отменены</a:t>
            </a:r>
            <a:r>
              <a:rPr lang="ru-RU" sz="2400" spc="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spc="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400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400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4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spc="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400" marR="71755" algn="just" eaLnBrk="0" hangingPunct="0">
              <a:spcAft>
                <a:spcPts val="0"/>
              </a:spcAft>
            </a:pPr>
            <a:endParaRPr lang="ru-RU" sz="2400" spc="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400" marR="71755" algn="just" eaLnBrk="0" hangingPunct="0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</a:t>
            </a:r>
            <a:r>
              <a:rPr lang="ru-RU" sz="2400" b="1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сборы,</a:t>
            </a:r>
            <a:r>
              <a:rPr lang="ru-RU" sz="2400" b="1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b="1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</a:t>
            </a:r>
            <a:r>
              <a:rPr lang="ru-RU" sz="24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отренные</a:t>
            </a:r>
            <a:r>
              <a:rPr lang="ru-RU" sz="2400" b="1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400" b="1" spc="-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b="1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b="1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</a:t>
            </a:r>
            <a:r>
              <a:rPr lang="ru-RU" sz="2400" b="1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2400" b="1" spc="-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</a:t>
            </a:r>
            <a:r>
              <a:rPr lang="ru-RU" sz="24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836712"/>
            <a:ext cx="8786842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обязательные, индивидуально безвозмездные платежи, которые взимаются с организаций и физических лиц в виде части принадлежащих им денежных средств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финансового обеспечения деятельности  государства  и  (или)  муниципальных  образований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(п. 1  ст. 8 НК РФ).</a:t>
            </a:r>
          </a:p>
          <a:p>
            <a:pPr algn="just">
              <a:buFontTx/>
              <a:buChar char="-"/>
            </a:pP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321" y="692696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Сбор – </a:t>
            </a:r>
            <a:r>
              <a:rPr lang="ru-RU" sz="2800" b="1" dirty="0" smtClean="0">
                <a:solidFill>
                  <a:srgbClr val="002060"/>
                </a:solidFill>
              </a:rPr>
              <a:t>обязательный взнос, взимаемый с организаций и физических лиц, уплата   которого   является   одним   из   условий   совершения   в   отношении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плательщиков сборов государственными органами, органами  местного самоуправления, иными уполномоченными органами и должностными лицами юридически значимых действий, включая предоставление определенных прав или выдачу разрешений (лицензий) (п. 2 ст. 8 НК РФ).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35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1214422"/>
            <a:ext cx="82868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Налоги и сборы служат основным источником доходов государства, которое в свою очередь расходует их на благо населения страны. 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FontTx/>
              <a:buChar char="-"/>
            </a:pPr>
            <a:endParaRPr lang="ru-RU" sz="2400" b="1" dirty="0" smtClean="0"/>
          </a:p>
          <a:p>
            <a:pPr algn="just">
              <a:buFontTx/>
              <a:buChar char="-"/>
            </a:pPr>
            <a:endParaRPr lang="ru-RU" sz="2400" b="1" dirty="0" smtClean="0"/>
          </a:p>
          <a:p>
            <a:pPr algn="just"/>
            <a:r>
              <a:rPr lang="ru-RU" sz="2400" b="1" dirty="0" smtClean="0"/>
              <a:t>	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4970378_large_c536a03771f1_1024x7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786058"/>
            <a:ext cx="3954288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1196752"/>
            <a:ext cx="7992888" cy="4429125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Обязательный характер.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Денежная форма уплаты.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– обеспечение деятельности государства и нужд общества.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Безвозмездность.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116632"/>
            <a:ext cx="8352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Признаки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налогов: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26_c099f968ddc0f891b6e4f26477abb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357694"/>
            <a:ext cx="3214710" cy="232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2" y="71414"/>
            <a:ext cx="8672546" cy="12858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Функции налогов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8215370" cy="4429156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Регулирующая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Распределительная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Фискальная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Контрольная (социальная)</a:t>
            </a:r>
          </a:p>
        </p:txBody>
      </p:sp>
      <p:pic>
        <p:nvPicPr>
          <p:cNvPr id="9" name="Рисунок 8" descr="Кошель с монет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000504"/>
            <a:ext cx="3810000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alogi-arche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0700" y="1142984"/>
            <a:ext cx="35433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. 3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1000108"/>
            <a:ext cx="8712968" cy="545436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Регулирующая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состоит в том, что, маневрируя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налоговыми ставками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льготами и штрафами, изменяя условия налогообложения,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создает условия для ускоренного развития определенных отраслей и производств, способствует решению актуальных для общества проблем.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Регулирующая функция может быть стимулирующей (предоставление льгот)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дестимулирующей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(повышение налоговых ставок).</a:t>
            </a:r>
          </a:p>
          <a:p>
            <a:pPr algn="just">
              <a:lnSpc>
                <a:spcPct val="12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7172" y="71414"/>
            <a:ext cx="8672546" cy="128588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Функции налогов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" name="Picture 2" descr="http://akruskos.ru/wp-content/uploads/2013/05/Depositphotos_540996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179223"/>
            <a:ext cx="3357554" cy="167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1036</Words>
  <Application>Microsoft Office PowerPoint</Application>
  <PresentationFormat>Экран (4:3)</PresentationFormat>
  <Paragraphs>151</Paragraphs>
  <Slides>37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Функции налогов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Виды налогов по механизму формирования  </vt:lpstr>
      <vt:lpstr>Слайд 22</vt:lpstr>
      <vt:lpstr>Слайд 23</vt:lpstr>
      <vt:lpstr>Слайд 24</vt:lpstr>
      <vt:lpstr>Слайд 25</vt:lpstr>
      <vt:lpstr>По методу обложения (от ставки) различают налоги:</vt:lpstr>
      <vt:lpstr>Слайд 27</vt:lpstr>
      <vt:lpstr>Твердые налоговые ставки</vt:lpstr>
      <vt:lpstr>Пропорциональная ставка</vt:lpstr>
      <vt:lpstr>Регрессивная ставка</vt:lpstr>
      <vt:lpstr>Прогрессивная ставка</vt:lpstr>
      <vt:lpstr>Слайд 32</vt:lpstr>
      <vt:lpstr>Слайд 33</vt:lpstr>
      <vt:lpstr>Слайд 34</vt:lpstr>
      <vt:lpstr>Слайд 35</vt:lpstr>
      <vt:lpstr>Порядок установления налогов и сборов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Налоги</dc:title>
  <dc:creator>Рыжик</dc:creator>
  <cp:lastModifiedBy>RePack by SPecialiST</cp:lastModifiedBy>
  <cp:revision>56</cp:revision>
  <dcterms:created xsi:type="dcterms:W3CDTF">2014-11-10T17:30:39Z</dcterms:created>
  <dcterms:modified xsi:type="dcterms:W3CDTF">2025-10-20T09:15:00Z</dcterms:modified>
</cp:coreProperties>
</file>