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83614B-5842-447B-AFC3-81E0A8394B9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AA9C-2C36-4366-A556-761EC547367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EC9217-878C-41B8-810E-8098E6E5A19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2B1EE4-6E12-4B24-BC65-9EDD9CD377B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30A0F4-6F26-48D8-A7CB-E71478640D1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2525E7-F32D-4CEC-8D32-680261042EC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7C753E-DBDB-460F-A374-346F6FBA8581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F01B80-F936-4C61-9C58-B66DFD0568D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D2D450-C59A-4AB6-9D83-9725A9F44B8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A3224E-AB78-4DFB-9E45-E8916740E76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alt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CCB4A7-276B-40F4-A942-98E20FF1C09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B9838E-DA8D-481D-BEFE-CF8D101DED5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APPEARANCE - </a:t>
            </a:r>
            <a:r>
              <a:rPr lang="ru-RU" b="1" dirty="0" smtClean="0"/>
              <a:t>ВНЕШНОСТЬ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3416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600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HEIGHT - </a:t>
            </a:r>
            <a:r>
              <a:rPr lang="ru-RU" sz="3600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endParaRPr lang="ru-RU" sz="3600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95536" y="1556792"/>
            <a:ext cx="3008313" cy="4547047"/>
          </a:xfrm>
        </p:spPr>
        <p:txBody>
          <a:bodyPr/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роста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2785" y="1752600"/>
            <a:ext cx="407963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132856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024537" cy="1162050"/>
          </a:xfrm>
        </p:spPr>
        <p:txBody>
          <a:bodyPr>
            <a:noAutofit/>
          </a:bodyPr>
          <a:lstStyle/>
          <a:p>
            <a:r>
              <a:rPr lang="en-US" sz="3200" b="1" u="sng" spc="600" dirty="0" smtClean="0"/>
              <a:t>BUILD- </a:t>
            </a:r>
            <a:r>
              <a:rPr lang="ru-RU" sz="3200" b="1" u="sng" spc="600" dirty="0" smtClean="0"/>
              <a:t>телосложение</a:t>
            </a:r>
            <a:endParaRPr lang="ru-RU" sz="3200" b="1" u="sng" spc="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954288" cy="4343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Well </a:t>
            </a:r>
            <a:r>
              <a:rPr lang="ru-RU" sz="2400" b="1" dirty="0" smtClean="0"/>
              <a:t>-</a:t>
            </a:r>
            <a:r>
              <a:rPr lang="en-US" sz="2400" b="1" dirty="0" smtClean="0"/>
              <a:t>built – </a:t>
            </a:r>
            <a:r>
              <a:rPr lang="ru-RU" sz="2400" b="1" dirty="0" smtClean="0"/>
              <a:t>в хорошей форме</a:t>
            </a:r>
          </a:p>
          <a:p>
            <a:r>
              <a:rPr lang="en-US" sz="2400" b="1" dirty="0" smtClean="0"/>
              <a:t>Slim – </a:t>
            </a:r>
            <a:r>
              <a:rPr lang="ru-RU" sz="2400" b="1" dirty="0" smtClean="0"/>
              <a:t>стройный</a:t>
            </a:r>
          </a:p>
          <a:p>
            <a:r>
              <a:rPr lang="en-US" sz="2400" b="1" dirty="0" smtClean="0"/>
              <a:t>Thin – </a:t>
            </a:r>
            <a:r>
              <a:rPr lang="ru-RU" sz="2400" b="1" dirty="0" smtClean="0"/>
              <a:t>худощавый</a:t>
            </a:r>
          </a:p>
          <a:p>
            <a:r>
              <a:rPr lang="en-US" sz="2400" b="1" dirty="0" smtClean="0"/>
              <a:t>Plump – </a:t>
            </a:r>
            <a:r>
              <a:rPr lang="ru-RU" sz="2400" b="1" dirty="0" smtClean="0"/>
              <a:t>пухлый</a:t>
            </a:r>
          </a:p>
          <a:p>
            <a:r>
              <a:rPr lang="en-US" sz="2400" b="1" dirty="0" smtClean="0"/>
              <a:t>Fat - </a:t>
            </a:r>
            <a:r>
              <a:rPr lang="ru-RU" sz="2400" b="1" dirty="0" smtClean="0"/>
              <a:t>полный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35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701635" cy="353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- </a:t>
            </a:r>
            <a:r>
              <a:rPr lang="ru-RU" dirty="0" smtClean="0"/>
              <a:t>лицо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242320" cy="434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Round – </a:t>
            </a:r>
            <a:r>
              <a:rPr lang="ru-RU" sz="2400" b="1" dirty="0" smtClean="0"/>
              <a:t>круглое</a:t>
            </a:r>
          </a:p>
          <a:p>
            <a:r>
              <a:rPr lang="en-US" sz="2400" b="1" dirty="0" smtClean="0"/>
              <a:t>Oval – </a:t>
            </a:r>
            <a:r>
              <a:rPr lang="ru-RU" sz="2400" b="1" dirty="0" smtClean="0"/>
              <a:t>овальное</a:t>
            </a:r>
          </a:p>
          <a:p>
            <a:r>
              <a:rPr lang="en-US" sz="2400" b="1" dirty="0" smtClean="0"/>
              <a:t>Square – </a:t>
            </a:r>
            <a:r>
              <a:rPr lang="ru-RU" sz="2400" b="1" dirty="0" smtClean="0"/>
              <a:t>квадратное</a:t>
            </a:r>
          </a:p>
          <a:p>
            <a:r>
              <a:rPr lang="en-US" sz="2400" b="1" dirty="0" smtClean="0"/>
              <a:t>Tanned – </a:t>
            </a:r>
            <a:r>
              <a:rPr lang="ru-RU" sz="2400" b="1" dirty="0" smtClean="0"/>
              <a:t>загорелое</a:t>
            </a:r>
          </a:p>
          <a:p>
            <a:r>
              <a:rPr lang="en-US" sz="2400" b="1" dirty="0" smtClean="0"/>
              <a:t>Pale – </a:t>
            </a:r>
            <a:r>
              <a:rPr lang="ru-RU" sz="2400" b="1" dirty="0" smtClean="0"/>
              <a:t>бледное</a:t>
            </a:r>
          </a:p>
        </p:txBody>
      </p:sp>
    </p:spTree>
    <p:extLst>
      <p:ext uri="{BB962C8B-B14F-4D97-AF65-F5344CB8AC3E}">
        <p14:creationId xmlns:p14="http://schemas.microsoft.com/office/powerpoint/2010/main" val="21695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- </a:t>
            </a:r>
            <a:r>
              <a:rPr lang="ru-RU" dirty="0" smtClean="0"/>
              <a:t>волосы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b="1" dirty="0" smtClean="0"/>
              <a:t>Straight – </a:t>
            </a:r>
            <a:r>
              <a:rPr lang="ru-RU" sz="2000" b="1" dirty="0" smtClean="0"/>
              <a:t>прямые </a:t>
            </a:r>
          </a:p>
          <a:p>
            <a:r>
              <a:rPr lang="en-US" sz="2000" b="1" dirty="0" smtClean="0"/>
              <a:t>Curly – </a:t>
            </a:r>
            <a:r>
              <a:rPr lang="ru-RU" sz="2000" b="1" dirty="0" smtClean="0"/>
              <a:t>кудрявые</a:t>
            </a:r>
          </a:p>
          <a:p>
            <a:r>
              <a:rPr lang="en-US" sz="2000" b="1" dirty="0" smtClean="0"/>
              <a:t>Wavy – </a:t>
            </a:r>
            <a:r>
              <a:rPr lang="ru-RU" sz="2000" b="1" dirty="0" smtClean="0"/>
              <a:t>волнистые</a:t>
            </a:r>
          </a:p>
          <a:p>
            <a:r>
              <a:rPr lang="en-US" sz="2000" b="1" dirty="0" smtClean="0"/>
              <a:t>Long/Short </a:t>
            </a:r>
          </a:p>
          <a:p>
            <a:r>
              <a:rPr lang="en-US" sz="2000" b="1" dirty="0" smtClean="0"/>
              <a:t>Bald – </a:t>
            </a:r>
            <a:r>
              <a:rPr lang="ru-RU" sz="2000" b="1" dirty="0" smtClean="0"/>
              <a:t>Без волос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6914736" cy="51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EYES- </a:t>
            </a:r>
            <a:r>
              <a:rPr lang="ru-RU" dirty="0" smtClean="0"/>
              <a:t>Глаза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Large – </a:t>
            </a:r>
            <a:r>
              <a:rPr lang="ru-RU" dirty="0" smtClean="0"/>
              <a:t>Большие</a:t>
            </a:r>
          </a:p>
          <a:p>
            <a:r>
              <a:rPr lang="en-US" dirty="0" smtClean="0"/>
              <a:t>Bright- </a:t>
            </a:r>
            <a:r>
              <a:rPr lang="ru-RU" dirty="0" smtClean="0"/>
              <a:t>яркие</a:t>
            </a:r>
          </a:p>
          <a:p>
            <a:r>
              <a:rPr lang="en-US" dirty="0" smtClean="0"/>
              <a:t>Narrow – </a:t>
            </a:r>
            <a:r>
              <a:rPr lang="ru-RU" dirty="0" smtClean="0"/>
              <a:t>узкие</a:t>
            </a:r>
          </a:p>
          <a:p>
            <a:r>
              <a:rPr lang="en-US" dirty="0" smtClean="0"/>
              <a:t>Small - </a:t>
            </a:r>
            <a:r>
              <a:rPr lang="ru-RU" dirty="0" smtClean="0"/>
              <a:t>маленькие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3014662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071048" cy="5271403"/>
          </a:xfrm>
        </p:spPr>
      </p:pic>
    </p:spTree>
    <p:extLst>
      <p:ext uri="{BB962C8B-B14F-4D97-AF65-F5344CB8AC3E}">
        <p14:creationId xmlns:p14="http://schemas.microsoft.com/office/powerpoint/2010/main" val="8990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12" y="-719528"/>
            <a:ext cx="9272612" cy="75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</TotalTime>
  <Words>85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Tw Cen MT</vt:lpstr>
      <vt:lpstr>Wingdings</vt:lpstr>
      <vt:lpstr>Wingdings 2</vt:lpstr>
      <vt:lpstr>Обычная</vt:lpstr>
      <vt:lpstr>APPEARANCE - ВНЕШНОСТЬ</vt:lpstr>
      <vt:lpstr>HEIGHT - РОСТ</vt:lpstr>
      <vt:lpstr>BUILD- телосложение</vt:lpstr>
      <vt:lpstr>FACE - лицо</vt:lpstr>
      <vt:lpstr>HAIR - волосы</vt:lpstr>
      <vt:lpstr>EYES- Глаза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APPEARANCE - ВНЕШНОСТЬ</dc:title>
  <dc:creator>Наталья</dc:creator>
  <cp:lastModifiedBy>USER</cp:lastModifiedBy>
  <cp:revision>6</cp:revision>
  <dcterms:created xsi:type="dcterms:W3CDTF">2015-09-08T20:25:16Z</dcterms:created>
  <dcterms:modified xsi:type="dcterms:W3CDTF">2022-07-02T05:41:36Z</dcterms:modified>
</cp:coreProperties>
</file>