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5"/>
  </p:notesMasterIdLst>
  <p:handoutMasterIdLst>
    <p:handoutMasterId r:id="rId16"/>
  </p:handoutMasterIdLst>
  <p:sldIdLst>
    <p:sldId id="258" r:id="rId2"/>
    <p:sldId id="282" r:id="rId3"/>
    <p:sldId id="272" r:id="rId4"/>
    <p:sldId id="273" r:id="rId5"/>
    <p:sldId id="274" r:id="rId6"/>
    <p:sldId id="275" r:id="rId7"/>
    <p:sldId id="276" r:id="rId8"/>
    <p:sldId id="277" r:id="rId9"/>
    <p:sldId id="278" r:id="rId10"/>
    <p:sldId id="279" r:id="rId11"/>
    <p:sldId id="281" r:id="rId12"/>
    <p:sldId id="280" r:id="rId13"/>
    <p:sldId id="267" r:id="rId14"/>
  </p:sldIdLst>
  <p:sldSz cx="9144000" cy="6858000" type="screen4x3"/>
  <p:notesSz cx="6858000" cy="9144000"/>
  <p:embeddedFontLst>
    <p:embeddedFont>
      <p:font typeface="Twinkl" panose="020B0604020202020204" charset="0"/>
      <p:regular r:id="rId17"/>
      <p:bold r:id="rId18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anose="02000000000000000000" pitchFamily="2" charset="77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anose="02000000000000000000" pitchFamily="2" charset="77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anose="02000000000000000000" pitchFamily="2" charset="77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anose="02000000000000000000" pitchFamily="2" charset="77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anose="02000000000000000000" pitchFamily="2" charset="77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winkl" panose="02000000000000000000" pitchFamily="2" charset="77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winkl" panose="02000000000000000000" pitchFamily="2" charset="77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winkl" panose="02000000000000000000" pitchFamily="2" charset="77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winkl" panose="02000000000000000000" pitchFamily="2" charset="77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>
          <p15:clr>
            <a:srgbClr val="A4A3A4"/>
          </p15:clr>
        </p15:guide>
        <p15:guide id="2" pos="2880">
          <p15:clr>
            <a:srgbClr val="A4A3A4"/>
          </p15:clr>
        </p15:guide>
        <p15:guide id="3" pos="340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pos="5420">
          <p15:clr>
            <a:srgbClr val="A4A3A4"/>
          </p15:clr>
        </p15:guide>
        <p15:guide id="6" orient="horz" pos="346">
          <p15:clr>
            <a:srgbClr val="A4A3A4"/>
          </p15:clr>
        </p15:guide>
        <p15:guide id="7" pos="476">
          <p15:clr>
            <a:srgbClr val="A4A3A4"/>
          </p15:clr>
        </p15:guide>
        <p15:guide id="8" orient="horz" pos="482">
          <p15:clr>
            <a:srgbClr val="A4A3A4"/>
          </p15:clr>
        </p15:guide>
        <p15:guide id="9" orient="horz" pos="3838">
          <p15:clr>
            <a:srgbClr val="A4A3A4"/>
          </p15:clr>
        </p15:guide>
        <p15:guide id="10" pos="530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70" autoAdjust="0"/>
    <p:restoredTop sz="94660"/>
  </p:normalViewPr>
  <p:slideViewPr>
    <p:cSldViewPr snapToGrid="0" showGuides="1">
      <p:cViewPr varScale="1">
        <p:scale>
          <a:sx n="91" d="100"/>
          <a:sy n="91" d="100"/>
        </p:scale>
        <p:origin x="1164" y="90"/>
      </p:cViewPr>
      <p:guideLst>
        <p:guide orient="horz" pos="2183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307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F1CC304-5263-4240-B0D7-F615D4AF52C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Twinkl" pitchFamily="2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3AAA46-7DA0-6641-9F4C-EABDD18CD7B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Twinkl" pitchFamily="2" charset="0"/>
              </a:defRPr>
            </a:lvl1pPr>
          </a:lstStyle>
          <a:p>
            <a:pPr>
              <a:defRPr/>
            </a:pPr>
            <a:fld id="{5A85B1FA-7BDB-7F4B-8BA7-F304317F6DD1}" type="datetimeFigureOut">
              <a:rPr lang="en-GB"/>
              <a:pPr>
                <a:defRPr/>
              </a:pPr>
              <a:t>10/09/2022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AD63B6-D09A-0A47-BF24-5FCD79303E6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Twinkl" pitchFamily="2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45303D-62D2-8145-B17F-9703DA8EB8E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winkl" pitchFamily="2" charset="0"/>
              </a:defRPr>
            </a:lvl1pPr>
          </a:lstStyle>
          <a:p>
            <a:pPr>
              <a:defRPr/>
            </a:pPr>
            <a:fld id="{27802CA7-DA77-7B49-9A53-57CA30FDFDA8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A3CB01D-625B-1946-915C-918730C4C6C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Twinkl" pitchFamily="2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B26660C-1E15-3D48-9B95-F2FA34C1B2A2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Twinkl" pitchFamily="2" charset="0"/>
              </a:defRPr>
            </a:lvl1pPr>
          </a:lstStyle>
          <a:p>
            <a:pPr>
              <a:defRPr/>
            </a:pPr>
            <a:fld id="{CE4568E9-B487-554D-B736-7B19F4218EA7}" type="datetimeFigureOut">
              <a:rPr lang="en-GB"/>
              <a:pPr>
                <a:defRPr/>
              </a:pPr>
              <a:t>10/09/2022</a:t>
            </a:fld>
            <a:endParaRPr lang="en-GB" dirty="0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873804BF-2CCF-1148-94FD-CA204192F6C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dirty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D81E6A22-AC42-F441-AC55-612C5FC644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EAF85B-74AB-A247-AD1F-4B4FC56744F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Twinkl" pitchFamily="2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C91437-402B-C34B-A375-B1E8F4A0AD8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winkl" pitchFamily="2" charset="0"/>
              </a:defRPr>
            </a:lvl1pPr>
          </a:lstStyle>
          <a:p>
            <a:pPr>
              <a:defRPr/>
            </a:pPr>
            <a:fld id="{F2BD95CD-4F6D-2549-95E0-960099575587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winkl" pitchFamily="2" charset="0"/>
        <a:ea typeface="+mn-ea"/>
        <a:cs typeface="+mn-cs"/>
      </a:defRPr>
    </a:lvl1pPr>
    <a:lvl2pPr algn="l" rtl="0" eaLnBrk="0" fontAlgn="base" hangingPunct="0">
      <a:spcBef>
        <a:spcPct val="30000"/>
      </a:spcBef>
      <a:spcAft>
        <a:spcPct val="0"/>
      </a:spcAft>
      <a:defRPr sz="1200">
        <a:solidFill>
          <a:schemeClr val="tx1"/>
        </a:solidFill>
        <a:latin typeface="Arial" panose="020B0604020202020204" pitchFamily="34" charset="0"/>
      </a:defRPr>
    </a:lvl2pPr>
    <a:lvl3pPr algn="l" rtl="0" eaLnBrk="0" fontAlgn="base" hangingPunct="0">
      <a:spcBef>
        <a:spcPct val="30000"/>
      </a:spcBef>
      <a:spcAft>
        <a:spcPct val="0"/>
      </a:spcAft>
      <a:defRPr sz="1200">
        <a:solidFill>
          <a:schemeClr val="tx1"/>
        </a:solidFill>
        <a:latin typeface="Arial" panose="020B0604020202020204" pitchFamily="34" charset="0"/>
      </a:defRPr>
    </a:lvl3pPr>
    <a:lvl4pPr algn="l" rtl="0" eaLnBrk="0" fontAlgn="base" hangingPunct="0">
      <a:spcBef>
        <a:spcPct val="30000"/>
      </a:spcBef>
      <a:spcAft>
        <a:spcPct val="0"/>
      </a:spcAft>
      <a:defRPr sz="1200">
        <a:solidFill>
          <a:schemeClr val="tx1"/>
        </a:solidFill>
        <a:latin typeface="Arial" panose="020B0604020202020204" pitchFamily="34" charset="0"/>
      </a:defRPr>
    </a:lvl4pPr>
    <a:lvl5pPr algn="l" rtl="0" eaLnBrk="0" fontAlgn="base" hangingPunct="0">
      <a:spcBef>
        <a:spcPct val="30000"/>
      </a:spcBef>
      <a:spcAft>
        <a:spcPct val="0"/>
      </a:spcAft>
      <a:defRPr sz="1200">
        <a:solidFill>
          <a:schemeClr val="tx1"/>
        </a:solidFill>
        <a:latin typeface="Arial" panose="020B0604020202020204" pitchFamily="34" charset="0"/>
      </a:defRPr>
    </a:lvl5pPr>
    <a:lvl6pPr marL="457200" algn="l" rtl="0" eaLnBrk="0" fontAlgn="base" hangingPunct="0">
      <a:spcBef>
        <a:spcPct val="30000"/>
      </a:spcBef>
      <a:spcAft>
        <a:spcPct val="0"/>
      </a:spcAft>
      <a:defRPr sz="1200">
        <a:solidFill>
          <a:schemeClr val="tx1"/>
        </a:solidFill>
        <a:latin typeface="Arial" panose="020B0604020202020204" pitchFamily="34" charset="0"/>
      </a:defRPr>
    </a:lvl6pPr>
    <a:lvl7pPr marL="914400" algn="l" rtl="0" eaLnBrk="0" fontAlgn="base" hangingPunct="0">
      <a:spcBef>
        <a:spcPct val="30000"/>
      </a:spcBef>
      <a:spcAft>
        <a:spcPct val="0"/>
      </a:spcAft>
      <a:defRPr sz="1200">
        <a:solidFill>
          <a:schemeClr val="tx1"/>
        </a:solidFill>
        <a:latin typeface="Arial" panose="020B0604020202020204" pitchFamily="34" charset="0"/>
      </a:defRPr>
    </a:lvl7pPr>
    <a:lvl8pPr marL="1371600" algn="l" rtl="0" eaLnBrk="0" fontAlgn="base" hangingPunct="0">
      <a:spcBef>
        <a:spcPct val="30000"/>
      </a:spcBef>
      <a:spcAft>
        <a:spcPct val="0"/>
      </a:spcAft>
      <a:defRPr sz="1200">
        <a:solidFill>
          <a:schemeClr val="tx1"/>
        </a:solidFill>
        <a:latin typeface="Arial" panose="020B0604020202020204" pitchFamily="34" charset="0"/>
      </a:defRPr>
    </a:lvl8pPr>
    <a:lvl9pPr marL="1828800" algn="l" rtl="0" eaLnBrk="0" fontAlgn="base" hangingPunct="0">
      <a:spcBef>
        <a:spcPct val="30000"/>
      </a:spcBef>
      <a:spcAft>
        <a:spcPct val="0"/>
      </a:spcAft>
      <a:defRPr sz="1200">
        <a:solidFill>
          <a:schemeClr val="tx1"/>
        </a:solidFill>
        <a:latin typeface="Arial" panose="020B0604020202020204" pitchFamily="34" charset="0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37F1F47C-B988-2340-AD52-012969EB642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13061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83C1DC34-E573-DF4C-B1AD-398D54078447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BF166DDB-8B50-9947-ABF7-9C07F4190F1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438" y="5734050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85130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8064D660-D9D3-DD44-B906-288DAC912C80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52092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81AEB6AE-E705-724D-8C2F-4F3C13A78EE2}"/>
              </a:ext>
            </a:extLst>
          </p:cNvPr>
          <p:cNvSpPr/>
          <p:nvPr userDrawn="1"/>
        </p:nvSpPr>
        <p:spPr bwMode="auto">
          <a:xfrm>
            <a:off x="503238" y="2930525"/>
            <a:ext cx="8137525" cy="341471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8CE7B8B5-E30A-6A4B-8091-CC08EC6B1D88}"/>
              </a:ext>
            </a:extLst>
          </p:cNvPr>
          <p:cNvSpPr/>
          <p:nvPr userDrawn="1"/>
        </p:nvSpPr>
        <p:spPr bwMode="auto">
          <a:xfrm>
            <a:off x="503238" y="512763"/>
            <a:ext cx="8137525" cy="2192337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FCAD38D-13C5-9142-A1F4-41F9B7617531}"/>
              </a:ext>
            </a:extLst>
          </p:cNvPr>
          <p:cNvSpPr txBox="1">
            <a:spLocks/>
          </p:cNvSpPr>
          <p:nvPr userDrawn="1"/>
        </p:nvSpPr>
        <p:spPr>
          <a:xfrm>
            <a:off x="628650" y="3071813"/>
            <a:ext cx="78867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600" dirty="0">
                <a:latin typeface="Twinkl" pitchFamily="50" charset="0"/>
              </a:rPr>
              <a:t>Success Criteria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817C900-A196-CA44-B910-EB39727BB0A7}"/>
              </a:ext>
            </a:extLst>
          </p:cNvPr>
          <p:cNvSpPr txBox="1">
            <a:spLocks/>
          </p:cNvSpPr>
          <p:nvPr userDrawn="1"/>
        </p:nvSpPr>
        <p:spPr>
          <a:xfrm>
            <a:off x="628650" y="735013"/>
            <a:ext cx="78867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600" dirty="0">
                <a:latin typeface="Twinkl" pitchFamily="50" charset="0"/>
              </a:rPr>
              <a:t>Aim</a:t>
            </a:r>
          </a:p>
        </p:txBody>
      </p:sp>
      <p:sp>
        <p:nvSpPr>
          <p:cNvPr id="7" name="Content Placeholder 15">
            <a:extLst>
              <a:ext uri="{FF2B5EF4-FFF2-40B4-BE49-F238E27FC236}">
                <a16:creationId xmlns:a16="http://schemas.microsoft.com/office/drawing/2014/main" id="{205C2DD6-221D-5A4F-AB76-DD4FAFB71A60}"/>
              </a:ext>
            </a:extLst>
          </p:cNvPr>
          <p:cNvSpPr txBox="1">
            <a:spLocks/>
          </p:cNvSpPr>
          <p:nvPr userDrawn="1"/>
        </p:nvSpPr>
        <p:spPr>
          <a:xfrm>
            <a:off x="628650" y="3467100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lIns="180000" tIns="252000" rIns="252000" bIns="18000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Statement 1 Lorem ipsum </a:t>
            </a:r>
            <a:r>
              <a:rPr lang="en-GB" dirty="0" err="1">
                <a:latin typeface="Twinkl" pitchFamily="50" charset="0"/>
              </a:rPr>
              <a:t>dolor</a:t>
            </a:r>
            <a:r>
              <a:rPr lang="en-GB" dirty="0">
                <a:latin typeface="Twinkl" pitchFamily="50" charset="0"/>
              </a:rPr>
              <a:t> sit </a:t>
            </a:r>
            <a:r>
              <a:rPr lang="en-GB" dirty="0" err="1">
                <a:latin typeface="Twinkl" pitchFamily="50" charset="0"/>
              </a:rPr>
              <a:t>amet</a:t>
            </a:r>
            <a:r>
              <a:rPr lang="en-GB" dirty="0">
                <a:latin typeface="Twinkl" pitchFamily="50" charset="0"/>
              </a:rPr>
              <a:t>, </a:t>
            </a:r>
            <a:r>
              <a:rPr lang="en-GB" dirty="0" err="1">
                <a:latin typeface="Twinkl" pitchFamily="50" charset="0"/>
              </a:rPr>
              <a:t>consectetur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adipiscing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elit</a:t>
            </a:r>
            <a:r>
              <a:rPr lang="en-GB" dirty="0">
                <a:latin typeface="Twinkl" pitchFamily="50" charset="0"/>
              </a:rPr>
              <a:t>.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Statement 2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Sub statement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 fontScale="92500" lnSpcReduction="10000"/>
          </a:bodyPr>
          <a:lstStyle>
            <a:lvl1pPr>
              <a:defRPr>
                <a:latin typeface="Twinkl" pitchFamily="50" charset="0"/>
              </a:defRPr>
            </a:lvl1pPr>
            <a:lvl2pPr>
              <a:defRPr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441739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ECFABC44-E306-2046-81FC-F0ABD065714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73711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AE8DEED1-EFC1-CC4B-A5B1-63117D6E965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90538" y="695325"/>
            <a:ext cx="8162925" cy="1150938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40C7B8B0-A99B-7540-8486-1E9FA132E28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90538" y="1957388"/>
            <a:ext cx="8162925" cy="438785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44" r:id="rId2"/>
    <p:sldLayoutId id="2147483845" r:id="rId3"/>
    <p:sldLayoutId id="2147483846" r:id="rId4"/>
    <p:sldLayoutId id="2147483847" r:id="rId5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ounded Rectangle 4">
            <a:extLst>
              <a:ext uri="{FF2B5EF4-FFF2-40B4-BE49-F238E27FC236}">
                <a16:creationId xmlns:a16="http://schemas.microsoft.com/office/drawing/2014/main" id="{CA410084-2E90-1741-96C7-3F99DA3FE8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60863" y="1473200"/>
            <a:ext cx="4027487" cy="4516438"/>
          </a:xfrm>
          <a:prstGeom prst="roundRect">
            <a:avLst>
              <a:gd name="adj" fmla="val 16931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00000000000000000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00000000000000000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en-US">
                <a:solidFill>
                  <a:schemeClr val="tx1"/>
                </a:solidFill>
                <a:ea typeface="Twinkl" panose="02000000000000000000" pitchFamily="2" charset="77"/>
                <a:cs typeface="Twinkl" panose="02000000000000000000" pitchFamily="2" charset="77"/>
              </a:rPr>
              <a:t>Meghan’s full name is Rachel Meghan Markle.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en-US">
                <a:solidFill>
                  <a:schemeClr val="tx1"/>
                </a:solidFill>
                <a:ea typeface="Twinkl" panose="02000000000000000000" pitchFamily="2" charset="77"/>
                <a:cs typeface="Twinkl" panose="02000000000000000000" pitchFamily="2" charset="77"/>
              </a:rPr>
              <a:t>Her royal title is Duchess of Sussex.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en-US">
                <a:solidFill>
                  <a:schemeClr val="tx1"/>
                </a:solidFill>
                <a:ea typeface="Twinkl" panose="02000000000000000000" pitchFamily="2" charset="77"/>
                <a:cs typeface="Twinkl" panose="02000000000000000000" pitchFamily="2" charset="77"/>
              </a:rPr>
              <a:t>She is married to Prince Harry.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en-US">
                <a:solidFill>
                  <a:schemeClr val="tx1"/>
                </a:solidFill>
                <a:ea typeface="Twinkl" panose="02000000000000000000" pitchFamily="2" charset="77"/>
                <a:cs typeface="Twinkl" panose="02000000000000000000" pitchFamily="2" charset="77"/>
              </a:rPr>
              <a:t>Meghan was born in America but is now a British citizen.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en-US">
                <a:solidFill>
                  <a:schemeClr val="tx1"/>
                </a:solidFill>
                <a:ea typeface="Twinkl" panose="02000000000000000000" pitchFamily="2" charset="77"/>
                <a:cs typeface="Twinkl" panose="02000000000000000000" pitchFamily="2" charset="77"/>
              </a:rPr>
              <a:t>Before becoming part of the royal family she worked as an actress.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GB" altLang="en-US"/>
              <a:t>Along with Prince Harry, Meghan decided not to work as a member of the Royal family, and to live some of the time in Canada.</a:t>
            </a:r>
            <a:endParaRPr lang="en-US" altLang="en-US">
              <a:solidFill>
                <a:schemeClr val="tx1"/>
              </a:solidFill>
              <a:ea typeface="Twinkl" panose="02000000000000000000" pitchFamily="2" charset="77"/>
              <a:cs typeface="Twinkl" panose="02000000000000000000" pitchFamily="2" charset="77"/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2EA63F12-CE69-7C4D-BD13-55601E2CAB18}"/>
              </a:ext>
            </a:extLst>
          </p:cNvPr>
          <p:cNvSpPr/>
          <p:nvPr/>
        </p:nvSpPr>
        <p:spPr>
          <a:xfrm>
            <a:off x="0" y="-3175"/>
            <a:ext cx="9144000" cy="1095375"/>
          </a:xfrm>
          <a:custGeom>
            <a:avLst/>
            <a:gdLst>
              <a:gd name="connsiteX0" fmla="*/ 0 w 9144000"/>
              <a:gd name="connsiteY0" fmla="*/ 0 h 977386"/>
              <a:gd name="connsiteX1" fmla="*/ 9144000 w 9144000"/>
              <a:gd name="connsiteY1" fmla="*/ 0 h 977386"/>
              <a:gd name="connsiteX2" fmla="*/ 9144000 w 9144000"/>
              <a:gd name="connsiteY2" fmla="*/ 755709 h 977386"/>
              <a:gd name="connsiteX3" fmla="*/ 8922323 w 9144000"/>
              <a:gd name="connsiteY3" fmla="*/ 977386 h 977386"/>
              <a:gd name="connsiteX4" fmla="*/ 221677 w 9144000"/>
              <a:gd name="connsiteY4" fmla="*/ 977386 h 977386"/>
              <a:gd name="connsiteX5" fmla="*/ 0 w 9144000"/>
              <a:gd name="connsiteY5" fmla="*/ 755709 h 977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000" h="977386">
                <a:moveTo>
                  <a:pt x="0" y="0"/>
                </a:moveTo>
                <a:lnTo>
                  <a:pt x="9144000" y="0"/>
                </a:lnTo>
                <a:lnTo>
                  <a:pt x="9144000" y="755709"/>
                </a:lnTo>
                <a:cubicBezTo>
                  <a:pt x="9144000" y="878138"/>
                  <a:pt x="9044752" y="977386"/>
                  <a:pt x="8922323" y="977386"/>
                </a:cubicBezTo>
                <a:lnTo>
                  <a:pt x="221677" y="977386"/>
                </a:lnTo>
                <a:cubicBezTo>
                  <a:pt x="99248" y="977386"/>
                  <a:pt x="0" y="878138"/>
                  <a:pt x="0" y="755709"/>
                </a:cubicBezTo>
                <a:close/>
              </a:path>
            </a:pathLst>
          </a:custGeom>
          <a:solidFill>
            <a:srgbClr val="DD24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17412" name="Title 20">
            <a:extLst>
              <a:ext uri="{FF2B5EF4-FFF2-40B4-BE49-F238E27FC236}">
                <a16:creationId xmlns:a16="http://schemas.microsoft.com/office/drawing/2014/main" id="{32609503-30C7-7B4A-8469-58E53E620466}"/>
              </a:ext>
            </a:extLst>
          </p:cNvPr>
          <p:cNvSpPr>
            <a:spLocks/>
          </p:cNvSpPr>
          <p:nvPr/>
        </p:nvSpPr>
        <p:spPr bwMode="auto">
          <a:xfrm>
            <a:off x="290513" y="98425"/>
            <a:ext cx="8220075" cy="993775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00000000000000000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00000000000000000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600" b="1">
                <a:solidFill>
                  <a:schemeClr val="bg1"/>
                </a:solidFill>
              </a:rPr>
              <a:t>Meghan, Duchess of Sussex</a:t>
            </a:r>
          </a:p>
        </p:txBody>
      </p:sp>
      <p:pic>
        <p:nvPicPr>
          <p:cNvPr id="17413" name="Picture 6">
            <a:extLst>
              <a:ext uri="{FF2B5EF4-FFF2-40B4-BE49-F238E27FC236}">
                <a16:creationId xmlns:a16="http://schemas.microsoft.com/office/drawing/2014/main" id="{78B8ABA2-0F64-4F42-B5E7-F3335CA653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473200"/>
            <a:ext cx="3363913" cy="445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3">
            <a:extLst>
              <a:ext uri="{FF2B5EF4-FFF2-40B4-BE49-F238E27FC236}">
                <a16:creationId xmlns:a16="http://schemas.microsoft.com/office/drawing/2014/main" id="{4079F4C0-6E07-6E4F-851F-4864C87EE9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3" r="7301"/>
          <a:stretch>
            <a:fillRect/>
          </a:stretch>
        </p:blipFill>
        <p:spPr bwMode="auto">
          <a:xfrm>
            <a:off x="1149350" y="2159000"/>
            <a:ext cx="2636838" cy="333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>
            <a:extLst>
              <a:ext uri="{FF2B5EF4-FFF2-40B4-BE49-F238E27FC236}">
                <a16:creationId xmlns:a16="http://schemas.microsoft.com/office/drawing/2014/main" id="{0C7EC757-29B4-D04B-9690-4EA176FA2B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50838"/>
            <a:ext cx="3598863" cy="993775"/>
          </a:xfrm>
        </p:spPr>
        <p:txBody>
          <a:bodyPr/>
          <a:lstStyle/>
          <a:p>
            <a:pPr algn="ctr"/>
            <a:r>
              <a:rPr lang="en-GB" altLang="en-US" sz="2000">
                <a:latin typeface="Twinkl" panose="02000000000000000000" pitchFamily="2" charset="77"/>
              </a:rPr>
              <a:t>Archie Harrison Mountbatten-Windsor</a:t>
            </a:r>
          </a:p>
        </p:txBody>
      </p:sp>
      <p:sp>
        <p:nvSpPr>
          <p:cNvPr id="18435" name="Rounded Rectangle 4">
            <a:extLst>
              <a:ext uri="{FF2B5EF4-FFF2-40B4-BE49-F238E27FC236}">
                <a16:creationId xmlns:a16="http://schemas.microsoft.com/office/drawing/2014/main" id="{B8CB3459-46D3-604B-A7CC-3CDDEFBC4B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4688" y="1262063"/>
            <a:ext cx="3381375" cy="3732212"/>
          </a:xfrm>
          <a:prstGeom prst="roundRect">
            <a:avLst>
              <a:gd name="adj" fmla="val 8296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72000" tIns="72000" rIns="72000" bIns="72000">
            <a:spAutoFit/>
          </a:bodyPr>
          <a:lstStyle>
            <a:lvl1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00000000000000000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00000000000000000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en-US" sz="1600">
                <a:solidFill>
                  <a:schemeClr val="tx1"/>
                </a:solidFill>
                <a:ea typeface="Twinkl" panose="02000000000000000000" pitchFamily="2" charset="77"/>
                <a:cs typeface="Twinkl" panose="02000000000000000000" pitchFamily="2" charset="77"/>
              </a:rPr>
              <a:t>Archie is the son of Prince Harry, Duke of Sussex and Meghan, Duchess of Sussex.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en-US" sz="1600">
                <a:solidFill>
                  <a:schemeClr val="tx1"/>
                </a:solidFill>
                <a:ea typeface="Twinkl" panose="02000000000000000000" pitchFamily="2" charset="77"/>
                <a:cs typeface="Twinkl" panose="02000000000000000000" pitchFamily="2" charset="77"/>
              </a:rPr>
              <a:t>He was born on 6</a:t>
            </a:r>
            <a:r>
              <a:rPr lang="en-US" altLang="en-US" sz="1600" baseline="30000">
                <a:solidFill>
                  <a:schemeClr val="tx1"/>
                </a:solidFill>
                <a:ea typeface="Twinkl" panose="02000000000000000000" pitchFamily="2" charset="77"/>
                <a:cs typeface="Twinkl" panose="02000000000000000000" pitchFamily="2" charset="77"/>
              </a:rPr>
              <a:t>th</a:t>
            </a:r>
            <a:r>
              <a:rPr lang="en-US" altLang="en-US" sz="1600">
                <a:solidFill>
                  <a:schemeClr val="tx1"/>
                </a:solidFill>
                <a:ea typeface="Twinkl" panose="02000000000000000000" pitchFamily="2" charset="77"/>
                <a:cs typeface="Twinkl" panose="02000000000000000000" pitchFamily="2" charset="77"/>
              </a:rPr>
              <a:t> May 2019.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en-US" sz="1600">
                <a:solidFill>
                  <a:schemeClr val="tx1"/>
                </a:solidFill>
                <a:ea typeface="Twinkl" panose="02000000000000000000" pitchFamily="2" charset="77"/>
                <a:cs typeface="Twinkl" panose="02000000000000000000" pitchFamily="2" charset="77"/>
              </a:rPr>
              <a:t>Archie is 7</a:t>
            </a:r>
            <a:r>
              <a:rPr lang="en-US" altLang="en-US" sz="1600" baseline="30000">
                <a:solidFill>
                  <a:schemeClr val="tx1"/>
                </a:solidFill>
                <a:ea typeface="Twinkl" panose="02000000000000000000" pitchFamily="2" charset="77"/>
                <a:cs typeface="Twinkl" panose="02000000000000000000" pitchFamily="2" charset="77"/>
              </a:rPr>
              <a:t>th</a:t>
            </a:r>
            <a:r>
              <a:rPr lang="en-US" altLang="en-US" sz="1600">
                <a:solidFill>
                  <a:schemeClr val="tx1"/>
                </a:solidFill>
                <a:ea typeface="Twinkl" panose="02000000000000000000" pitchFamily="2" charset="77"/>
                <a:cs typeface="Twinkl" panose="02000000000000000000" pitchFamily="2" charset="77"/>
              </a:rPr>
              <a:t> in line to the throne after his grandfather, uncle, cousins and father.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en-US" sz="1600">
                <a:solidFill>
                  <a:schemeClr val="tx1"/>
                </a:solidFill>
                <a:ea typeface="Twinkl" panose="02000000000000000000" pitchFamily="2" charset="77"/>
                <a:cs typeface="Twinkl" panose="02000000000000000000" pitchFamily="2" charset="77"/>
              </a:rPr>
              <a:t>Archie does not have a title, such as ‘Prince’, ‘Duke’ or ‘Earl’ and is known as Master Archie Mountbatten-Windsor. This is because his parents want him to grow up as a private citizen.</a:t>
            </a:r>
          </a:p>
        </p:txBody>
      </p:sp>
      <p:sp>
        <p:nvSpPr>
          <p:cNvPr id="18436" name="Title 1">
            <a:extLst>
              <a:ext uri="{FF2B5EF4-FFF2-40B4-BE49-F238E27FC236}">
                <a16:creationId xmlns:a16="http://schemas.microsoft.com/office/drawing/2014/main" id="{655B6BB2-798D-9B41-8B0A-852784A564F5}"/>
              </a:ext>
            </a:extLst>
          </p:cNvPr>
          <p:cNvSpPr>
            <a:spLocks/>
          </p:cNvSpPr>
          <p:nvPr/>
        </p:nvSpPr>
        <p:spPr bwMode="auto">
          <a:xfrm>
            <a:off x="4554538" y="347663"/>
            <a:ext cx="3598862" cy="993775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00000000000000000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00000000000000000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000" b="1"/>
              <a:t>Lilibet Diana</a:t>
            </a:r>
            <a:br>
              <a:rPr lang="en-GB" altLang="en-US" sz="2000" b="1"/>
            </a:br>
            <a:r>
              <a:rPr lang="en-GB" altLang="en-US" sz="2000" b="1"/>
              <a:t>Mountbatten-Windsor</a:t>
            </a:r>
          </a:p>
        </p:txBody>
      </p:sp>
      <p:sp>
        <p:nvSpPr>
          <p:cNvPr id="18437" name="Rounded Rectangle 4">
            <a:extLst>
              <a:ext uri="{FF2B5EF4-FFF2-40B4-BE49-F238E27FC236}">
                <a16:creationId xmlns:a16="http://schemas.microsoft.com/office/drawing/2014/main" id="{425D8657-6610-CE4D-9F19-85B82ADF89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32263" y="1341438"/>
            <a:ext cx="4429125" cy="2430462"/>
          </a:xfrm>
          <a:prstGeom prst="roundRect">
            <a:avLst>
              <a:gd name="adj" fmla="val 6394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72000" tIns="72000" rIns="72000" bIns="72000">
            <a:spAutoFit/>
          </a:bodyPr>
          <a:lstStyle>
            <a:lvl1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00000000000000000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00000000000000000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en-US" sz="1600">
                <a:solidFill>
                  <a:schemeClr val="tx1"/>
                </a:solidFill>
                <a:ea typeface="Twinkl" panose="02000000000000000000" pitchFamily="2" charset="77"/>
                <a:cs typeface="Twinkl" panose="02000000000000000000" pitchFamily="2" charset="77"/>
              </a:rPr>
              <a:t>Lilibet is the daughter of Prince Harry, Duke of Sussex and Meghan, Duchess </a:t>
            </a:r>
            <a:br>
              <a:rPr lang="en-US" altLang="en-US" sz="1600">
                <a:solidFill>
                  <a:schemeClr val="tx1"/>
                </a:solidFill>
                <a:ea typeface="Twinkl" panose="02000000000000000000" pitchFamily="2" charset="77"/>
                <a:cs typeface="Twinkl" panose="02000000000000000000" pitchFamily="2" charset="77"/>
              </a:rPr>
            </a:br>
            <a:r>
              <a:rPr lang="en-US" altLang="en-US" sz="1600">
                <a:solidFill>
                  <a:schemeClr val="tx1"/>
                </a:solidFill>
                <a:ea typeface="Twinkl" panose="02000000000000000000" pitchFamily="2" charset="77"/>
                <a:cs typeface="Twinkl" panose="02000000000000000000" pitchFamily="2" charset="77"/>
              </a:rPr>
              <a:t>of Sussex.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en-US" sz="1600">
                <a:solidFill>
                  <a:schemeClr val="tx1"/>
                </a:solidFill>
                <a:ea typeface="Twinkl" panose="02000000000000000000" pitchFamily="2" charset="77"/>
                <a:cs typeface="Twinkl" panose="02000000000000000000" pitchFamily="2" charset="77"/>
              </a:rPr>
              <a:t>She was born on 4</a:t>
            </a:r>
            <a:r>
              <a:rPr lang="en-US" altLang="en-US" sz="1600" baseline="30000">
                <a:solidFill>
                  <a:schemeClr val="tx1"/>
                </a:solidFill>
                <a:ea typeface="Twinkl" panose="02000000000000000000" pitchFamily="2" charset="77"/>
                <a:cs typeface="Twinkl" panose="02000000000000000000" pitchFamily="2" charset="77"/>
              </a:rPr>
              <a:t>th</a:t>
            </a:r>
            <a:r>
              <a:rPr lang="en-US" altLang="en-US" sz="1600">
                <a:solidFill>
                  <a:schemeClr val="tx1"/>
                </a:solidFill>
                <a:ea typeface="Twinkl" panose="02000000000000000000" pitchFamily="2" charset="77"/>
                <a:cs typeface="Twinkl" panose="02000000000000000000" pitchFamily="2" charset="77"/>
              </a:rPr>
              <a:t> June 2021.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en-US" sz="1600">
                <a:solidFill>
                  <a:schemeClr val="tx1"/>
                </a:solidFill>
                <a:ea typeface="Twinkl" panose="02000000000000000000" pitchFamily="2" charset="77"/>
                <a:cs typeface="Twinkl" panose="02000000000000000000" pitchFamily="2" charset="77"/>
              </a:rPr>
              <a:t>Lilibet is 8</a:t>
            </a:r>
            <a:r>
              <a:rPr lang="en-US" altLang="en-US" sz="1600" baseline="30000">
                <a:solidFill>
                  <a:schemeClr val="tx1"/>
                </a:solidFill>
                <a:ea typeface="Twinkl" panose="02000000000000000000" pitchFamily="2" charset="77"/>
                <a:cs typeface="Twinkl" panose="02000000000000000000" pitchFamily="2" charset="77"/>
              </a:rPr>
              <a:t>th</a:t>
            </a:r>
            <a:r>
              <a:rPr lang="en-US" altLang="en-US" sz="1600">
                <a:solidFill>
                  <a:schemeClr val="tx1"/>
                </a:solidFill>
                <a:ea typeface="Twinkl" panose="02000000000000000000" pitchFamily="2" charset="77"/>
                <a:cs typeface="Twinkl" panose="02000000000000000000" pitchFamily="2" charset="77"/>
              </a:rPr>
              <a:t> in line to the throne after her grandfather, uncle, cousins and father.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en-US" sz="1600">
                <a:solidFill>
                  <a:schemeClr val="tx1"/>
                </a:solidFill>
                <a:ea typeface="Twinkl" panose="02000000000000000000" pitchFamily="2" charset="77"/>
                <a:cs typeface="Twinkl" panose="02000000000000000000" pitchFamily="2" charset="77"/>
              </a:rPr>
              <a:t>Lilibet is named after Queen Elizabeth II (whose nickname is ‘Lilibet’) and her grandmother, Princess Diana.</a:t>
            </a:r>
          </a:p>
        </p:txBody>
      </p:sp>
      <p:sp>
        <p:nvSpPr>
          <p:cNvPr id="18438" name="Rounded Rectangle 4">
            <a:extLst>
              <a:ext uri="{FF2B5EF4-FFF2-40B4-BE49-F238E27FC236}">
                <a16:creationId xmlns:a16="http://schemas.microsoft.com/office/drawing/2014/main" id="{DCBA0743-06FF-374D-9C0C-5AE85A0192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7563" y="4994275"/>
            <a:ext cx="3865562" cy="1314450"/>
          </a:xfrm>
          <a:prstGeom prst="roundRect">
            <a:avLst>
              <a:gd name="adj" fmla="val 8296"/>
            </a:avLst>
          </a:prstGeom>
          <a:noFill/>
          <a:ln w="28575">
            <a:solidFill>
              <a:srgbClr val="E5007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72000" tIns="72000" rIns="7200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00000000000000000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00000000000000000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1600">
                <a:solidFill>
                  <a:schemeClr val="tx1"/>
                </a:solidFill>
                <a:ea typeface="Twinkl" panose="02000000000000000000" pitchFamily="2" charset="77"/>
                <a:cs typeface="Twinkl" panose="02000000000000000000" pitchFamily="2" charset="77"/>
              </a:rPr>
              <a:t>Archie and Lilibet do not have titles, such as ‘Prince’, ‘Princess’, ‘Duke’ or ‘Duchess’. This is because their parents want them to grow up as private citizens.</a:t>
            </a:r>
          </a:p>
        </p:txBody>
      </p:sp>
      <p:pic>
        <p:nvPicPr>
          <p:cNvPr id="18439" name="Picture 7">
            <a:extLst>
              <a:ext uri="{FF2B5EF4-FFF2-40B4-BE49-F238E27FC236}">
                <a16:creationId xmlns:a16="http://schemas.microsoft.com/office/drawing/2014/main" id="{9E3742A9-0896-6247-B45B-2C848A41A4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2988" y="3933825"/>
            <a:ext cx="1735137" cy="229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Picture 8">
            <a:extLst>
              <a:ext uri="{FF2B5EF4-FFF2-40B4-BE49-F238E27FC236}">
                <a16:creationId xmlns:a16="http://schemas.microsoft.com/office/drawing/2014/main" id="{227BDAD5-7544-CE44-A26C-3265BED61B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7988" y="3956050"/>
            <a:ext cx="1735137" cy="229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1" name="Picture 2">
            <a:extLst>
              <a:ext uri="{FF2B5EF4-FFF2-40B4-BE49-F238E27FC236}">
                <a16:creationId xmlns:a16="http://schemas.microsoft.com/office/drawing/2014/main" id="{7752C381-0B73-4849-B942-80E2822B68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69" r="12082"/>
          <a:stretch>
            <a:fillRect/>
          </a:stretch>
        </p:blipFill>
        <p:spPr bwMode="auto">
          <a:xfrm>
            <a:off x="5056188" y="4398963"/>
            <a:ext cx="1336675" cy="161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2" name="Picture 4">
            <a:extLst>
              <a:ext uri="{FF2B5EF4-FFF2-40B4-BE49-F238E27FC236}">
                <a16:creationId xmlns:a16="http://schemas.microsoft.com/office/drawing/2014/main" id="{BC3E640E-0DDB-B640-888A-FE2B2D9D23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77" r="17542"/>
          <a:stretch>
            <a:fillRect/>
          </a:stretch>
        </p:blipFill>
        <p:spPr bwMode="auto">
          <a:xfrm>
            <a:off x="6953250" y="4375150"/>
            <a:ext cx="1373188" cy="165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>
            <a:extLst>
              <a:ext uri="{FF2B5EF4-FFF2-40B4-BE49-F238E27FC236}">
                <a16:creationId xmlns:a16="http://schemas.microsoft.com/office/drawing/2014/main" id="{76972B52-D639-7F43-9F0B-05525F5905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>
                <a:latin typeface="Twinkl" panose="02000000000000000000" pitchFamily="2" charset="77"/>
              </a:rPr>
              <a:t>The Royal Family</a:t>
            </a:r>
          </a:p>
        </p:txBody>
      </p:sp>
      <p:sp>
        <p:nvSpPr>
          <p:cNvPr id="18435" name="Title 20">
            <a:extLst>
              <a:ext uri="{FF2B5EF4-FFF2-40B4-BE49-F238E27FC236}">
                <a16:creationId xmlns:a16="http://schemas.microsoft.com/office/drawing/2014/main" id="{F24C0195-5038-784D-BD9E-02F2CA1FC9EC}"/>
              </a:ext>
            </a:extLst>
          </p:cNvPr>
          <p:cNvSpPr>
            <a:spLocks/>
          </p:cNvSpPr>
          <p:nvPr/>
        </p:nvSpPr>
        <p:spPr bwMode="auto">
          <a:xfrm>
            <a:off x="2378075" y="1473200"/>
            <a:ext cx="2062163" cy="347663"/>
          </a:xfrm>
          <a:prstGeom prst="roundRect">
            <a:avLst>
              <a:gd name="adj" fmla="val 9639"/>
            </a:avLst>
          </a:prstGeom>
          <a:noFill/>
          <a:ln w="25400">
            <a:solidFill>
              <a:schemeClr val="accent1">
                <a:lumMod val="75000"/>
              </a:schemeClr>
            </a:solidFill>
            <a:round/>
            <a:headEnd/>
            <a:tailEnd/>
          </a:ln>
        </p:spPr>
        <p:txBody>
          <a:bodyPr lIns="252000" tIns="252000" rIns="252000" bIns="25200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600" dirty="0"/>
              <a:t>The Queen</a:t>
            </a:r>
          </a:p>
        </p:txBody>
      </p:sp>
      <p:sp>
        <p:nvSpPr>
          <p:cNvPr id="18436" name="Title 20">
            <a:extLst>
              <a:ext uri="{FF2B5EF4-FFF2-40B4-BE49-F238E27FC236}">
                <a16:creationId xmlns:a16="http://schemas.microsoft.com/office/drawing/2014/main" id="{7F87D582-8BDE-8C42-B072-348F9CE978E5}"/>
              </a:ext>
            </a:extLst>
          </p:cNvPr>
          <p:cNvSpPr>
            <a:spLocks/>
          </p:cNvSpPr>
          <p:nvPr/>
        </p:nvSpPr>
        <p:spPr bwMode="auto">
          <a:xfrm>
            <a:off x="4683125" y="1473200"/>
            <a:ext cx="2062163" cy="341313"/>
          </a:xfrm>
          <a:prstGeom prst="roundRect">
            <a:avLst>
              <a:gd name="adj" fmla="val 9639"/>
            </a:avLst>
          </a:prstGeom>
          <a:noFill/>
          <a:ln w="25400">
            <a:solidFill>
              <a:schemeClr val="accent1">
                <a:lumMod val="75000"/>
              </a:schemeClr>
            </a:solidFill>
            <a:round/>
            <a:headEnd/>
            <a:tailEnd/>
          </a:ln>
        </p:spPr>
        <p:txBody>
          <a:bodyPr lIns="252000" tIns="252000" rIns="252000" bIns="25200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600" dirty="0"/>
              <a:t>Prince Philip</a:t>
            </a:r>
          </a:p>
        </p:txBody>
      </p:sp>
      <p:sp>
        <p:nvSpPr>
          <p:cNvPr id="19461" name="Title 20">
            <a:extLst>
              <a:ext uri="{FF2B5EF4-FFF2-40B4-BE49-F238E27FC236}">
                <a16:creationId xmlns:a16="http://schemas.microsoft.com/office/drawing/2014/main" id="{67931F69-22A0-7A4C-BF26-E7491D172FE8}"/>
              </a:ext>
            </a:extLst>
          </p:cNvPr>
          <p:cNvSpPr>
            <a:spLocks/>
          </p:cNvSpPr>
          <p:nvPr/>
        </p:nvSpPr>
        <p:spPr bwMode="auto">
          <a:xfrm>
            <a:off x="2328863" y="2259013"/>
            <a:ext cx="1312862" cy="477837"/>
          </a:xfrm>
          <a:prstGeom prst="roundRect">
            <a:avLst>
              <a:gd name="adj" fmla="val 9639"/>
            </a:avLst>
          </a:prstGeom>
          <a:noFill/>
          <a:ln w="25400">
            <a:solidFill>
              <a:srgbClr val="E5007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252000" tIns="252000" rIns="252000" bIns="25200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00000000000000000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00000000000000000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/>
              <a:t>Princess Anne</a:t>
            </a:r>
          </a:p>
        </p:txBody>
      </p:sp>
      <p:sp>
        <p:nvSpPr>
          <p:cNvPr id="19462" name="Title 20">
            <a:extLst>
              <a:ext uri="{FF2B5EF4-FFF2-40B4-BE49-F238E27FC236}">
                <a16:creationId xmlns:a16="http://schemas.microsoft.com/office/drawing/2014/main" id="{CCE16FF4-D1DC-074F-A4D1-1EAC067A6511}"/>
              </a:ext>
            </a:extLst>
          </p:cNvPr>
          <p:cNvSpPr>
            <a:spLocks/>
          </p:cNvSpPr>
          <p:nvPr/>
        </p:nvSpPr>
        <p:spPr bwMode="auto">
          <a:xfrm>
            <a:off x="4375150" y="2259013"/>
            <a:ext cx="1312863" cy="466725"/>
          </a:xfrm>
          <a:prstGeom prst="roundRect">
            <a:avLst>
              <a:gd name="adj" fmla="val 9639"/>
            </a:avLst>
          </a:prstGeom>
          <a:noFill/>
          <a:ln w="25400">
            <a:solidFill>
              <a:srgbClr val="E5007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252000" tIns="252000" rIns="252000" bIns="25200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00000000000000000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00000000000000000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/>
              <a:t>Prince Andrew</a:t>
            </a:r>
          </a:p>
        </p:txBody>
      </p:sp>
      <p:sp>
        <p:nvSpPr>
          <p:cNvPr id="19463" name="Title 20">
            <a:extLst>
              <a:ext uri="{FF2B5EF4-FFF2-40B4-BE49-F238E27FC236}">
                <a16:creationId xmlns:a16="http://schemas.microsoft.com/office/drawing/2014/main" id="{40555FCF-00B9-E440-95C7-CB6209AE13D3}"/>
              </a:ext>
            </a:extLst>
          </p:cNvPr>
          <p:cNvSpPr>
            <a:spLocks/>
          </p:cNvSpPr>
          <p:nvPr/>
        </p:nvSpPr>
        <p:spPr bwMode="auto">
          <a:xfrm>
            <a:off x="6326188" y="2260600"/>
            <a:ext cx="1314450" cy="468313"/>
          </a:xfrm>
          <a:prstGeom prst="roundRect">
            <a:avLst>
              <a:gd name="adj" fmla="val 9639"/>
            </a:avLst>
          </a:prstGeom>
          <a:noFill/>
          <a:ln w="25400">
            <a:solidFill>
              <a:srgbClr val="E5007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252000" tIns="252000" rIns="252000" bIns="25200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00000000000000000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00000000000000000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/>
              <a:t>Prince Edward</a:t>
            </a:r>
          </a:p>
        </p:txBody>
      </p:sp>
      <p:sp>
        <p:nvSpPr>
          <p:cNvPr id="19464" name="Title 20">
            <a:extLst>
              <a:ext uri="{FF2B5EF4-FFF2-40B4-BE49-F238E27FC236}">
                <a16:creationId xmlns:a16="http://schemas.microsoft.com/office/drawing/2014/main" id="{FACCC67B-2CC6-2343-8E0B-EEF521FDFE72}"/>
              </a:ext>
            </a:extLst>
          </p:cNvPr>
          <p:cNvSpPr>
            <a:spLocks/>
          </p:cNvSpPr>
          <p:nvPr/>
        </p:nvSpPr>
        <p:spPr bwMode="auto">
          <a:xfrm>
            <a:off x="755650" y="3062288"/>
            <a:ext cx="1677988" cy="538162"/>
          </a:xfrm>
          <a:prstGeom prst="roundRect">
            <a:avLst>
              <a:gd name="adj" fmla="val 9639"/>
            </a:avLst>
          </a:prstGeom>
          <a:noFill/>
          <a:ln w="25400">
            <a:solidFill>
              <a:srgbClr val="E5007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00000000000000000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00000000000000000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b="1"/>
              <a:t>Prince Charles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100" b="1"/>
              <a:t>(1</a:t>
            </a:r>
            <a:r>
              <a:rPr lang="en-GB" altLang="en-US" sz="1100" b="1" baseline="30000"/>
              <a:t>st</a:t>
            </a:r>
            <a:r>
              <a:rPr lang="en-GB" altLang="en-US" sz="1100" b="1"/>
              <a:t> in line to the throne)</a:t>
            </a:r>
          </a:p>
        </p:txBody>
      </p:sp>
      <p:sp>
        <p:nvSpPr>
          <p:cNvPr id="19465" name="Title 20">
            <a:extLst>
              <a:ext uri="{FF2B5EF4-FFF2-40B4-BE49-F238E27FC236}">
                <a16:creationId xmlns:a16="http://schemas.microsoft.com/office/drawing/2014/main" id="{A1468D22-6F82-1441-A06C-44486A6785CE}"/>
              </a:ext>
            </a:extLst>
          </p:cNvPr>
          <p:cNvSpPr>
            <a:spLocks/>
          </p:cNvSpPr>
          <p:nvPr/>
        </p:nvSpPr>
        <p:spPr bwMode="auto">
          <a:xfrm>
            <a:off x="2644775" y="3067050"/>
            <a:ext cx="1681163" cy="533400"/>
          </a:xfrm>
          <a:prstGeom prst="roundRect">
            <a:avLst>
              <a:gd name="adj" fmla="val 9639"/>
            </a:avLst>
          </a:prstGeom>
          <a:noFill/>
          <a:ln w="25400">
            <a:solidFill>
              <a:srgbClr val="E5007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00000000000000000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00000000000000000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b="1"/>
              <a:t>Camilla, Duchess of Cornwall</a:t>
            </a:r>
          </a:p>
        </p:txBody>
      </p:sp>
      <p:sp>
        <p:nvSpPr>
          <p:cNvPr id="19466" name="Title 20">
            <a:extLst>
              <a:ext uri="{FF2B5EF4-FFF2-40B4-BE49-F238E27FC236}">
                <a16:creationId xmlns:a16="http://schemas.microsoft.com/office/drawing/2014/main" id="{429F1FA0-6A55-6445-9349-E5F42FB6663D}"/>
              </a:ext>
            </a:extLst>
          </p:cNvPr>
          <p:cNvSpPr>
            <a:spLocks/>
          </p:cNvSpPr>
          <p:nvPr/>
        </p:nvSpPr>
        <p:spPr bwMode="auto">
          <a:xfrm>
            <a:off x="765175" y="4046538"/>
            <a:ext cx="1624013" cy="536575"/>
          </a:xfrm>
          <a:prstGeom prst="roundRect">
            <a:avLst>
              <a:gd name="adj" fmla="val 9639"/>
            </a:avLst>
          </a:prstGeom>
          <a:noFill/>
          <a:ln w="25400">
            <a:solidFill>
              <a:srgbClr val="FF66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00000000000000000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00000000000000000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/>
              <a:t>Prince William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/>
              <a:t>(2</a:t>
            </a:r>
            <a:r>
              <a:rPr lang="en-GB" altLang="en-US" sz="1100" baseline="30000"/>
              <a:t>nd</a:t>
            </a:r>
            <a:r>
              <a:rPr lang="en-GB" altLang="en-US" sz="1100"/>
              <a:t> in line to the throne)</a:t>
            </a:r>
          </a:p>
        </p:txBody>
      </p:sp>
      <p:sp>
        <p:nvSpPr>
          <p:cNvPr id="19467" name="Title 20">
            <a:extLst>
              <a:ext uri="{FF2B5EF4-FFF2-40B4-BE49-F238E27FC236}">
                <a16:creationId xmlns:a16="http://schemas.microsoft.com/office/drawing/2014/main" id="{9A06A83C-1005-A74C-AE8D-6C07BCFA59F8}"/>
              </a:ext>
            </a:extLst>
          </p:cNvPr>
          <p:cNvSpPr>
            <a:spLocks/>
          </p:cNvSpPr>
          <p:nvPr/>
        </p:nvSpPr>
        <p:spPr bwMode="auto">
          <a:xfrm>
            <a:off x="2671763" y="4046538"/>
            <a:ext cx="1768475" cy="536575"/>
          </a:xfrm>
          <a:prstGeom prst="roundRect">
            <a:avLst>
              <a:gd name="adj" fmla="val 9639"/>
            </a:avLst>
          </a:prstGeom>
          <a:noFill/>
          <a:ln w="25400">
            <a:solidFill>
              <a:srgbClr val="FF66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00000000000000000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00000000000000000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/>
              <a:t>Catherine, Duchess of Cambridge</a:t>
            </a:r>
            <a:endParaRPr lang="en-GB" altLang="en-US" sz="1100"/>
          </a:p>
        </p:txBody>
      </p:sp>
      <p:sp>
        <p:nvSpPr>
          <p:cNvPr id="19468" name="Title 20">
            <a:extLst>
              <a:ext uri="{FF2B5EF4-FFF2-40B4-BE49-F238E27FC236}">
                <a16:creationId xmlns:a16="http://schemas.microsoft.com/office/drawing/2014/main" id="{686E114F-D390-734D-A3BD-CC0E06A29DF2}"/>
              </a:ext>
            </a:extLst>
          </p:cNvPr>
          <p:cNvSpPr>
            <a:spLocks/>
          </p:cNvSpPr>
          <p:nvPr/>
        </p:nvSpPr>
        <p:spPr bwMode="auto">
          <a:xfrm>
            <a:off x="6732588" y="4037013"/>
            <a:ext cx="1692275" cy="536575"/>
          </a:xfrm>
          <a:prstGeom prst="roundRect">
            <a:avLst>
              <a:gd name="adj" fmla="val 9639"/>
            </a:avLst>
          </a:prstGeom>
          <a:noFill/>
          <a:ln w="25400">
            <a:solidFill>
              <a:srgbClr val="FF66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00000000000000000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00000000000000000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/>
              <a:t>Meghan, Duchess </a:t>
            </a:r>
            <a:br>
              <a:rPr lang="en-GB" altLang="en-US" sz="1600"/>
            </a:br>
            <a:r>
              <a:rPr lang="en-GB" altLang="en-US" sz="1600"/>
              <a:t>of Sussex</a:t>
            </a:r>
            <a:endParaRPr lang="en-GB" altLang="en-US" sz="1100"/>
          </a:p>
        </p:txBody>
      </p:sp>
      <p:sp>
        <p:nvSpPr>
          <p:cNvPr id="18445" name="Title 20">
            <a:extLst>
              <a:ext uri="{FF2B5EF4-FFF2-40B4-BE49-F238E27FC236}">
                <a16:creationId xmlns:a16="http://schemas.microsoft.com/office/drawing/2014/main" id="{6349C4D2-38F3-2C4C-84DC-6B7E04BE9DA9}"/>
              </a:ext>
            </a:extLst>
          </p:cNvPr>
          <p:cNvSpPr>
            <a:spLocks/>
          </p:cNvSpPr>
          <p:nvPr/>
        </p:nvSpPr>
        <p:spPr bwMode="auto">
          <a:xfrm>
            <a:off x="2644775" y="5029200"/>
            <a:ext cx="1066800" cy="844550"/>
          </a:xfrm>
          <a:prstGeom prst="roundRect">
            <a:avLst>
              <a:gd name="adj" fmla="val 9639"/>
            </a:avLst>
          </a:prstGeom>
          <a:noFill/>
          <a:ln w="25400">
            <a:solidFill>
              <a:schemeClr val="accent1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 lIns="0" tIns="0" rIns="0" bIns="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600" dirty="0"/>
              <a:t>Princess Charlotte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/>
              <a:t>(4</a:t>
            </a:r>
            <a:r>
              <a:rPr lang="en-GB" altLang="en-US" sz="1100" baseline="30000" dirty="0"/>
              <a:t>th</a:t>
            </a:r>
            <a:r>
              <a:rPr lang="en-GB" altLang="en-US" sz="1100" dirty="0"/>
              <a:t> in line to the throne)</a:t>
            </a:r>
          </a:p>
        </p:txBody>
      </p:sp>
      <p:sp>
        <p:nvSpPr>
          <p:cNvPr id="18446" name="Title 20">
            <a:extLst>
              <a:ext uri="{FF2B5EF4-FFF2-40B4-BE49-F238E27FC236}">
                <a16:creationId xmlns:a16="http://schemas.microsoft.com/office/drawing/2014/main" id="{2C96A383-7648-614C-9627-6655479FBE5D}"/>
              </a:ext>
            </a:extLst>
          </p:cNvPr>
          <p:cNvSpPr>
            <a:spLocks/>
          </p:cNvSpPr>
          <p:nvPr/>
        </p:nvSpPr>
        <p:spPr bwMode="auto">
          <a:xfrm>
            <a:off x="765175" y="5026025"/>
            <a:ext cx="1271588" cy="844550"/>
          </a:xfrm>
          <a:prstGeom prst="roundRect">
            <a:avLst>
              <a:gd name="adj" fmla="val 9639"/>
            </a:avLst>
          </a:prstGeom>
          <a:noFill/>
          <a:ln w="25400">
            <a:solidFill>
              <a:schemeClr val="accent1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 lIns="0" tIns="0" rIns="0" bIns="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600" dirty="0"/>
              <a:t>Prince George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/>
              <a:t>(3</a:t>
            </a:r>
            <a:r>
              <a:rPr lang="en-GB" altLang="en-US" sz="1100" baseline="30000" dirty="0"/>
              <a:t>rd</a:t>
            </a:r>
            <a:r>
              <a:rPr lang="en-GB" altLang="en-US" sz="1100" dirty="0"/>
              <a:t> in line to </a:t>
            </a:r>
            <a:br>
              <a:rPr lang="en-GB" altLang="en-US" sz="1100" dirty="0"/>
            </a:br>
            <a:r>
              <a:rPr lang="en-GB" altLang="en-US" sz="1100" dirty="0"/>
              <a:t>the throne)</a:t>
            </a:r>
          </a:p>
        </p:txBody>
      </p:sp>
      <p:sp>
        <p:nvSpPr>
          <p:cNvPr id="18447" name="Title 20">
            <a:extLst>
              <a:ext uri="{FF2B5EF4-FFF2-40B4-BE49-F238E27FC236}">
                <a16:creationId xmlns:a16="http://schemas.microsoft.com/office/drawing/2014/main" id="{2D36EC0F-A512-1A48-8410-C1A2975022EE}"/>
              </a:ext>
            </a:extLst>
          </p:cNvPr>
          <p:cNvSpPr>
            <a:spLocks/>
          </p:cNvSpPr>
          <p:nvPr/>
        </p:nvSpPr>
        <p:spPr bwMode="auto">
          <a:xfrm>
            <a:off x="4264025" y="5032375"/>
            <a:ext cx="1173163" cy="844550"/>
          </a:xfrm>
          <a:prstGeom prst="roundRect">
            <a:avLst>
              <a:gd name="adj" fmla="val 9639"/>
            </a:avLst>
          </a:prstGeom>
          <a:noFill/>
          <a:ln w="25400">
            <a:solidFill>
              <a:schemeClr val="accent1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 lIns="0" tIns="0" rIns="0" bIns="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600" dirty="0"/>
              <a:t>Prince Louis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/>
              <a:t>(5</a:t>
            </a:r>
            <a:r>
              <a:rPr lang="en-GB" altLang="en-US" sz="1100" baseline="30000" dirty="0"/>
              <a:t>th</a:t>
            </a:r>
            <a:r>
              <a:rPr lang="en-GB" altLang="en-US" sz="1100" dirty="0"/>
              <a:t> in line to </a:t>
            </a:r>
            <a:br>
              <a:rPr lang="en-GB" altLang="en-US" sz="1100" dirty="0"/>
            </a:br>
            <a:r>
              <a:rPr lang="en-GB" altLang="en-US" sz="1100" dirty="0"/>
              <a:t>the throne)</a:t>
            </a:r>
          </a:p>
        </p:txBody>
      </p:sp>
      <p:sp>
        <p:nvSpPr>
          <p:cNvPr id="19472" name="Title 20">
            <a:extLst>
              <a:ext uri="{FF2B5EF4-FFF2-40B4-BE49-F238E27FC236}">
                <a16:creationId xmlns:a16="http://schemas.microsoft.com/office/drawing/2014/main" id="{C03CD827-53FB-DA41-B54C-3F90B07C2CF2}"/>
              </a:ext>
            </a:extLst>
          </p:cNvPr>
          <p:cNvSpPr>
            <a:spLocks/>
          </p:cNvSpPr>
          <p:nvPr/>
        </p:nvSpPr>
        <p:spPr bwMode="auto">
          <a:xfrm>
            <a:off x="4803775" y="4035425"/>
            <a:ext cx="1662113" cy="544513"/>
          </a:xfrm>
          <a:prstGeom prst="roundRect">
            <a:avLst>
              <a:gd name="adj" fmla="val 9639"/>
            </a:avLst>
          </a:prstGeom>
          <a:noFill/>
          <a:ln w="25400">
            <a:solidFill>
              <a:srgbClr val="FF66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00000000000000000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00000000000000000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/>
              <a:t>Prince Harry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/>
              <a:t>(6</a:t>
            </a:r>
            <a:r>
              <a:rPr lang="en-GB" altLang="en-US" sz="1100" baseline="30000"/>
              <a:t>th</a:t>
            </a:r>
            <a:r>
              <a:rPr lang="en-GB" altLang="en-US" sz="1100"/>
              <a:t> in line to the throne)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A246809E-9141-7B45-BACD-FE5447221E01}"/>
              </a:ext>
            </a:extLst>
          </p:cNvPr>
          <p:cNvCxnSpPr/>
          <p:nvPr/>
        </p:nvCxnSpPr>
        <p:spPr>
          <a:xfrm>
            <a:off x="4567238" y="1654175"/>
            <a:ext cx="0" cy="344488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E8255320-558F-FE41-8A7D-EB2870CF2188}"/>
              </a:ext>
            </a:extLst>
          </p:cNvPr>
          <p:cNvCxnSpPr>
            <a:stCxn id="18436" idx="1"/>
            <a:endCxn id="18435" idx="3"/>
          </p:cNvCxnSpPr>
          <p:nvPr/>
        </p:nvCxnSpPr>
        <p:spPr>
          <a:xfrm flipH="1">
            <a:off x="4440238" y="1644650"/>
            <a:ext cx="242887" cy="3175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67E6A6A5-7349-C843-A689-DEBF266BF69B}"/>
              </a:ext>
            </a:extLst>
          </p:cNvPr>
          <p:cNvCxnSpPr/>
          <p:nvPr/>
        </p:nvCxnSpPr>
        <p:spPr>
          <a:xfrm flipH="1">
            <a:off x="1544638" y="2000250"/>
            <a:ext cx="5494337" cy="2540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CFEAC477-CB49-354F-8EF8-8E3453838884}"/>
              </a:ext>
            </a:extLst>
          </p:cNvPr>
          <p:cNvCxnSpPr/>
          <p:nvPr/>
        </p:nvCxnSpPr>
        <p:spPr>
          <a:xfrm>
            <a:off x="5026025" y="1998663"/>
            <a:ext cx="0" cy="258762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429D22FD-D63F-444E-87BC-8243ABD4B946}"/>
              </a:ext>
            </a:extLst>
          </p:cNvPr>
          <p:cNvCxnSpPr/>
          <p:nvPr/>
        </p:nvCxnSpPr>
        <p:spPr>
          <a:xfrm>
            <a:off x="2986088" y="2025650"/>
            <a:ext cx="0" cy="231775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AB92483F-908F-1F44-8E04-4E4C0CBACEF2}"/>
              </a:ext>
            </a:extLst>
          </p:cNvPr>
          <p:cNvCxnSpPr/>
          <p:nvPr/>
        </p:nvCxnSpPr>
        <p:spPr>
          <a:xfrm>
            <a:off x="7021513" y="1998663"/>
            <a:ext cx="0" cy="258762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46F5DD84-CEF3-7B40-960D-271F1FC1C888}"/>
              </a:ext>
            </a:extLst>
          </p:cNvPr>
          <p:cNvCxnSpPr/>
          <p:nvPr/>
        </p:nvCxnSpPr>
        <p:spPr>
          <a:xfrm>
            <a:off x="1544638" y="2012950"/>
            <a:ext cx="0" cy="1049338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FF845E8E-4A17-A34B-BC2F-4983A99BE9F0}"/>
              </a:ext>
            </a:extLst>
          </p:cNvPr>
          <p:cNvCxnSpPr>
            <a:stCxn id="19464" idx="3"/>
            <a:endCxn id="19465" idx="1"/>
          </p:cNvCxnSpPr>
          <p:nvPr/>
        </p:nvCxnSpPr>
        <p:spPr>
          <a:xfrm>
            <a:off x="2433638" y="3332163"/>
            <a:ext cx="211137" cy="1587"/>
          </a:xfrm>
          <a:prstGeom prst="line">
            <a:avLst/>
          </a:prstGeom>
          <a:ln w="28575">
            <a:solidFill>
              <a:srgbClr val="E500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B9CD1964-41F7-D943-A9B9-2D483FE53779}"/>
              </a:ext>
            </a:extLst>
          </p:cNvPr>
          <p:cNvCxnSpPr/>
          <p:nvPr/>
        </p:nvCxnSpPr>
        <p:spPr>
          <a:xfrm>
            <a:off x="1806575" y="3600450"/>
            <a:ext cx="0" cy="257175"/>
          </a:xfrm>
          <a:prstGeom prst="line">
            <a:avLst/>
          </a:prstGeom>
          <a:ln w="28575">
            <a:solidFill>
              <a:srgbClr val="E500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0312F91E-EEB1-9043-91F7-CDE96BC88451}"/>
              </a:ext>
            </a:extLst>
          </p:cNvPr>
          <p:cNvCxnSpPr/>
          <p:nvPr/>
        </p:nvCxnSpPr>
        <p:spPr>
          <a:xfrm>
            <a:off x="1412875" y="3867150"/>
            <a:ext cx="0" cy="187325"/>
          </a:xfrm>
          <a:prstGeom prst="line">
            <a:avLst/>
          </a:prstGeom>
          <a:ln w="28575">
            <a:solidFill>
              <a:srgbClr val="E500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4F92041F-969A-0648-8C1B-ADE65B6A6B61}"/>
              </a:ext>
            </a:extLst>
          </p:cNvPr>
          <p:cNvCxnSpPr/>
          <p:nvPr/>
        </p:nvCxnSpPr>
        <p:spPr>
          <a:xfrm>
            <a:off x="3194050" y="4781550"/>
            <a:ext cx="0" cy="257175"/>
          </a:xfrm>
          <a:prstGeom prst="line">
            <a:avLst/>
          </a:prstGeom>
          <a:ln w="28575">
            <a:solidFill>
              <a:srgbClr val="FF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21981BFB-33A6-6948-B957-1C49D9ADD1AB}"/>
              </a:ext>
            </a:extLst>
          </p:cNvPr>
          <p:cNvCxnSpPr>
            <a:cxnSpLocks/>
          </p:cNvCxnSpPr>
          <p:nvPr/>
        </p:nvCxnSpPr>
        <p:spPr>
          <a:xfrm>
            <a:off x="1419225" y="4767263"/>
            <a:ext cx="0" cy="261937"/>
          </a:xfrm>
          <a:prstGeom prst="line">
            <a:avLst/>
          </a:prstGeom>
          <a:ln w="28575">
            <a:solidFill>
              <a:srgbClr val="FF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0702F57C-16F9-9A44-92B6-0CE443B5D986}"/>
              </a:ext>
            </a:extLst>
          </p:cNvPr>
          <p:cNvCxnSpPr/>
          <p:nvPr/>
        </p:nvCxnSpPr>
        <p:spPr>
          <a:xfrm>
            <a:off x="4830763" y="4768850"/>
            <a:ext cx="0" cy="257175"/>
          </a:xfrm>
          <a:prstGeom prst="line">
            <a:avLst/>
          </a:prstGeom>
          <a:ln w="28575">
            <a:solidFill>
              <a:srgbClr val="FF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6800AE23-E3E1-D04F-91E0-6F80E1464F65}"/>
              </a:ext>
            </a:extLst>
          </p:cNvPr>
          <p:cNvCxnSpPr>
            <a:cxnSpLocks/>
          </p:cNvCxnSpPr>
          <p:nvPr/>
        </p:nvCxnSpPr>
        <p:spPr>
          <a:xfrm>
            <a:off x="1408113" y="4781550"/>
            <a:ext cx="3422650" cy="0"/>
          </a:xfrm>
          <a:prstGeom prst="line">
            <a:avLst/>
          </a:prstGeom>
          <a:ln w="28575">
            <a:solidFill>
              <a:srgbClr val="FF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77CEC0C8-23EE-AF4D-9421-917082B4DB04}"/>
              </a:ext>
            </a:extLst>
          </p:cNvPr>
          <p:cNvCxnSpPr/>
          <p:nvPr/>
        </p:nvCxnSpPr>
        <p:spPr>
          <a:xfrm>
            <a:off x="1398588" y="3867150"/>
            <a:ext cx="4270375" cy="0"/>
          </a:xfrm>
          <a:prstGeom prst="line">
            <a:avLst/>
          </a:prstGeom>
          <a:ln w="28575">
            <a:solidFill>
              <a:srgbClr val="E500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D5940794-0865-C44A-99C8-9F0F60C21897}"/>
              </a:ext>
            </a:extLst>
          </p:cNvPr>
          <p:cNvCxnSpPr>
            <a:stCxn id="19466" idx="3"/>
            <a:endCxn id="19467" idx="1"/>
          </p:cNvCxnSpPr>
          <p:nvPr/>
        </p:nvCxnSpPr>
        <p:spPr>
          <a:xfrm>
            <a:off x="2389188" y="4314825"/>
            <a:ext cx="282575" cy="0"/>
          </a:xfrm>
          <a:prstGeom prst="line">
            <a:avLst/>
          </a:prstGeom>
          <a:ln w="28575">
            <a:solidFill>
              <a:srgbClr val="FF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5D324FFF-018E-824D-8242-83D04399C627}"/>
              </a:ext>
            </a:extLst>
          </p:cNvPr>
          <p:cNvCxnSpPr/>
          <p:nvPr/>
        </p:nvCxnSpPr>
        <p:spPr>
          <a:xfrm flipH="1">
            <a:off x="2527300" y="4314825"/>
            <a:ext cx="3175" cy="466725"/>
          </a:xfrm>
          <a:prstGeom prst="line">
            <a:avLst/>
          </a:prstGeom>
          <a:ln w="28575">
            <a:solidFill>
              <a:srgbClr val="FF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27AE89BF-7DB6-2348-AF11-09ABDFF8696E}"/>
              </a:ext>
            </a:extLst>
          </p:cNvPr>
          <p:cNvCxnSpPr/>
          <p:nvPr/>
        </p:nvCxnSpPr>
        <p:spPr>
          <a:xfrm>
            <a:off x="5659438" y="3857625"/>
            <a:ext cx="0" cy="188913"/>
          </a:xfrm>
          <a:prstGeom prst="line">
            <a:avLst/>
          </a:prstGeom>
          <a:ln w="28575">
            <a:solidFill>
              <a:srgbClr val="E500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567D5D15-99A1-D34E-9F9D-095616B54833}"/>
              </a:ext>
            </a:extLst>
          </p:cNvPr>
          <p:cNvCxnSpPr>
            <a:stCxn id="19472" idx="3"/>
            <a:endCxn id="19468" idx="1"/>
          </p:cNvCxnSpPr>
          <p:nvPr/>
        </p:nvCxnSpPr>
        <p:spPr>
          <a:xfrm flipV="1">
            <a:off x="6465888" y="4305300"/>
            <a:ext cx="266700" cy="3175"/>
          </a:xfrm>
          <a:prstGeom prst="line">
            <a:avLst/>
          </a:prstGeom>
          <a:ln w="28575">
            <a:solidFill>
              <a:srgbClr val="FF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6C83BDE3-66D2-A04F-8522-1841C77F9B7C}"/>
              </a:ext>
            </a:extLst>
          </p:cNvPr>
          <p:cNvCxnSpPr>
            <a:cxnSpLocks/>
          </p:cNvCxnSpPr>
          <p:nvPr/>
        </p:nvCxnSpPr>
        <p:spPr>
          <a:xfrm flipH="1">
            <a:off x="6599238" y="4297363"/>
            <a:ext cx="1587" cy="469900"/>
          </a:xfrm>
          <a:prstGeom prst="line">
            <a:avLst/>
          </a:prstGeom>
          <a:ln w="28575">
            <a:solidFill>
              <a:srgbClr val="FF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itle 20">
            <a:extLst>
              <a:ext uri="{FF2B5EF4-FFF2-40B4-BE49-F238E27FC236}">
                <a16:creationId xmlns:a16="http://schemas.microsoft.com/office/drawing/2014/main" id="{FD3811CE-02AE-7E4B-B677-C636290C6B56}"/>
              </a:ext>
            </a:extLst>
          </p:cNvPr>
          <p:cNvSpPr>
            <a:spLocks/>
          </p:cNvSpPr>
          <p:nvPr/>
        </p:nvSpPr>
        <p:spPr bwMode="auto">
          <a:xfrm>
            <a:off x="5659438" y="5026025"/>
            <a:ext cx="1314450" cy="1081088"/>
          </a:xfrm>
          <a:prstGeom prst="roundRect">
            <a:avLst>
              <a:gd name="adj" fmla="val 9639"/>
            </a:avLst>
          </a:prstGeom>
          <a:noFill/>
          <a:ln w="25400">
            <a:solidFill>
              <a:schemeClr val="accent1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 lIns="0" tIns="0" rIns="0" bIns="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600" dirty="0"/>
              <a:t>Archie </a:t>
            </a:r>
            <a:br>
              <a:rPr lang="en-GB" altLang="en-US" sz="1600" dirty="0"/>
            </a:br>
            <a:r>
              <a:rPr lang="en-GB" altLang="en-US" sz="1600" dirty="0"/>
              <a:t>Mountbatten-Windsor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/>
              <a:t>(7</a:t>
            </a:r>
            <a:r>
              <a:rPr lang="en-GB" altLang="en-US" sz="1100" baseline="30000" dirty="0"/>
              <a:t>th</a:t>
            </a:r>
            <a:r>
              <a:rPr lang="en-GB" altLang="en-US" sz="1100" dirty="0"/>
              <a:t> in line to </a:t>
            </a:r>
            <a:br>
              <a:rPr lang="en-GB" altLang="en-US" sz="1100" dirty="0"/>
            </a:br>
            <a:r>
              <a:rPr lang="en-GB" altLang="en-US" sz="1100" dirty="0"/>
              <a:t>the throne)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6F0A0C38-CB20-B946-854D-61BE93484DA4}"/>
              </a:ext>
            </a:extLst>
          </p:cNvPr>
          <p:cNvCxnSpPr/>
          <p:nvPr/>
        </p:nvCxnSpPr>
        <p:spPr>
          <a:xfrm>
            <a:off x="6357938" y="4781550"/>
            <a:ext cx="0" cy="257175"/>
          </a:xfrm>
          <a:prstGeom prst="line">
            <a:avLst/>
          </a:prstGeom>
          <a:ln w="28575">
            <a:solidFill>
              <a:srgbClr val="FF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13334D77-340C-1A4F-962B-3B2C3E4C6BA9}"/>
              </a:ext>
            </a:extLst>
          </p:cNvPr>
          <p:cNvCxnSpPr/>
          <p:nvPr/>
        </p:nvCxnSpPr>
        <p:spPr>
          <a:xfrm>
            <a:off x="7786688" y="4768850"/>
            <a:ext cx="0" cy="257175"/>
          </a:xfrm>
          <a:prstGeom prst="line">
            <a:avLst/>
          </a:prstGeom>
          <a:ln w="28575">
            <a:solidFill>
              <a:srgbClr val="FF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A4663C24-B3B7-464C-8913-DB382A714840}"/>
              </a:ext>
            </a:extLst>
          </p:cNvPr>
          <p:cNvCxnSpPr>
            <a:cxnSpLocks/>
          </p:cNvCxnSpPr>
          <p:nvPr/>
        </p:nvCxnSpPr>
        <p:spPr>
          <a:xfrm>
            <a:off x="6357938" y="4781550"/>
            <a:ext cx="1428750" cy="0"/>
          </a:xfrm>
          <a:prstGeom prst="line">
            <a:avLst/>
          </a:prstGeom>
          <a:ln w="28575">
            <a:solidFill>
              <a:srgbClr val="FF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itle 20">
            <a:extLst>
              <a:ext uri="{FF2B5EF4-FFF2-40B4-BE49-F238E27FC236}">
                <a16:creationId xmlns:a16="http://schemas.microsoft.com/office/drawing/2014/main" id="{DBBA3EF3-17D3-AD48-AD38-11AC202490A4}"/>
              </a:ext>
            </a:extLst>
          </p:cNvPr>
          <p:cNvSpPr>
            <a:spLocks/>
          </p:cNvSpPr>
          <p:nvPr/>
        </p:nvSpPr>
        <p:spPr bwMode="auto">
          <a:xfrm>
            <a:off x="7129463" y="5033963"/>
            <a:ext cx="1314450" cy="1079500"/>
          </a:xfrm>
          <a:prstGeom prst="roundRect">
            <a:avLst>
              <a:gd name="adj" fmla="val 9639"/>
            </a:avLst>
          </a:prstGeom>
          <a:noFill/>
          <a:ln w="25400">
            <a:solidFill>
              <a:schemeClr val="accent1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 lIns="0" tIns="0" rIns="0" bIns="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600" dirty="0" err="1"/>
              <a:t>Lilibet</a:t>
            </a:r>
            <a:r>
              <a:rPr lang="en-GB" altLang="en-US" sz="1600" dirty="0"/>
              <a:t/>
            </a:r>
            <a:br>
              <a:rPr lang="en-GB" altLang="en-US" sz="1600" dirty="0"/>
            </a:br>
            <a:r>
              <a:rPr lang="en-GB" altLang="en-US" sz="1600" dirty="0"/>
              <a:t>Mountbatten-Windsor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/>
              <a:t>(8</a:t>
            </a:r>
            <a:r>
              <a:rPr lang="en-GB" altLang="en-US" sz="1100" baseline="30000" dirty="0"/>
              <a:t>th</a:t>
            </a:r>
            <a:r>
              <a:rPr lang="en-GB" altLang="en-US" sz="1100" dirty="0"/>
              <a:t> in line to </a:t>
            </a:r>
            <a:br>
              <a:rPr lang="en-GB" altLang="en-US" sz="1100" dirty="0"/>
            </a:br>
            <a:r>
              <a:rPr lang="en-GB" altLang="en-US" sz="1100" dirty="0"/>
              <a:t>the throne)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ounded Rectangle 4">
            <a:extLst>
              <a:ext uri="{FF2B5EF4-FFF2-40B4-BE49-F238E27FC236}">
                <a16:creationId xmlns:a16="http://schemas.microsoft.com/office/drawing/2014/main" id="{74762845-F627-E744-A7FE-AFF56845F2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40188" y="1593850"/>
            <a:ext cx="4429125" cy="3984625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defRPr/>
            </a:pPr>
            <a:r>
              <a:rPr lang="en-US" altLang="en-US" dirty="0">
                <a:solidFill>
                  <a:schemeClr val="tx1"/>
                </a:solidFill>
                <a:ea typeface="Twinkl" pitchFamily="2" charset="0"/>
                <a:cs typeface="Twinkl" pitchFamily="2" charset="0"/>
              </a:rPr>
              <a:t>The Queen’s name is Elizabeth Alexandra Mary.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defRPr/>
            </a:pPr>
            <a:r>
              <a:rPr lang="en-US" altLang="en-US" dirty="0">
                <a:solidFill>
                  <a:schemeClr val="tx1"/>
                </a:solidFill>
                <a:ea typeface="Twinkl" pitchFamily="2" charset="0"/>
                <a:cs typeface="Twinkl" pitchFamily="2" charset="0"/>
              </a:rPr>
              <a:t>Her royal title is Queen Elizabeth </a:t>
            </a:r>
            <a:r>
              <a:rPr lang="en-US" altLang="en-US" dirty="0">
                <a:solidFill>
                  <a:schemeClr val="tx1"/>
                </a:solidFill>
                <a:ea typeface="Lucida Grande"/>
                <a:cs typeface="Lucida Grande"/>
              </a:rPr>
              <a:t>ΙΙ.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defRPr/>
            </a:pPr>
            <a:r>
              <a:rPr lang="en-US" altLang="en-US" dirty="0">
                <a:solidFill>
                  <a:schemeClr val="tx1"/>
                </a:solidFill>
                <a:ea typeface="Lucida Grande"/>
                <a:cs typeface="Twinkl" pitchFamily="2" charset="0"/>
              </a:rPr>
              <a:t>She is the head of the Royal Family.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defRPr/>
            </a:pPr>
            <a:r>
              <a:rPr lang="en-US" altLang="en-US" dirty="0">
                <a:solidFill>
                  <a:schemeClr val="tx1"/>
                </a:solidFill>
                <a:ea typeface="Lucida Grande"/>
                <a:cs typeface="Twinkl" pitchFamily="2" charset="0"/>
              </a:rPr>
              <a:t>She is the longest serving British monarch.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defRPr/>
            </a:pPr>
            <a:r>
              <a:rPr lang="en-US" dirty="0">
                <a:solidFill>
                  <a:srgbClr val="000000"/>
                </a:solidFill>
                <a:latin typeface="+mn-lt"/>
              </a:rPr>
              <a:t>I</a:t>
            </a:r>
            <a:r>
              <a:rPr lang="en-US">
                <a:solidFill>
                  <a:srgbClr val="000000"/>
                </a:solidFill>
                <a:latin typeface="+mn-lt"/>
              </a:rPr>
              <a:t>n </a:t>
            </a:r>
            <a:r>
              <a:rPr lang="en-US" dirty="0">
                <a:solidFill>
                  <a:srgbClr val="000000"/>
                </a:solidFill>
                <a:latin typeface="+mn-lt"/>
              </a:rPr>
              <a:t>2022 she celebrates her Platinum Jubilee. </a:t>
            </a:r>
            <a:r>
              <a:rPr lang="en-US" altLang="en-US" dirty="0">
                <a:solidFill>
                  <a:schemeClr val="tx1"/>
                </a:solidFill>
                <a:ea typeface="Lucida Grande"/>
                <a:cs typeface="Twinkl" pitchFamily="2" charset="0"/>
              </a:rPr>
              <a:t>She will have been Queen for 70 years.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defRPr/>
            </a:pPr>
            <a:r>
              <a:rPr lang="en-US" altLang="en-US" dirty="0">
                <a:solidFill>
                  <a:schemeClr val="tx1"/>
                </a:solidFill>
                <a:ea typeface="Lucida Grande"/>
                <a:cs typeface="Twinkl" pitchFamily="2" charset="0"/>
              </a:rPr>
              <a:t>She was married to Philip Mountbatten.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defRPr/>
            </a:pPr>
            <a:r>
              <a:rPr lang="en-US" altLang="en-US" dirty="0">
                <a:solidFill>
                  <a:schemeClr val="tx1"/>
                </a:solidFill>
                <a:ea typeface="Lucida Grande"/>
                <a:cs typeface="Twinkl" pitchFamily="2" charset="0"/>
              </a:rPr>
              <a:t>She has 4 children; Charles, Anne, Andrew and Edward. 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3F56F064-1DEA-CB40-AE71-E020B0E95263}"/>
              </a:ext>
            </a:extLst>
          </p:cNvPr>
          <p:cNvSpPr/>
          <p:nvPr/>
        </p:nvSpPr>
        <p:spPr>
          <a:xfrm>
            <a:off x="0" y="-3175"/>
            <a:ext cx="9144000" cy="1095375"/>
          </a:xfrm>
          <a:custGeom>
            <a:avLst/>
            <a:gdLst>
              <a:gd name="connsiteX0" fmla="*/ 0 w 9144000"/>
              <a:gd name="connsiteY0" fmla="*/ 0 h 977386"/>
              <a:gd name="connsiteX1" fmla="*/ 9144000 w 9144000"/>
              <a:gd name="connsiteY1" fmla="*/ 0 h 977386"/>
              <a:gd name="connsiteX2" fmla="*/ 9144000 w 9144000"/>
              <a:gd name="connsiteY2" fmla="*/ 755709 h 977386"/>
              <a:gd name="connsiteX3" fmla="*/ 8922323 w 9144000"/>
              <a:gd name="connsiteY3" fmla="*/ 977386 h 977386"/>
              <a:gd name="connsiteX4" fmla="*/ 221677 w 9144000"/>
              <a:gd name="connsiteY4" fmla="*/ 977386 h 977386"/>
              <a:gd name="connsiteX5" fmla="*/ 0 w 9144000"/>
              <a:gd name="connsiteY5" fmla="*/ 755709 h 977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000" h="977386">
                <a:moveTo>
                  <a:pt x="0" y="0"/>
                </a:moveTo>
                <a:lnTo>
                  <a:pt x="9144000" y="0"/>
                </a:lnTo>
                <a:lnTo>
                  <a:pt x="9144000" y="755709"/>
                </a:lnTo>
                <a:cubicBezTo>
                  <a:pt x="9144000" y="878138"/>
                  <a:pt x="9044752" y="977386"/>
                  <a:pt x="8922323" y="977386"/>
                </a:cubicBezTo>
                <a:lnTo>
                  <a:pt x="221677" y="977386"/>
                </a:lnTo>
                <a:cubicBezTo>
                  <a:pt x="99248" y="977386"/>
                  <a:pt x="0" y="878138"/>
                  <a:pt x="0" y="755709"/>
                </a:cubicBezTo>
                <a:close/>
              </a:path>
            </a:pathLst>
          </a:custGeom>
          <a:solidFill>
            <a:srgbClr val="DD24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9220" name="Title 20">
            <a:extLst>
              <a:ext uri="{FF2B5EF4-FFF2-40B4-BE49-F238E27FC236}">
                <a16:creationId xmlns:a16="http://schemas.microsoft.com/office/drawing/2014/main" id="{62FD4E29-4889-0347-AC36-10633E55F4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513" y="98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>
                <a:solidFill>
                  <a:schemeClr val="bg1"/>
                </a:solidFill>
                <a:latin typeface="Twinkl" panose="02000000000000000000" pitchFamily="2" charset="77"/>
              </a:rPr>
              <a:t>The Queen</a:t>
            </a:r>
          </a:p>
        </p:txBody>
      </p:sp>
      <p:pic>
        <p:nvPicPr>
          <p:cNvPr id="9222" name="Picture 9">
            <a:extLst>
              <a:ext uri="{FF2B5EF4-FFF2-40B4-BE49-F238E27FC236}">
                <a16:creationId xmlns:a16="http://schemas.microsoft.com/office/drawing/2014/main" id="{8324B8FD-CC79-134F-BD12-09BE5378EE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688" y="1479550"/>
            <a:ext cx="3365500" cy="445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14">
            <a:extLst>
              <a:ext uri="{FF2B5EF4-FFF2-40B4-BE49-F238E27FC236}">
                <a16:creationId xmlns:a16="http://schemas.microsoft.com/office/drawing/2014/main" id="{9B3E7D45-F2DB-9C40-8B1B-4EE9379974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90" r="11040" b="8846"/>
          <a:stretch>
            <a:fillRect/>
          </a:stretch>
        </p:blipFill>
        <p:spPr bwMode="auto">
          <a:xfrm>
            <a:off x="1066800" y="1968500"/>
            <a:ext cx="2628900" cy="353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7400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ounded Rectangle 4">
            <a:extLst>
              <a:ext uri="{FF2B5EF4-FFF2-40B4-BE49-F238E27FC236}">
                <a16:creationId xmlns:a16="http://schemas.microsoft.com/office/drawing/2014/main" id="{BC70C596-819D-4D41-AFE1-80E7F5998C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56063" y="1473200"/>
            <a:ext cx="4332287" cy="337185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00000000000000000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00000000000000000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GB" altLang="en-US">
                <a:solidFill>
                  <a:schemeClr val="tx1"/>
                </a:solidFill>
                <a:ea typeface="Twinkl" panose="02000000000000000000" pitchFamily="2" charset="77"/>
                <a:cs typeface="Twinkl" panose="02000000000000000000" pitchFamily="2" charset="77"/>
              </a:rPr>
              <a:t>Prince Philip was the Queen’s husband.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GB" altLang="en-US">
                <a:solidFill>
                  <a:schemeClr val="tx1"/>
                </a:solidFill>
                <a:ea typeface="Twinkl" panose="02000000000000000000" pitchFamily="2" charset="77"/>
                <a:cs typeface="Twinkl" panose="02000000000000000000" pitchFamily="2" charset="77"/>
              </a:rPr>
              <a:t>His royal title was the Duke of Edinburgh.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GB" altLang="en-US">
                <a:solidFill>
                  <a:schemeClr val="tx1"/>
                </a:solidFill>
                <a:ea typeface="Twinkl" panose="02000000000000000000" pitchFamily="2" charset="77"/>
                <a:cs typeface="Twinkl" panose="02000000000000000000" pitchFamily="2" charset="77"/>
              </a:rPr>
              <a:t>His full name was Philip Mountbatten.</a:t>
            </a:r>
            <a:endParaRPr lang="en-US" altLang="en-US">
              <a:solidFill>
                <a:schemeClr val="tx1"/>
              </a:solidFill>
              <a:ea typeface="Twinkl" panose="02000000000000000000" pitchFamily="2" charset="77"/>
              <a:cs typeface="Twinkl" panose="02000000000000000000" pitchFamily="2" charset="77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GB" altLang="en-US">
                <a:solidFill>
                  <a:schemeClr val="tx1"/>
                </a:solidFill>
                <a:ea typeface="Twinkl" panose="02000000000000000000" pitchFamily="2" charset="77"/>
                <a:cs typeface="Twinkl" panose="02000000000000000000" pitchFamily="2" charset="77"/>
              </a:rPr>
              <a:t>He lived to be 99 years old.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GB" altLang="en-US">
                <a:solidFill>
                  <a:schemeClr val="tx1"/>
                </a:solidFill>
                <a:ea typeface="Twinkl" panose="02000000000000000000" pitchFamily="2" charset="77"/>
                <a:cs typeface="Twinkl" panose="02000000000000000000" pitchFamily="2" charset="77"/>
              </a:rPr>
              <a:t>Philip was not the king. If he had been, he would outrank the Queen.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GB" altLang="en-US">
                <a:solidFill>
                  <a:schemeClr val="tx1"/>
                </a:solidFill>
                <a:ea typeface="Twinkl" panose="02000000000000000000" pitchFamily="2" charset="77"/>
                <a:cs typeface="Twinkl" panose="02000000000000000000" pitchFamily="2" charset="77"/>
              </a:rPr>
              <a:t>Philip could not be king because he was not born into the Royal Family.</a:t>
            </a:r>
            <a:endParaRPr lang="en-US" altLang="en-US">
              <a:solidFill>
                <a:schemeClr val="tx1"/>
              </a:solidFill>
              <a:ea typeface="Twinkl" panose="02000000000000000000" pitchFamily="2" charset="77"/>
              <a:cs typeface="Twinkl" panose="02000000000000000000" pitchFamily="2" charset="77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DC0F8255-8339-724E-835C-5DC43D3D6B6B}"/>
              </a:ext>
            </a:extLst>
          </p:cNvPr>
          <p:cNvSpPr/>
          <p:nvPr/>
        </p:nvSpPr>
        <p:spPr>
          <a:xfrm>
            <a:off x="0" y="-3175"/>
            <a:ext cx="9144000" cy="1095375"/>
          </a:xfrm>
          <a:custGeom>
            <a:avLst/>
            <a:gdLst>
              <a:gd name="connsiteX0" fmla="*/ 0 w 9144000"/>
              <a:gd name="connsiteY0" fmla="*/ 0 h 977386"/>
              <a:gd name="connsiteX1" fmla="*/ 9144000 w 9144000"/>
              <a:gd name="connsiteY1" fmla="*/ 0 h 977386"/>
              <a:gd name="connsiteX2" fmla="*/ 9144000 w 9144000"/>
              <a:gd name="connsiteY2" fmla="*/ 755709 h 977386"/>
              <a:gd name="connsiteX3" fmla="*/ 8922323 w 9144000"/>
              <a:gd name="connsiteY3" fmla="*/ 977386 h 977386"/>
              <a:gd name="connsiteX4" fmla="*/ 221677 w 9144000"/>
              <a:gd name="connsiteY4" fmla="*/ 977386 h 977386"/>
              <a:gd name="connsiteX5" fmla="*/ 0 w 9144000"/>
              <a:gd name="connsiteY5" fmla="*/ 755709 h 977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000" h="977386">
                <a:moveTo>
                  <a:pt x="0" y="0"/>
                </a:moveTo>
                <a:lnTo>
                  <a:pt x="9144000" y="0"/>
                </a:lnTo>
                <a:lnTo>
                  <a:pt x="9144000" y="755709"/>
                </a:lnTo>
                <a:cubicBezTo>
                  <a:pt x="9144000" y="878138"/>
                  <a:pt x="9044752" y="977386"/>
                  <a:pt x="8922323" y="977386"/>
                </a:cubicBezTo>
                <a:lnTo>
                  <a:pt x="221677" y="977386"/>
                </a:lnTo>
                <a:cubicBezTo>
                  <a:pt x="99248" y="977386"/>
                  <a:pt x="0" y="878138"/>
                  <a:pt x="0" y="755709"/>
                </a:cubicBezTo>
                <a:close/>
              </a:path>
            </a:pathLst>
          </a:custGeom>
          <a:solidFill>
            <a:srgbClr val="DD24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10244" name="Title 20">
            <a:extLst>
              <a:ext uri="{FF2B5EF4-FFF2-40B4-BE49-F238E27FC236}">
                <a16:creationId xmlns:a16="http://schemas.microsoft.com/office/drawing/2014/main" id="{AF1A7DAA-542D-AE49-906E-32514147C793}"/>
              </a:ext>
            </a:extLst>
          </p:cNvPr>
          <p:cNvSpPr>
            <a:spLocks/>
          </p:cNvSpPr>
          <p:nvPr/>
        </p:nvSpPr>
        <p:spPr bwMode="auto">
          <a:xfrm>
            <a:off x="290513" y="98425"/>
            <a:ext cx="8220075" cy="993775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00000000000000000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00000000000000000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600" b="1">
                <a:solidFill>
                  <a:schemeClr val="bg1"/>
                </a:solidFill>
              </a:rPr>
              <a:t>Prince Phillip</a:t>
            </a:r>
          </a:p>
        </p:txBody>
      </p:sp>
      <p:pic>
        <p:nvPicPr>
          <p:cNvPr id="10245" name="Picture 8">
            <a:extLst>
              <a:ext uri="{FF2B5EF4-FFF2-40B4-BE49-F238E27FC236}">
                <a16:creationId xmlns:a16="http://schemas.microsoft.com/office/drawing/2014/main" id="{E85C3C20-7D9A-D644-9FF5-785AB6C94F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688" y="1479550"/>
            <a:ext cx="3365500" cy="445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6ED056C2-D6F8-664F-BFA7-07D66FC930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828"/>
          <a:stretch>
            <a:fillRect/>
          </a:stretch>
        </p:blipFill>
        <p:spPr bwMode="auto">
          <a:xfrm>
            <a:off x="1074738" y="2311400"/>
            <a:ext cx="2605087" cy="318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ounded Rectangle 4">
            <a:extLst>
              <a:ext uri="{FF2B5EF4-FFF2-40B4-BE49-F238E27FC236}">
                <a16:creationId xmlns:a16="http://schemas.microsoft.com/office/drawing/2014/main" id="{98CED0AA-432A-C244-804E-1FD980416A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2438" y="1473200"/>
            <a:ext cx="4125912" cy="4291013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00000000000000000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00000000000000000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en-US">
                <a:solidFill>
                  <a:schemeClr val="tx1"/>
                </a:solidFill>
                <a:ea typeface="Twinkl" panose="02000000000000000000" pitchFamily="2" charset="77"/>
                <a:cs typeface="Twinkl" panose="02000000000000000000" pitchFamily="2" charset="77"/>
              </a:rPr>
              <a:t>Prince Charles is the Queen’s </a:t>
            </a:r>
            <a:br>
              <a:rPr lang="en-US" altLang="en-US">
                <a:solidFill>
                  <a:schemeClr val="tx1"/>
                </a:solidFill>
                <a:ea typeface="Twinkl" panose="02000000000000000000" pitchFamily="2" charset="77"/>
                <a:cs typeface="Twinkl" panose="02000000000000000000" pitchFamily="2" charset="77"/>
              </a:rPr>
            </a:br>
            <a:r>
              <a:rPr lang="en-US" altLang="en-US">
                <a:solidFill>
                  <a:schemeClr val="tx1"/>
                </a:solidFill>
                <a:ea typeface="Twinkl" panose="02000000000000000000" pitchFamily="2" charset="77"/>
                <a:cs typeface="Twinkl" panose="02000000000000000000" pitchFamily="2" charset="77"/>
              </a:rPr>
              <a:t>oldest son.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en-US">
                <a:solidFill>
                  <a:schemeClr val="tx1"/>
                </a:solidFill>
                <a:ea typeface="Twinkl" panose="02000000000000000000" pitchFamily="2" charset="77"/>
                <a:cs typeface="Twinkl" panose="02000000000000000000" pitchFamily="2" charset="77"/>
              </a:rPr>
              <a:t>His royal title is the Prince </a:t>
            </a:r>
            <a:br>
              <a:rPr lang="en-US" altLang="en-US">
                <a:solidFill>
                  <a:schemeClr val="tx1"/>
                </a:solidFill>
                <a:ea typeface="Twinkl" panose="02000000000000000000" pitchFamily="2" charset="77"/>
                <a:cs typeface="Twinkl" panose="02000000000000000000" pitchFamily="2" charset="77"/>
              </a:rPr>
            </a:br>
            <a:r>
              <a:rPr lang="en-US" altLang="en-US">
                <a:solidFill>
                  <a:schemeClr val="tx1"/>
                </a:solidFill>
                <a:ea typeface="Twinkl" panose="02000000000000000000" pitchFamily="2" charset="77"/>
                <a:cs typeface="Twinkl" panose="02000000000000000000" pitchFamily="2" charset="77"/>
              </a:rPr>
              <a:t>of Wales.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en-US">
                <a:solidFill>
                  <a:schemeClr val="tx1"/>
                </a:solidFill>
                <a:ea typeface="Twinkl" panose="02000000000000000000" pitchFamily="2" charset="77"/>
                <a:cs typeface="Twinkl" panose="02000000000000000000" pitchFamily="2" charset="77"/>
              </a:rPr>
              <a:t>His full name is Charles Philip Arthur George.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en-US">
                <a:solidFill>
                  <a:schemeClr val="tx1"/>
                </a:solidFill>
                <a:ea typeface="Twinkl" panose="02000000000000000000" pitchFamily="2" charset="77"/>
                <a:cs typeface="Twinkl" panose="02000000000000000000" pitchFamily="2" charset="77"/>
              </a:rPr>
              <a:t>When the Queen dies, Prince Charles will become king and </a:t>
            </a:r>
            <a:br>
              <a:rPr lang="en-US" altLang="en-US">
                <a:solidFill>
                  <a:schemeClr val="tx1"/>
                </a:solidFill>
                <a:ea typeface="Twinkl" panose="02000000000000000000" pitchFamily="2" charset="77"/>
                <a:cs typeface="Twinkl" panose="02000000000000000000" pitchFamily="2" charset="77"/>
              </a:rPr>
            </a:br>
            <a:r>
              <a:rPr lang="en-US" altLang="en-US">
                <a:solidFill>
                  <a:schemeClr val="tx1"/>
                </a:solidFill>
                <a:ea typeface="Twinkl" panose="02000000000000000000" pitchFamily="2" charset="77"/>
                <a:cs typeface="Twinkl" panose="02000000000000000000" pitchFamily="2" charset="77"/>
              </a:rPr>
              <a:t>head of the Royal Family.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en-US">
                <a:solidFill>
                  <a:schemeClr val="tx1"/>
                </a:solidFill>
                <a:ea typeface="Twinkl" panose="02000000000000000000" pitchFamily="2" charset="77"/>
                <a:cs typeface="Twinkl" panose="02000000000000000000" pitchFamily="2" charset="77"/>
              </a:rPr>
              <a:t>Prince Charles has 2 sons: Prince William and Prince Harry.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en-US">
                <a:solidFill>
                  <a:schemeClr val="tx1"/>
                </a:solidFill>
                <a:ea typeface="Twinkl" panose="02000000000000000000" pitchFamily="2" charset="77"/>
                <a:cs typeface="Twinkl" panose="02000000000000000000" pitchFamily="2" charset="77"/>
              </a:rPr>
              <a:t>In 1976, he started the charity ‘The Prince’s Trust’. The charity helps support young people. </a:t>
            </a:r>
          </a:p>
        </p:txBody>
      </p:sp>
      <p:pic>
        <p:nvPicPr>
          <p:cNvPr id="11267" name="Picture 5">
            <a:extLst>
              <a:ext uri="{FF2B5EF4-FFF2-40B4-BE49-F238E27FC236}">
                <a16:creationId xmlns:a16="http://schemas.microsoft.com/office/drawing/2014/main" id="{25F2C605-27E4-5E4C-829B-BFF23DCBB2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688" y="1479550"/>
            <a:ext cx="3365500" cy="445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1D8E33A-1891-6A48-8BBF-1C36E3B698A6}"/>
              </a:ext>
            </a:extLst>
          </p:cNvPr>
          <p:cNvSpPr/>
          <p:nvPr/>
        </p:nvSpPr>
        <p:spPr>
          <a:xfrm>
            <a:off x="0" y="-3175"/>
            <a:ext cx="9144000" cy="1095375"/>
          </a:xfrm>
          <a:custGeom>
            <a:avLst/>
            <a:gdLst>
              <a:gd name="connsiteX0" fmla="*/ 0 w 9144000"/>
              <a:gd name="connsiteY0" fmla="*/ 0 h 977386"/>
              <a:gd name="connsiteX1" fmla="*/ 9144000 w 9144000"/>
              <a:gd name="connsiteY1" fmla="*/ 0 h 977386"/>
              <a:gd name="connsiteX2" fmla="*/ 9144000 w 9144000"/>
              <a:gd name="connsiteY2" fmla="*/ 755709 h 977386"/>
              <a:gd name="connsiteX3" fmla="*/ 8922323 w 9144000"/>
              <a:gd name="connsiteY3" fmla="*/ 977386 h 977386"/>
              <a:gd name="connsiteX4" fmla="*/ 221677 w 9144000"/>
              <a:gd name="connsiteY4" fmla="*/ 977386 h 977386"/>
              <a:gd name="connsiteX5" fmla="*/ 0 w 9144000"/>
              <a:gd name="connsiteY5" fmla="*/ 755709 h 977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000" h="977386">
                <a:moveTo>
                  <a:pt x="0" y="0"/>
                </a:moveTo>
                <a:lnTo>
                  <a:pt x="9144000" y="0"/>
                </a:lnTo>
                <a:lnTo>
                  <a:pt x="9144000" y="755709"/>
                </a:lnTo>
                <a:cubicBezTo>
                  <a:pt x="9144000" y="878138"/>
                  <a:pt x="9044752" y="977386"/>
                  <a:pt x="8922323" y="977386"/>
                </a:cubicBezTo>
                <a:lnTo>
                  <a:pt x="221677" y="977386"/>
                </a:lnTo>
                <a:cubicBezTo>
                  <a:pt x="99248" y="977386"/>
                  <a:pt x="0" y="878138"/>
                  <a:pt x="0" y="755709"/>
                </a:cubicBezTo>
                <a:close/>
              </a:path>
            </a:pathLst>
          </a:custGeom>
          <a:solidFill>
            <a:srgbClr val="DD24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11269" name="Title 20">
            <a:extLst>
              <a:ext uri="{FF2B5EF4-FFF2-40B4-BE49-F238E27FC236}">
                <a16:creationId xmlns:a16="http://schemas.microsoft.com/office/drawing/2014/main" id="{27E01B5D-441D-BA41-B029-83C6CB27FED9}"/>
              </a:ext>
            </a:extLst>
          </p:cNvPr>
          <p:cNvSpPr>
            <a:spLocks/>
          </p:cNvSpPr>
          <p:nvPr/>
        </p:nvSpPr>
        <p:spPr bwMode="auto">
          <a:xfrm>
            <a:off x="290513" y="98425"/>
            <a:ext cx="8220075" cy="993775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00000000000000000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00000000000000000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600" b="1">
                <a:solidFill>
                  <a:schemeClr val="bg1"/>
                </a:solidFill>
              </a:rPr>
              <a:t>Prince Charles</a:t>
            </a:r>
          </a:p>
        </p:txBody>
      </p:sp>
      <p:pic>
        <p:nvPicPr>
          <p:cNvPr id="11270" name="Picture 3">
            <a:extLst>
              <a:ext uri="{FF2B5EF4-FFF2-40B4-BE49-F238E27FC236}">
                <a16:creationId xmlns:a16="http://schemas.microsoft.com/office/drawing/2014/main" id="{4B2099EF-CCA1-C543-B969-EF61B1388A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30" r="9995" b="8771"/>
          <a:stretch>
            <a:fillRect/>
          </a:stretch>
        </p:blipFill>
        <p:spPr bwMode="auto">
          <a:xfrm>
            <a:off x="1057275" y="2073275"/>
            <a:ext cx="2630488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ounded Rectangle 4">
            <a:extLst>
              <a:ext uri="{FF2B5EF4-FFF2-40B4-BE49-F238E27FC236}">
                <a16:creationId xmlns:a16="http://schemas.microsoft.com/office/drawing/2014/main" id="{12A455AC-7C3B-1C48-8064-5564760E74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00550" y="1768475"/>
            <a:ext cx="3914775" cy="367665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00000000000000000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00000000000000000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>
                <a:solidFill>
                  <a:schemeClr val="tx1"/>
                </a:solidFill>
                <a:ea typeface="Twinkl" panose="02000000000000000000" pitchFamily="2" charset="77"/>
                <a:cs typeface="Twinkl" panose="02000000000000000000" pitchFamily="2" charset="77"/>
              </a:rPr>
              <a:t>Camilla is married to Prince Charles.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>
                <a:solidFill>
                  <a:schemeClr val="tx1"/>
                </a:solidFill>
                <a:ea typeface="Twinkl" panose="02000000000000000000" pitchFamily="2" charset="77"/>
                <a:cs typeface="Twinkl" panose="02000000000000000000" pitchFamily="2" charset="77"/>
              </a:rPr>
              <a:t>Her full name is Camilla </a:t>
            </a:r>
            <a:br>
              <a:rPr lang="en-US" altLang="en-US">
                <a:solidFill>
                  <a:schemeClr val="tx1"/>
                </a:solidFill>
                <a:ea typeface="Twinkl" panose="02000000000000000000" pitchFamily="2" charset="77"/>
                <a:cs typeface="Twinkl" panose="02000000000000000000" pitchFamily="2" charset="77"/>
              </a:rPr>
            </a:br>
            <a:r>
              <a:rPr lang="en-US" altLang="en-US">
                <a:solidFill>
                  <a:schemeClr val="tx1"/>
                </a:solidFill>
                <a:ea typeface="Twinkl" panose="02000000000000000000" pitchFamily="2" charset="77"/>
                <a:cs typeface="Twinkl" panose="02000000000000000000" pitchFamily="2" charset="77"/>
              </a:rPr>
              <a:t>Rosemary Shand.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>
                <a:solidFill>
                  <a:schemeClr val="tx1"/>
                </a:solidFill>
                <a:ea typeface="Twinkl" panose="02000000000000000000" pitchFamily="2" charset="77"/>
                <a:cs typeface="Twinkl" panose="02000000000000000000" pitchFamily="2" charset="77"/>
              </a:rPr>
              <a:t>When Prince Charles becomes king, she will be known as the </a:t>
            </a:r>
            <a:br>
              <a:rPr lang="en-US" altLang="en-US">
                <a:solidFill>
                  <a:schemeClr val="tx1"/>
                </a:solidFill>
                <a:ea typeface="Twinkl" panose="02000000000000000000" pitchFamily="2" charset="77"/>
                <a:cs typeface="Twinkl" panose="02000000000000000000" pitchFamily="2" charset="77"/>
              </a:rPr>
            </a:br>
            <a:r>
              <a:rPr lang="en-US" altLang="en-US">
                <a:solidFill>
                  <a:schemeClr val="tx1"/>
                </a:solidFill>
                <a:ea typeface="Twinkl" panose="02000000000000000000" pitchFamily="2" charset="77"/>
                <a:cs typeface="Twinkl" panose="02000000000000000000" pitchFamily="2" charset="77"/>
              </a:rPr>
              <a:t>queen consort. 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>
                <a:solidFill>
                  <a:schemeClr val="tx1"/>
                </a:solidFill>
                <a:ea typeface="Twinkl" panose="02000000000000000000" pitchFamily="2" charset="77"/>
                <a:cs typeface="Twinkl" panose="02000000000000000000" pitchFamily="2" charset="77"/>
              </a:rPr>
              <a:t>Camilla has 2 children of her own and is step-mother to Prince </a:t>
            </a:r>
            <a:br>
              <a:rPr lang="en-US" altLang="en-US">
                <a:solidFill>
                  <a:schemeClr val="tx1"/>
                </a:solidFill>
                <a:ea typeface="Twinkl" panose="02000000000000000000" pitchFamily="2" charset="77"/>
                <a:cs typeface="Twinkl" panose="02000000000000000000" pitchFamily="2" charset="77"/>
              </a:rPr>
            </a:br>
            <a:r>
              <a:rPr lang="en-US" altLang="en-US">
                <a:solidFill>
                  <a:schemeClr val="tx1"/>
                </a:solidFill>
                <a:ea typeface="Twinkl" panose="02000000000000000000" pitchFamily="2" charset="77"/>
                <a:cs typeface="Twinkl" panose="02000000000000000000" pitchFamily="2" charset="77"/>
              </a:rPr>
              <a:t>Charles’ sons, Prince William </a:t>
            </a:r>
            <a:br>
              <a:rPr lang="en-US" altLang="en-US">
                <a:solidFill>
                  <a:schemeClr val="tx1"/>
                </a:solidFill>
                <a:ea typeface="Twinkl" panose="02000000000000000000" pitchFamily="2" charset="77"/>
                <a:cs typeface="Twinkl" panose="02000000000000000000" pitchFamily="2" charset="77"/>
              </a:rPr>
            </a:br>
            <a:r>
              <a:rPr lang="en-US" altLang="en-US">
                <a:solidFill>
                  <a:schemeClr val="tx1"/>
                </a:solidFill>
                <a:ea typeface="Twinkl" panose="02000000000000000000" pitchFamily="2" charset="77"/>
                <a:cs typeface="Twinkl" panose="02000000000000000000" pitchFamily="2" charset="77"/>
              </a:rPr>
              <a:t>and Prince Harry. </a:t>
            </a:r>
          </a:p>
        </p:txBody>
      </p:sp>
      <p:pic>
        <p:nvPicPr>
          <p:cNvPr id="12291" name="Picture 5">
            <a:extLst>
              <a:ext uri="{FF2B5EF4-FFF2-40B4-BE49-F238E27FC236}">
                <a16:creationId xmlns:a16="http://schemas.microsoft.com/office/drawing/2014/main" id="{ED67C502-13F7-BA4A-9A16-A4BD9C1C78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688" y="1479550"/>
            <a:ext cx="3365500" cy="445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reeform: Shape 6">
            <a:extLst>
              <a:ext uri="{FF2B5EF4-FFF2-40B4-BE49-F238E27FC236}">
                <a16:creationId xmlns:a16="http://schemas.microsoft.com/office/drawing/2014/main" id="{D286E6D4-3DB7-D047-96D7-5C06749E50BE}"/>
              </a:ext>
            </a:extLst>
          </p:cNvPr>
          <p:cNvSpPr/>
          <p:nvPr/>
        </p:nvSpPr>
        <p:spPr>
          <a:xfrm>
            <a:off x="0" y="-3175"/>
            <a:ext cx="9144000" cy="1095375"/>
          </a:xfrm>
          <a:custGeom>
            <a:avLst/>
            <a:gdLst>
              <a:gd name="connsiteX0" fmla="*/ 0 w 9144000"/>
              <a:gd name="connsiteY0" fmla="*/ 0 h 977386"/>
              <a:gd name="connsiteX1" fmla="*/ 9144000 w 9144000"/>
              <a:gd name="connsiteY1" fmla="*/ 0 h 977386"/>
              <a:gd name="connsiteX2" fmla="*/ 9144000 w 9144000"/>
              <a:gd name="connsiteY2" fmla="*/ 755709 h 977386"/>
              <a:gd name="connsiteX3" fmla="*/ 8922323 w 9144000"/>
              <a:gd name="connsiteY3" fmla="*/ 977386 h 977386"/>
              <a:gd name="connsiteX4" fmla="*/ 221677 w 9144000"/>
              <a:gd name="connsiteY4" fmla="*/ 977386 h 977386"/>
              <a:gd name="connsiteX5" fmla="*/ 0 w 9144000"/>
              <a:gd name="connsiteY5" fmla="*/ 755709 h 977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000" h="977386">
                <a:moveTo>
                  <a:pt x="0" y="0"/>
                </a:moveTo>
                <a:lnTo>
                  <a:pt x="9144000" y="0"/>
                </a:lnTo>
                <a:lnTo>
                  <a:pt x="9144000" y="755709"/>
                </a:lnTo>
                <a:cubicBezTo>
                  <a:pt x="9144000" y="878138"/>
                  <a:pt x="9044752" y="977386"/>
                  <a:pt x="8922323" y="977386"/>
                </a:cubicBezTo>
                <a:lnTo>
                  <a:pt x="221677" y="977386"/>
                </a:lnTo>
                <a:cubicBezTo>
                  <a:pt x="99248" y="977386"/>
                  <a:pt x="0" y="878138"/>
                  <a:pt x="0" y="755709"/>
                </a:cubicBezTo>
                <a:close/>
              </a:path>
            </a:pathLst>
          </a:custGeom>
          <a:solidFill>
            <a:srgbClr val="DD24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12293" name="Title 20">
            <a:extLst>
              <a:ext uri="{FF2B5EF4-FFF2-40B4-BE49-F238E27FC236}">
                <a16:creationId xmlns:a16="http://schemas.microsoft.com/office/drawing/2014/main" id="{10CEAC1C-4353-CA41-8FE4-DA3D3F7D1FD2}"/>
              </a:ext>
            </a:extLst>
          </p:cNvPr>
          <p:cNvSpPr>
            <a:spLocks/>
          </p:cNvSpPr>
          <p:nvPr/>
        </p:nvSpPr>
        <p:spPr bwMode="auto">
          <a:xfrm>
            <a:off x="290513" y="98425"/>
            <a:ext cx="8220075" cy="993775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00000000000000000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00000000000000000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600" b="1">
                <a:solidFill>
                  <a:schemeClr val="bg1"/>
                </a:solidFill>
              </a:rPr>
              <a:t>Camilla, Duchess of Cornwall</a:t>
            </a:r>
          </a:p>
        </p:txBody>
      </p:sp>
      <p:pic>
        <p:nvPicPr>
          <p:cNvPr id="12294" name="Picture 3">
            <a:extLst>
              <a:ext uri="{FF2B5EF4-FFF2-40B4-BE49-F238E27FC236}">
                <a16:creationId xmlns:a16="http://schemas.microsoft.com/office/drawing/2014/main" id="{0F544CEF-A617-4C45-8162-F4DFB11302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99" r="15810" b="5933"/>
          <a:stretch>
            <a:fillRect/>
          </a:stretch>
        </p:blipFill>
        <p:spPr bwMode="auto">
          <a:xfrm>
            <a:off x="1065213" y="2039938"/>
            <a:ext cx="2622550" cy="346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ounded Rectangle 4">
            <a:extLst>
              <a:ext uri="{FF2B5EF4-FFF2-40B4-BE49-F238E27FC236}">
                <a16:creationId xmlns:a16="http://schemas.microsoft.com/office/drawing/2014/main" id="{7217C509-8C1E-0642-8000-F943F6F5AE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00550" y="1319213"/>
            <a:ext cx="3944938" cy="47752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00000000000000000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00000000000000000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en-US">
                <a:solidFill>
                  <a:schemeClr val="tx1"/>
                </a:solidFill>
                <a:ea typeface="Twinkl" panose="02000000000000000000" pitchFamily="2" charset="77"/>
                <a:cs typeface="Twinkl" panose="02000000000000000000" pitchFamily="2" charset="77"/>
              </a:rPr>
              <a:t>Prince William’s full name is William Arthur Philip Louis.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en-US">
                <a:solidFill>
                  <a:schemeClr val="tx1"/>
                </a:solidFill>
                <a:ea typeface="Twinkl" panose="02000000000000000000" pitchFamily="2" charset="77"/>
                <a:cs typeface="Twinkl" panose="02000000000000000000" pitchFamily="2" charset="77"/>
              </a:rPr>
              <a:t>His royal title is Duke </a:t>
            </a:r>
            <a:br>
              <a:rPr lang="en-US" altLang="en-US">
                <a:solidFill>
                  <a:schemeClr val="tx1"/>
                </a:solidFill>
                <a:ea typeface="Twinkl" panose="02000000000000000000" pitchFamily="2" charset="77"/>
                <a:cs typeface="Twinkl" panose="02000000000000000000" pitchFamily="2" charset="77"/>
              </a:rPr>
            </a:br>
            <a:r>
              <a:rPr lang="en-US" altLang="en-US">
                <a:solidFill>
                  <a:schemeClr val="tx1"/>
                </a:solidFill>
                <a:ea typeface="Twinkl" panose="02000000000000000000" pitchFamily="2" charset="77"/>
                <a:cs typeface="Twinkl" panose="02000000000000000000" pitchFamily="2" charset="77"/>
              </a:rPr>
              <a:t>of Cambridge.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en-US">
                <a:solidFill>
                  <a:schemeClr val="tx1"/>
                </a:solidFill>
                <a:ea typeface="Twinkl" panose="02000000000000000000" pitchFamily="2" charset="77"/>
                <a:cs typeface="Twinkl" panose="02000000000000000000" pitchFamily="2" charset="77"/>
              </a:rPr>
              <a:t>He is second in line to the throne after his father, Prince Charles.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en-US">
                <a:solidFill>
                  <a:schemeClr val="tx1"/>
                </a:solidFill>
                <a:ea typeface="Twinkl" panose="02000000000000000000" pitchFamily="2" charset="77"/>
                <a:cs typeface="Twinkl" panose="02000000000000000000" pitchFamily="2" charset="77"/>
              </a:rPr>
              <a:t>His mother was Diana, </a:t>
            </a:r>
            <a:br>
              <a:rPr lang="en-US" altLang="en-US">
                <a:solidFill>
                  <a:schemeClr val="tx1"/>
                </a:solidFill>
                <a:ea typeface="Twinkl" panose="02000000000000000000" pitchFamily="2" charset="77"/>
                <a:cs typeface="Twinkl" panose="02000000000000000000" pitchFamily="2" charset="77"/>
              </a:rPr>
            </a:br>
            <a:r>
              <a:rPr lang="en-US" altLang="en-US">
                <a:solidFill>
                  <a:schemeClr val="tx1"/>
                </a:solidFill>
                <a:ea typeface="Twinkl" panose="02000000000000000000" pitchFamily="2" charset="77"/>
                <a:cs typeface="Twinkl" panose="02000000000000000000" pitchFamily="2" charset="77"/>
              </a:rPr>
              <a:t>Princess of Wales.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en-US">
                <a:solidFill>
                  <a:schemeClr val="tx1"/>
                </a:solidFill>
                <a:ea typeface="Twinkl" panose="02000000000000000000" pitchFamily="2" charset="77"/>
                <a:cs typeface="Twinkl" panose="02000000000000000000" pitchFamily="2" charset="77"/>
              </a:rPr>
              <a:t>He is married to Catherine, Duchess of Cambridge.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en-US">
                <a:solidFill>
                  <a:schemeClr val="tx1"/>
                </a:solidFill>
                <a:ea typeface="Twinkl" panose="02000000000000000000" pitchFamily="2" charset="77"/>
                <a:cs typeface="Twinkl" panose="02000000000000000000" pitchFamily="2" charset="77"/>
              </a:rPr>
              <a:t>Prince William has 3 children: Prince George, Princess Charlotte and Prince Louis.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en-US">
                <a:solidFill>
                  <a:schemeClr val="tx1"/>
                </a:solidFill>
                <a:ea typeface="Twinkl" panose="02000000000000000000" pitchFamily="2" charset="77"/>
                <a:cs typeface="Twinkl" panose="02000000000000000000" pitchFamily="2" charset="77"/>
              </a:rPr>
              <a:t>He used to be an air </a:t>
            </a:r>
            <a:br>
              <a:rPr lang="en-US" altLang="en-US">
                <a:solidFill>
                  <a:schemeClr val="tx1"/>
                </a:solidFill>
                <a:ea typeface="Twinkl" panose="02000000000000000000" pitchFamily="2" charset="77"/>
                <a:cs typeface="Twinkl" panose="02000000000000000000" pitchFamily="2" charset="77"/>
              </a:rPr>
            </a:br>
            <a:r>
              <a:rPr lang="en-US" altLang="en-US">
                <a:solidFill>
                  <a:schemeClr val="tx1"/>
                </a:solidFill>
                <a:ea typeface="Twinkl" panose="02000000000000000000" pitchFamily="2" charset="77"/>
                <a:cs typeface="Twinkl" panose="02000000000000000000" pitchFamily="2" charset="77"/>
              </a:rPr>
              <a:t>ambulance pilot.</a:t>
            </a:r>
          </a:p>
        </p:txBody>
      </p:sp>
      <p:pic>
        <p:nvPicPr>
          <p:cNvPr id="13315" name="Picture 5">
            <a:extLst>
              <a:ext uri="{FF2B5EF4-FFF2-40B4-BE49-F238E27FC236}">
                <a16:creationId xmlns:a16="http://schemas.microsoft.com/office/drawing/2014/main" id="{9E3B45B9-93DA-514B-AE3C-158B0EAAC5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688" y="1479550"/>
            <a:ext cx="3365500" cy="445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reeform: Shape 6">
            <a:extLst>
              <a:ext uri="{FF2B5EF4-FFF2-40B4-BE49-F238E27FC236}">
                <a16:creationId xmlns:a16="http://schemas.microsoft.com/office/drawing/2014/main" id="{74A9BBB3-FD33-1947-8F25-DA6EE5EE6D83}"/>
              </a:ext>
            </a:extLst>
          </p:cNvPr>
          <p:cNvSpPr/>
          <p:nvPr/>
        </p:nvSpPr>
        <p:spPr>
          <a:xfrm>
            <a:off x="0" y="-3175"/>
            <a:ext cx="9144000" cy="1095375"/>
          </a:xfrm>
          <a:custGeom>
            <a:avLst/>
            <a:gdLst>
              <a:gd name="connsiteX0" fmla="*/ 0 w 9144000"/>
              <a:gd name="connsiteY0" fmla="*/ 0 h 977386"/>
              <a:gd name="connsiteX1" fmla="*/ 9144000 w 9144000"/>
              <a:gd name="connsiteY1" fmla="*/ 0 h 977386"/>
              <a:gd name="connsiteX2" fmla="*/ 9144000 w 9144000"/>
              <a:gd name="connsiteY2" fmla="*/ 755709 h 977386"/>
              <a:gd name="connsiteX3" fmla="*/ 8922323 w 9144000"/>
              <a:gd name="connsiteY3" fmla="*/ 977386 h 977386"/>
              <a:gd name="connsiteX4" fmla="*/ 221677 w 9144000"/>
              <a:gd name="connsiteY4" fmla="*/ 977386 h 977386"/>
              <a:gd name="connsiteX5" fmla="*/ 0 w 9144000"/>
              <a:gd name="connsiteY5" fmla="*/ 755709 h 977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000" h="977386">
                <a:moveTo>
                  <a:pt x="0" y="0"/>
                </a:moveTo>
                <a:lnTo>
                  <a:pt x="9144000" y="0"/>
                </a:lnTo>
                <a:lnTo>
                  <a:pt x="9144000" y="755709"/>
                </a:lnTo>
                <a:cubicBezTo>
                  <a:pt x="9144000" y="878138"/>
                  <a:pt x="9044752" y="977386"/>
                  <a:pt x="8922323" y="977386"/>
                </a:cubicBezTo>
                <a:lnTo>
                  <a:pt x="221677" y="977386"/>
                </a:lnTo>
                <a:cubicBezTo>
                  <a:pt x="99248" y="977386"/>
                  <a:pt x="0" y="878138"/>
                  <a:pt x="0" y="755709"/>
                </a:cubicBezTo>
                <a:close/>
              </a:path>
            </a:pathLst>
          </a:custGeom>
          <a:solidFill>
            <a:srgbClr val="DD24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13317" name="Title 20">
            <a:extLst>
              <a:ext uri="{FF2B5EF4-FFF2-40B4-BE49-F238E27FC236}">
                <a16:creationId xmlns:a16="http://schemas.microsoft.com/office/drawing/2014/main" id="{84B03195-ECC6-6A4F-A294-B9CCAB0A440C}"/>
              </a:ext>
            </a:extLst>
          </p:cNvPr>
          <p:cNvSpPr>
            <a:spLocks/>
          </p:cNvSpPr>
          <p:nvPr/>
        </p:nvSpPr>
        <p:spPr bwMode="auto">
          <a:xfrm>
            <a:off x="290513" y="98425"/>
            <a:ext cx="8220075" cy="993775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00000000000000000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00000000000000000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600" b="1">
                <a:solidFill>
                  <a:schemeClr val="bg1"/>
                </a:solidFill>
              </a:rPr>
              <a:t>Prince William</a:t>
            </a:r>
          </a:p>
        </p:txBody>
      </p:sp>
      <p:pic>
        <p:nvPicPr>
          <p:cNvPr id="13318" name="Picture 3">
            <a:extLst>
              <a:ext uri="{FF2B5EF4-FFF2-40B4-BE49-F238E27FC236}">
                <a16:creationId xmlns:a16="http://schemas.microsoft.com/office/drawing/2014/main" id="{78FAAFEC-D437-A545-B43F-0D02839687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1" r="5725"/>
          <a:stretch>
            <a:fillRect/>
          </a:stretch>
        </p:blipFill>
        <p:spPr bwMode="auto">
          <a:xfrm>
            <a:off x="1057275" y="2070100"/>
            <a:ext cx="2630488" cy="343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ounded Rectangle 4">
            <a:extLst>
              <a:ext uri="{FF2B5EF4-FFF2-40B4-BE49-F238E27FC236}">
                <a16:creationId xmlns:a16="http://schemas.microsoft.com/office/drawing/2014/main" id="{266D64CA-4623-984C-BE18-0902C147C1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4825" y="1581150"/>
            <a:ext cx="3967163" cy="4252913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00000000000000000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00000000000000000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en-US">
                <a:solidFill>
                  <a:schemeClr val="tx1"/>
                </a:solidFill>
                <a:ea typeface="Twinkl" panose="02000000000000000000" pitchFamily="2" charset="77"/>
                <a:cs typeface="Twinkl" panose="02000000000000000000" pitchFamily="2" charset="77"/>
              </a:rPr>
              <a:t>Catherine’s full name is Catherine Elizabeth Middleton.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en-US">
                <a:solidFill>
                  <a:schemeClr val="tx1"/>
                </a:solidFill>
                <a:ea typeface="Twinkl" panose="02000000000000000000" pitchFamily="2" charset="77"/>
                <a:cs typeface="Twinkl" panose="02000000000000000000" pitchFamily="2" charset="77"/>
              </a:rPr>
              <a:t>Catherine is sometimes known </a:t>
            </a:r>
            <a:br>
              <a:rPr lang="en-US" altLang="en-US">
                <a:solidFill>
                  <a:schemeClr val="tx1"/>
                </a:solidFill>
                <a:ea typeface="Twinkl" panose="02000000000000000000" pitchFamily="2" charset="77"/>
                <a:cs typeface="Twinkl" panose="02000000000000000000" pitchFamily="2" charset="77"/>
              </a:rPr>
            </a:br>
            <a:r>
              <a:rPr lang="en-US" altLang="en-US">
                <a:solidFill>
                  <a:schemeClr val="tx1"/>
                </a:solidFill>
                <a:ea typeface="Twinkl" panose="02000000000000000000" pitchFamily="2" charset="77"/>
                <a:cs typeface="Twinkl" panose="02000000000000000000" pitchFamily="2" charset="77"/>
              </a:rPr>
              <a:t>as Kate.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en-US">
                <a:solidFill>
                  <a:schemeClr val="tx1"/>
                </a:solidFill>
                <a:ea typeface="Twinkl" panose="02000000000000000000" pitchFamily="2" charset="77"/>
                <a:cs typeface="Twinkl" panose="02000000000000000000" pitchFamily="2" charset="77"/>
              </a:rPr>
              <a:t>Her royal title is Duchess </a:t>
            </a:r>
            <a:br>
              <a:rPr lang="en-US" altLang="en-US">
                <a:solidFill>
                  <a:schemeClr val="tx1"/>
                </a:solidFill>
                <a:ea typeface="Twinkl" panose="02000000000000000000" pitchFamily="2" charset="77"/>
                <a:cs typeface="Twinkl" panose="02000000000000000000" pitchFamily="2" charset="77"/>
              </a:rPr>
            </a:br>
            <a:r>
              <a:rPr lang="en-US" altLang="en-US">
                <a:solidFill>
                  <a:schemeClr val="tx1"/>
                </a:solidFill>
                <a:ea typeface="Twinkl" panose="02000000000000000000" pitchFamily="2" charset="77"/>
                <a:cs typeface="Twinkl" panose="02000000000000000000" pitchFamily="2" charset="77"/>
              </a:rPr>
              <a:t>of Cambridge.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en-US">
                <a:solidFill>
                  <a:schemeClr val="tx1"/>
                </a:solidFill>
                <a:ea typeface="Twinkl" panose="02000000000000000000" pitchFamily="2" charset="77"/>
                <a:cs typeface="Twinkl" panose="02000000000000000000" pitchFamily="2" charset="77"/>
              </a:rPr>
              <a:t>She is married to Prince William.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en-US">
                <a:solidFill>
                  <a:schemeClr val="tx1"/>
                </a:solidFill>
                <a:ea typeface="Twinkl" panose="02000000000000000000" pitchFamily="2" charset="77"/>
                <a:cs typeface="Twinkl" panose="02000000000000000000" pitchFamily="2" charset="77"/>
              </a:rPr>
              <a:t>She is the mother of Prince George, Princess Charlotte and Prince Louis.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en-US">
                <a:solidFill>
                  <a:schemeClr val="tx1"/>
                </a:solidFill>
                <a:ea typeface="Twinkl" panose="02000000000000000000" pitchFamily="2" charset="77"/>
                <a:cs typeface="Twinkl" panose="02000000000000000000" pitchFamily="2" charset="77"/>
              </a:rPr>
              <a:t>When Prince William becomes king, Kate will become queen consort. 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20770681-A7DC-4D4E-BCFB-937B8EDC8481}"/>
              </a:ext>
            </a:extLst>
          </p:cNvPr>
          <p:cNvSpPr/>
          <p:nvPr/>
        </p:nvSpPr>
        <p:spPr>
          <a:xfrm>
            <a:off x="0" y="-3175"/>
            <a:ext cx="9144000" cy="1095375"/>
          </a:xfrm>
          <a:custGeom>
            <a:avLst/>
            <a:gdLst>
              <a:gd name="connsiteX0" fmla="*/ 0 w 9144000"/>
              <a:gd name="connsiteY0" fmla="*/ 0 h 977386"/>
              <a:gd name="connsiteX1" fmla="*/ 9144000 w 9144000"/>
              <a:gd name="connsiteY1" fmla="*/ 0 h 977386"/>
              <a:gd name="connsiteX2" fmla="*/ 9144000 w 9144000"/>
              <a:gd name="connsiteY2" fmla="*/ 755709 h 977386"/>
              <a:gd name="connsiteX3" fmla="*/ 8922323 w 9144000"/>
              <a:gd name="connsiteY3" fmla="*/ 977386 h 977386"/>
              <a:gd name="connsiteX4" fmla="*/ 221677 w 9144000"/>
              <a:gd name="connsiteY4" fmla="*/ 977386 h 977386"/>
              <a:gd name="connsiteX5" fmla="*/ 0 w 9144000"/>
              <a:gd name="connsiteY5" fmla="*/ 755709 h 977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000" h="977386">
                <a:moveTo>
                  <a:pt x="0" y="0"/>
                </a:moveTo>
                <a:lnTo>
                  <a:pt x="9144000" y="0"/>
                </a:lnTo>
                <a:lnTo>
                  <a:pt x="9144000" y="755709"/>
                </a:lnTo>
                <a:cubicBezTo>
                  <a:pt x="9144000" y="878138"/>
                  <a:pt x="9044752" y="977386"/>
                  <a:pt x="8922323" y="977386"/>
                </a:cubicBezTo>
                <a:lnTo>
                  <a:pt x="221677" y="977386"/>
                </a:lnTo>
                <a:cubicBezTo>
                  <a:pt x="99248" y="977386"/>
                  <a:pt x="0" y="878138"/>
                  <a:pt x="0" y="755709"/>
                </a:cubicBezTo>
                <a:close/>
              </a:path>
            </a:pathLst>
          </a:custGeom>
          <a:solidFill>
            <a:srgbClr val="DD24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14340" name="Title 20">
            <a:extLst>
              <a:ext uri="{FF2B5EF4-FFF2-40B4-BE49-F238E27FC236}">
                <a16:creationId xmlns:a16="http://schemas.microsoft.com/office/drawing/2014/main" id="{D3F772BF-5025-B04E-9EBA-2D45D4B044F3}"/>
              </a:ext>
            </a:extLst>
          </p:cNvPr>
          <p:cNvSpPr>
            <a:spLocks/>
          </p:cNvSpPr>
          <p:nvPr/>
        </p:nvSpPr>
        <p:spPr bwMode="auto">
          <a:xfrm>
            <a:off x="290513" y="98425"/>
            <a:ext cx="8220075" cy="993775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00000000000000000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00000000000000000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600" b="1">
                <a:solidFill>
                  <a:schemeClr val="bg1"/>
                </a:solidFill>
              </a:rPr>
              <a:t>Catherine, Duchess of Cambridge</a:t>
            </a:r>
          </a:p>
        </p:txBody>
      </p:sp>
      <p:pic>
        <p:nvPicPr>
          <p:cNvPr id="14341" name="Picture 10">
            <a:extLst>
              <a:ext uri="{FF2B5EF4-FFF2-40B4-BE49-F238E27FC236}">
                <a16:creationId xmlns:a16="http://schemas.microsoft.com/office/drawing/2014/main" id="{8A862668-1C5D-CD45-8012-8A20420DB8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688" y="1479550"/>
            <a:ext cx="3365500" cy="445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4">
            <a:extLst>
              <a:ext uri="{FF2B5EF4-FFF2-40B4-BE49-F238E27FC236}">
                <a16:creationId xmlns:a16="http://schemas.microsoft.com/office/drawing/2014/main" id="{9D3B85C8-2902-024F-B82A-8865B69543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1" r="1678"/>
          <a:stretch>
            <a:fillRect/>
          </a:stretch>
        </p:blipFill>
        <p:spPr bwMode="auto">
          <a:xfrm>
            <a:off x="1055688" y="2100263"/>
            <a:ext cx="2632075" cy="339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20">
            <a:extLst>
              <a:ext uri="{FF2B5EF4-FFF2-40B4-BE49-F238E27FC236}">
                <a16:creationId xmlns:a16="http://schemas.microsoft.com/office/drawing/2014/main" id="{4F6B6223-E065-B04A-AD4C-EEAF928C3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460375"/>
            <a:ext cx="2884488" cy="995363"/>
          </a:xfrm>
        </p:spPr>
        <p:txBody>
          <a:bodyPr/>
          <a:lstStyle/>
          <a:p>
            <a:pPr eaLnBrk="1" hangingPunct="1"/>
            <a:r>
              <a:rPr lang="en-GB" altLang="en-US" sz="2000" b="0">
                <a:latin typeface="Twinkl" panose="02000000000000000000" pitchFamily="2" charset="77"/>
              </a:rPr>
              <a:t>Prince George</a:t>
            </a:r>
          </a:p>
        </p:txBody>
      </p:sp>
      <p:sp>
        <p:nvSpPr>
          <p:cNvPr id="15363" name="Rounded Rectangle 4">
            <a:extLst>
              <a:ext uri="{FF2B5EF4-FFF2-40B4-BE49-F238E27FC236}">
                <a16:creationId xmlns:a16="http://schemas.microsoft.com/office/drawing/2014/main" id="{81FCC8C9-F307-474C-A6EF-685C582482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4186238"/>
            <a:ext cx="2427288" cy="1906587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00000000000000000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00000000000000000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chemeClr val="tx1"/>
                </a:solidFill>
                <a:ea typeface="Twinkl" panose="02000000000000000000" pitchFamily="2" charset="77"/>
                <a:cs typeface="Twinkl" panose="02000000000000000000" pitchFamily="2" charset="77"/>
              </a:rPr>
              <a:t>After his father, Prince William, Prince George is next in line to </a:t>
            </a:r>
            <a:br>
              <a:rPr lang="en-US" altLang="en-US" sz="1600">
                <a:solidFill>
                  <a:schemeClr val="tx1"/>
                </a:solidFill>
                <a:ea typeface="Twinkl" panose="02000000000000000000" pitchFamily="2" charset="77"/>
                <a:cs typeface="Twinkl" panose="02000000000000000000" pitchFamily="2" charset="77"/>
              </a:rPr>
            </a:br>
            <a:r>
              <a:rPr lang="en-US" altLang="en-US" sz="1600">
                <a:solidFill>
                  <a:schemeClr val="tx1"/>
                </a:solidFill>
                <a:ea typeface="Twinkl" panose="02000000000000000000" pitchFamily="2" charset="77"/>
                <a:cs typeface="Twinkl" panose="02000000000000000000" pitchFamily="2" charset="77"/>
              </a:rPr>
              <a:t>the throne.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chemeClr val="tx1"/>
                </a:solidFill>
                <a:ea typeface="Twinkl" panose="02000000000000000000" pitchFamily="2" charset="77"/>
                <a:cs typeface="Twinkl" panose="02000000000000000000" pitchFamily="2" charset="77"/>
              </a:rPr>
              <a:t>That makes him </a:t>
            </a:r>
            <a:br>
              <a:rPr lang="en-US" altLang="en-US" sz="1600">
                <a:solidFill>
                  <a:schemeClr val="tx1"/>
                </a:solidFill>
                <a:ea typeface="Twinkl" panose="02000000000000000000" pitchFamily="2" charset="77"/>
                <a:cs typeface="Twinkl" panose="02000000000000000000" pitchFamily="2" charset="77"/>
              </a:rPr>
            </a:br>
            <a:r>
              <a:rPr lang="en-US" altLang="en-US" sz="1600">
                <a:solidFill>
                  <a:schemeClr val="tx1"/>
                </a:solidFill>
                <a:ea typeface="Twinkl" panose="02000000000000000000" pitchFamily="2" charset="77"/>
                <a:cs typeface="Twinkl" panose="02000000000000000000" pitchFamily="2" charset="77"/>
              </a:rPr>
              <a:t>3</a:t>
            </a:r>
            <a:r>
              <a:rPr lang="en-US" altLang="en-US" sz="1600" baseline="30000">
                <a:solidFill>
                  <a:schemeClr val="tx1"/>
                </a:solidFill>
                <a:ea typeface="Twinkl" panose="02000000000000000000" pitchFamily="2" charset="77"/>
                <a:cs typeface="Twinkl" panose="02000000000000000000" pitchFamily="2" charset="77"/>
              </a:rPr>
              <a:t>rd</a:t>
            </a:r>
            <a:r>
              <a:rPr lang="en-US" altLang="en-US" sz="1600">
                <a:solidFill>
                  <a:schemeClr val="tx1"/>
                </a:solidFill>
                <a:ea typeface="Twinkl" panose="02000000000000000000" pitchFamily="2" charset="77"/>
                <a:cs typeface="Twinkl" panose="02000000000000000000" pitchFamily="2" charset="77"/>
              </a:rPr>
              <a:t> in line.</a:t>
            </a:r>
          </a:p>
        </p:txBody>
      </p:sp>
      <p:sp>
        <p:nvSpPr>
          <p:cNvPr id="15364" name="Title 20">
            <a:extLst>
              <a:ext uri="{FF2B5EF4-FFF2-40B4-BE49-F238E27FC236}">
                <a16:creationId xmlns:a16="http://schemas.microsoft.com/office/drawing/2014/main" id="{C5F99589-966A-D242-A124-B3614C05499F}"/>
              </a:ext>
            </a:extLst>
          </p:cNvPr>
          <p:cNvSpPr>
            <a:spLocks/>
          </p:cNvSpPr>
          <p:nvPr/>
        </p:nvSpPr>
        <p:spPr bwMode="auto">
          <a:xfrm>
            <a:off x="3182938" y="465138"/>
            <a:ext cx="2884487" cy="993775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00000000000000000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00000000000000000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000"/>
              <a:t>Princess Charlotte</a:t>
            </a:r>
          </a:p>
        </p:txBody>
      </p:sp>
      <p:sp>
        <p:nvSpPr>
          <p:cNvPr id="15365" name="Title 20">
            <a:extLst>
              <a:ext uri="{FF2B5EF4-FFF2-40B4-BE49-F238E27FC236}">
                <a16:creationId xmlns:a16="http://schemas.microsoft.com/office/drawing/2014/main" id="{71614D62-2E0F-2044-B18A-059FD59DD4DC}"/>
              </a:ext>
            </a:extLst>
          </p:cNvPr>
          <p:cNvSpPr>
            <a:spLocks/>
          </p:cNvSpPr>
          <p:nvPr/>
        </p:nvSpPr>
        <p:spPr bwMode="auto">
          <a:xfrm>
            <a:off x="5719763" y="469900"/>
            <a:ext cx="2884487" cy="993775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00000000000000000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00000000000000000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000"/>
              <a:t>Prince Louis</a:t>
            </a:r>
          </a:p>
        </p:txBody>
      </p:sp>
      <p:sp>
        <p:nvSpPr>
          <p:cNvPr id="15366" name="Rounded Rectangle 13">
            <a:extLst>
              <a:ext uri="{FF2B5EF4-FFF2-40B4-BE49-F238E27FC236}">
                <a16:creationId xmlns:a16="http://schemas.microsoft.com/office/drawing/2014/main" id="{6124EEAE-F106-BC4E-95DB-20202D63B2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43263" y="4186238"/>
            <a:ext cx="2763837" cy="1906587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00000000000000000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00000000000000000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chemeClr val="tx1"/>
                </a:solidFill>
                <a:ea typeface="Twinkl" panose="02000000000000000000" pitchFamily="2" charset="77"/>
                <a:cs typeface="Twinkl" panose="02000000000000000000" pitchFamily="2" charset="77"/>
              </a:rPr>
              <a:t>Princess Charlotte is currently 4</a:t>
            </a:r>
            <a:r>
              <a:rPr lang="en-US" altLang="en-US" sz="1600" baseline="30000">
                <a:solidFill>
                  <a:schemeClr val="tx1"/>
                </a:solidFill>
                <a:ea typeface="Twinkl" panose="02000000000000000000" pitchFamily="2" charset="77"/>
                <a:cs typeface="Twinkl" panose="02000000000000000000" pitchFamily="2" charset="77"/>
              </a:rPr>
              <a:t>th</a:t>
            </a:r>
            <a:r>
              <a:rPr lang="en-US" altLang="en-US" sz="1600">
                <a:solidFill>
                  <a:schemeClr val="tx1"/>
                </a:solidFill>
                <a:ea typeface="Twinkl" panose="02000000000000000000" pitchFamily="2" charset="77"/>
                <a:cs typeface="Twinkl" panose="02000000000000000000" pitchFamily="2" charset="77"/>
              </a:rPr>
              <a:t> in line for the throne after Prince George.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chemeClr val="tx1"/>
                </a:solidFill>
                <a:ea typeface="Twinkl" panose="02000000000000000000" pitchFamily="2" charset="77"/>
                <a:cs typeface="Twinkl" panose="02000000000000000000" pitchFamily="2" charset="77"/>
              </a:rPr>
              <a:t>If Prince George has children, they will take her place in the line and push her further down.</a:t>
            </a:r>
          </a:p>
        </p:txBody>
      </p:sp>
      <p:sp>
        <p:nvSpPr>
          <p:cNvPr id="15367" name="Rounded Rectangle 14">
            <a:extLst>
              <a:ext uri="{FF2B5EF4-FFF2-40B4-BE49-F238E27FC236}">
                <a16:creationId xmlns:a16="http://schemas.microsoft.com/office/drawing/2014/main" id="{164C3234-AE28-3C44-8B13-60BC318DF8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67425" y="4186238"/>
            <a:ext cx="2320925" cy="1906587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00000000000000000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00000000000000000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chemeClr val="tx1"/>
                </a:solidFill>
                <a:ea typeface="Twinkl" panose="02000000000000000000" pitchFamily="2" charset="77"/>
                <a:cs typeface="Twinkl" panose="02000000000000000000" pitchFamily="2" charset="77"/>
              </a:rPr>
              <a:t>Prince Louis is 5</a:t>
            </a:r>
            <a:r>
              <a:rPr lang="en-US" altLang="en-US" sz="1600" baseline="30000">
                <a:solidFill>
                  <a:schemeClr val="tx1"/>
                </a:solidFill>
                <a:ea typeface="Twinkl" panose="02000000000000000000" pitchFamily="2" charset="77"/>
                <a:cs typeface="Twinkl" panose="02000000000000000000" pitchFamily="2" charset="77"/>
              </a:rPr>
              <a:t>th</a:t>
            </a:r>
            <a:r>
              <a:rPr lang="en-US" altLang="en-US" sz="1600">
                <a:solidFill>
                  <a:schemeClr val="tx1"/>
                </a:solidFill>
                <a:ea typeface="Twinkl" panose="02000000000000000000" pitchFamily="2" charset="77"/>
                <a:cs typeface="Twinkl" panose="02000000000000000000" pitchFamily="2" charset="77"/>
              </a:rPr>
              <a:t> in line to the throne.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chemeClr val="tx1"/>
                </a:solidFill>
                <a:ea typeface="Twinkl" panose="02000000000000000000" pitchFamily="2" charset="77"/>
                <a:cs typeface="Twinkl" panose="02000000000000000000" pitchFamily="2" charset="77"/>
              </a:rPr>
              <a:t>Like Princess Charlotte, if Prince George has children they will </a:t>
            </a:r>
            <a:br>
              <a:rPr lang="en-US" altLang="en-US" sz="1600">
                <a:solidFill>
                  <a:schemeClr val="tx1"/>
                </a:solidFill>
                <a:ea typeface="Twinkl" panose="02000000000000000000" pitchFamily="2" charset="77"/>
                <a:cs typeface="Twinkl" panose="02000000000000000000" pitchFamily="2" charset="77"/>
              </a:rPr>
            </a:br>
            <a:r>
              <a:rPr lang="en-US" altLang="en-US" sz="1600">
                <a:solidFill>
                  <a:schemeClr val="tx1"/>
                </a:solidFill>
                <a:ea typeface="Twinkl" panose="02000000000000000000" pitchFamily="2" charset="77"/>
                <a:cs typeface="Twinkl" panose="02000000000000000000" pitchFamily="2" charset="77"/>
              </a:rPr>
              <a:t>push him further </a:t>
            </a:r>
            <a:br>
              <a:rPr lang="en-US" altLang="en-US" sz="1600">
                <a:solidFill>
                  <a:schemeClr val="tx1"/>
                </a:solidFill>
                <a:ea typeface="Twinkl" panose="02000000000000000000" pitchFamily="2" charset="77"/>
                <a:cs typeface="Twinkl" panose="02000000000000000000" pitchFamily="2" charset="77"/>
              </a:rPr>
            </a:br>
            <a:r>
              <a:rPr lang="en-US" altLang="en-US" sz="1600">
                <a:solidFill>
                  <a:schemeClr val="tx1"/>
                </a:solidFill>
                <a:ea typeface="Twinkl" panose="02000000000000000000" pitchFamily="2" charset="77"/>
                <a:cs typeface="Twinkl" panose="02000000000000000000" pitchFamily="2" charset="77"/>
              </a:rPr>
              <a:t>down the line. </a:t>
            </a:r>
          </a:p>
        </p:txBody>
      </p:sp>
      <p:pic>
        <p:nvPicPr>
          <p:cNvPr id="15368" name="Picture 13">
            <a:extLst>
              <a:ext uri="{FF2B5EF4-FFF2-40B4-BE49-F238E27FC236}">
                <a16:creationId xmlns:a16="http://schemas.microsoft.com/office/drawing/2014/main" id="{F0FF4EF6-4EC0-A844-8CE1-D46762F7D3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425" y="1522413"/>
            <a:ext cx="1735138" cy="229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9" name="Picture 14">
            <a:extLst>
              <a:ext uri="{FF2B5EF4-FFF2-40B4-BE49-F238E27FC236}">
                <a16:creationId xmlns:a16="http://schemas.microsoft.com/office/drawing/2014/main" id="{46F21546-372C-6D4E-A21B-7FFC1D0CD3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3638" y="1522413"/>
            <a:ext cx="1736725" cy="229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0" name="Picture 15">
            <a:extLst>
              <a:ext uri="{FF2B5EF4-FFF2-40B4-BE49-F238E27FC236}">
                <a16:creationId xmlns:a16="http://schemas.microsoft.com/office/drawing/2014/main" id="{CDE8AF3B-0D70-5049-A640-79D916C70D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0950" y="1522413"/>
            <a:ext cx="1736725" cy="229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1" name="Picture 2">
            <a:extLst>
              <a:ext uri="{FF2B5EF4-FFF2-40B4-BE49-F238E27FC236}">
                <a16:creationId xmlns:a16="http://schemas.microsoft.com/office/drawing/2014/main" id="{2FBCE38F-65BB-5447-B40D-838A84D9C7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0" r="14613"/>
          <a:stretch>
            <a:fillRect/>
          </a:stretch>
        </p:blipFill>
        <p:spPr bwMode="auto">
          <a:xfrm>
            <a:off x="6537325" y="1884363"/>
            <a:ext cx="1352550" cy="171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2" name="Picture 4">
            <a:extLst>
              <a:ext uri="{FF2B5EF4-FFF2-40B4-BE49-F238E27FC236}">
                <a16:creationId xmlns:a16="http://schemas.microsoft.com/office/drawing/2014/main" id="{1A7416D3-ECC5-8C44-B113-ED6B96121E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5" r="13873"/>
          <a:stretch>
            <a:fillRect/>
          </a:stretch>
        </p:blipFill>
        <p:spPr bwMode="auto">
          <a:xfrm>
            <a:off x="3906838" y="1962150"/>
            <a:ext cx="1352550" cy="164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3" name="Picture 7">
            <a:extLst>
              <a:ext uri="{FF2B5EF4-FFF2-40B4-BE49-F238E27FC236}">
                <a16:creationId xmlns:a16="http://schemas.microsoft.com/office/drawing/2014/main" id="{CCBB1AFD-FB92-1D4E-897C-2ECECB58CE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6" r="9830"/>
          <a:stretch>
            <a:fillRect/>
          </a:stretch>
        </p:blipFill>
        <p:spPr bwMode="auto">
          <a:xfrm>
            <a:off x="1314450" y="1844675"/>
            <a:ext cx="1360488" cy="177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ounded Rectangle 4">
            <a:extLst>
              <a:ext uri="{FF2B5EF4-FFF2-40B4-BE49-F238E27FC236}">
                <a16:creationId xmlns:a16="http://schemas.microsoft.com/office/drawing/2014/main" id="{36B820F0-4BC4-2B4C-AF10-4F6CF847F5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2438" y="1473200"/>
            <a:ext cx="4248150" cy="459105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00000000000000000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00000000000000000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en-US" sz="1600">
                <a:solidFill>
                  <a:schemeClr val="tx1"/>
                </a:solidFill>
                <a:ea typeface="Twinkl" panose="02000000000000000000" pitchFamily="2" charset="77"/>
                <a:cs typeface="Twinkl" panose="02000000000000000000" pitchFamily="2" charset="77"/>
              </a:rPr>
              <a:t>Prince Harry’s full name is Henry Charles Albert David. 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en-US" sz="1600">
                <a:solidFill>
                  <a:schemeClr val="tx1"/>
                </a:solidFill>
                <a:ea typeface="Twinkl" panose="02000000000000000000" pitchFamily="2" charset="77"/>
                <a:cs typeface="Twinkl" panose="02000000000000000000" pitchFamily="2" charset="77"/>
              </a:rPr>
              <a:t>His royal title is Duke of Sussex.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en-US" sz="1600">
                <a:solidFill>
                  <a:schemeClr val="tx1"/>
                </a:solidFill>
                <a:ea typeface="Twinkl" panose="02000000000000000000" pitchFamily="2" charset="77"/>
                <a:cs typeface="Twinkl" panose="02000000000000000000" pitchFamily="2" charset="77"/>
              </a:rPr>
              <a:t>He is married to Meghan, </a:t>
            </a:r>
            <a:br>
              <a:rPr lang="en-US" altLang="en-US" sz="1600">
                <a:solidFill>
                  <a:schemeClr val="tx1"/>
                </a:solidFill>
                <a:ea typeface="Twinkl" panose="02000000000000000000" pitchFamily="2" charset="77"/>
                <a:cs typeface="Twinkl" panose="02000000000000000000" pitchFamily="2" charset="77"/>
              </a:rPr>
            </a:br>
            <a:r>
              <a:rPr lang="en-US" altLang="en-US" sz="1600">
                <a:solidFill>
                  <a:schemeClr val="tx1"/>
                </a:solidFill>
                <a:ea typeface="Twinkl" panose="02000000000000000000" pitchFamily="2" charset="77"/>
                <a:cs typeface="Twinkl" panose="02000000000000000000" pitchFamily="2" charset="77"/>
              </a:rPr>
              <a:t>Duchess of Sussex.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en-US" sz="1600">
                <a:solidFill>
                  <a:schemeClr val="tx1"/>
                </a:solidFill>
                <a:ea typeface="Twinkl" panose="02000000000000000000" pitchFamily="2" charset="77"/>
                <a:cs typeface="Twinkl" panose="02000000000000000000" pitchFamily="2" charset="77"/>
              </a:rPr>
              <a:t>He is currently 6</a:t>
            </a:r>
            <a:r>
              <a:rPr lang="en-US" altLang="en-US" sz="1600" baseline="30000">
                <a:solidFill>
                  <a:schemeClr val="tx1"/>
                </a:solidFill>
                <a:ea typeface="Twinkl" panose="02000000000000000000" pitchFamily="2" charset="77"/>
                <a:cs typeface="Twinkl" panose="02000000000000000000" pitchFamily="2" charset="77"/>
              </a:rPr>
              <a:t>th</a:t>
            </a:r>
            <a:r>
              <a:rPr lang="en-US" altLang="en-US" sz="1600">
                <a:solidFill>
                  <a:schemeClr val="tx1"/>
                </a:solidFill>
                <a:ea typeface="Twinkl" panose="02000000000000000000" pitchFamily="2" charset="77"/>
                <a:cs typeface="Twinkl" panose="02000000000000000000" pitchFamily="2" charset="77"/>
              </a:rPr>
              <a:t> in line to the throne after his father, brother, nephews and niece.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en-US" sz="1600">
                <a:solidFill>
                  <a:schemeClr val="tx1"/>
                </a:solidFill>
                <a:ea typeface="Twinkl" panose="02000000000000000000" pitchFamily="2" charset="77"/>
                <a:cs typeface="Twinkl" panose="02000000000000000000" pitchFamily="2" charset="77"/>
              </a:rPr>
              <a:t>His mother was Diana, Princess of Wales. 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en-US" sz="1600">
                <a:solidFill>
                  <a:schemeClr val="tx1"/>
                </a:solidFill>
                <a:ea typeface="Twinkl" panose="02000000000000000000" pitchFamily="2" charset="77"/>
                <a:cs typeface="Twinkl" panose="02000000000000000000" pitchFamily="2" charset="77"/>
              </a:rPr>
              <a:t>He used to be a helicopter </a:t>
            </a:r>
            <a:br>
              <a:rPr lang="en-US" altLang="en-US" sz="1600">
                <a:solidFill>
                  <a:schemeClr val="tx1"/>
                </a:solidFill>
                <a:ea typeface="Twinkl" panose="02000000000000000000" pitchFamily="2" charset="77"/>
                <a:cs typeface="Twinkl" panose="02000000000000000000" pitchFamily="2" charset="77"/>
              </a:rPr>
            </a:br>
            <a:r>
              <a:rPr lang="en-US" altLang="en-US" sz="1600">
                <a:solidFill>
                  <a:schemeClr val="tx1"/>
                </a:solidFill>
                <a:ea typeface="Twinkl" panose="02000000000000000000" pitchFamily="2" charset="77"/>
                <a:cs typeface="Twinkl" panose="02000000000000000000" pitchFamily="2" charset="77"/>
              </a:rPr>
              <a:t>pilot in the army.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GB" altLang="en-US" sz="1600"/>
              <a:t>In 2020, Prince Harry decided not to work as a senior member of the Royal family. This means he will no longer be called 'His Royal Highness' even though he is still a prince.</a:t>
            </a:r>
            <a:endParaRPr lang="en-US" altLang="en-US" sz="1600">
              <a:solidFill>
                <a:schemeClr val="tx1"/>
              </a:solidFill>
              <a:ea typeface="Twinkl" panose="02000000000000000000" pitchFamily="2" charset="77"/>
              <a:cs typeface="Twinkl" panose="02000000000000000000" pitchFamily="2" charset="77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F44BE3BC-DC04-F646-B75C-0C569233520F}"/>
              </a:ext>
            </a:extLst>
          </p:cNvPr>
          <p:cNvSpPr/>
          <p:nvPr/>
        </p:nvSpPr>
        <p:spPr>
          <a:xfrm>
            <a:off x="0" y="-3175"/>
            <a:ext cx="9144000" cy="1095375"/>
          </a:xfrm>
          <a:custGeom>
            <a:avLst/>
            <a:gdLst>
              <a:gd name="connsiteX0" fmla="*/ 0 w 9144000"/>
              <a:gd name="connsiteY0" fmla="*/ 0 h 977386"/>
              <a:gd name="connsiteX1" fmla="*/ 9144000 w 9144000"/>
              <a:gd name="connsiteY1" fmla="*/ 0 h 977386"/>
              <a:gd name="connsiteX2" fmla="*/ 9144000 w 9144000"/>
              <a:gd name="connsiteY2" fmla="*/ 755709 h 977386"/>
              <a:gd name="connsiteX3" fmla="*/ 8922323 w 9144000"/>
              <a:gd name="connsiteY3" fmla="*/ 977386 h 977386"/>
              <a:gd name="connsiteX4" fmla="*/ 221677 w 9144000"/>
              <a:gd name="connsiteY4" fmla="*/ 977386 h 977386"/>
              <a:gd name="connsiteX5" fmla="*/ 0 w 9144000"/>
              <a:gd name="connsiteY5" fmla="*/ 755709 h 977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000" h="977386">
                <a:moveTo>
                  <a:pt x="0" y="0"/>
                </a:moveTo>
                <a:lnTo>
                  <a:pt x="9144000" y="0"/>
                </a:lnTo>
                <a:lnTo>
                  <a:pt x="9144000" y="755709"/>
                </a:lnTo>
                <a:cubicBezTo>
                  <a:pt x="9144000" y="878138"/>
                  <a:pt x="9044752" y="977386"/>
                  <a:pt x="8922323" y="977386"/>
                </a:cubicBezTo>
                <a:lnTo>
                  <a:pt x="221677" y="977386"/>
                </a:lnTo>
                <a:cubicBezTo>
                  <a:pt x="99248" y="977386"/>
                  <a:pt x="0" y="878138"/>
                  <a:pt x="0" y="755709"/>
                </a:cubicBezTo>
                <a:close/>
              </a:path>
            </a:pathLst>
          </a:custGeom>
          <a:solidFill>
            <a:srgbClr val="DD24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16388" name="Title 20">
            <a:extLst>
              <a:ext uri="{FF2B5EF4-FFF2-40B4-BE49-F238E27FC236}">
                <a16:creationId xmlns:a16="http://schemas.microsoft.com/office/drawing/2014/main" id="{121511B4-CB33-B842-BB81-E765C44A9D2E}"/>
              </a:ext>
            </a:extLst>
          </p:cNvPr>
          <p:cNvSpPr>
            <a:spLocks/>
          </p:cNvSpPr>
          <p:nvPr/>
        </p:nvSpPr>
        <p:spPr bwMode="auto">
          <a:xfrm>
            <a:off x="290513" y="98425"/>
            <a:ext cx="8220075" cy="993775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00000000000000000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00000000000000000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600" b="1">
                <a:solidFill>
                  <a:schemeClr val="bg1"/>
                </a:solidFill>
              </a:rPr>
              <a:t>Prince Harry, Duke of Sussex</a:t>
            </a:r>
          </a:p>
        </p:txBody>
      </p:sp>
      <p:pic>
        <p:nvPicPr>
          <p:cNvPr id="16389" name="Picture 7">
            <a:extLst>
              <a:ext uri="{FF2B5EF4-FFF2-40B4-BE49-F238E27FC236}">
                <a16:creationId xmlns:a16="http://schemas.microsoft.com/office/drawing/2014/main" id="{ABADA1EE-BAE2-0341-836A-ADB8378B0F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688" y="1479550"/>
            <a:ext cx="3365500" cy="445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8">
            <a:extLst>
              <a:ext uri="{FF2B5EF4-FFF2-40B4-BE49-F238E27FC236}">
                <a16:creationId xmlns:a16="http://schemas.microsoft.com/office/drawing/2014/main" id="{874A6E26-9B8E-AE4A-ACAA-991431571A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64" r="14664"/>
          <a:stretch>
            <a:fillRect/>
          </a:stretch>
        </p:blipFill>
        <p:spPr bwMode="auto">
          <a:xfrm>
            <a:off x="1065213" y="1995488"/>
            <a:ext cx="2633662" cy="349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Guidance [Read-Only]" id="{B29F6C71-AAE0-4B64-A45A-1046B855C9CC}" vid="{8E495050-AD79-41D8-9298-D2CAD143682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Guidance</Template>
  <TotalTime>13</TotalTime>
  <Words>606</Words>
  <Application>Microsoft Office PowerPoint</Application>
  <PresentationFormat>Экран (4:3)</PresentationFormat>
  <Paragraphs>102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Sassoon Infant Rg</vt:lpstr>
      <vt:lpstr>Lucida Grande</vt:lpstr>
      <vt:lpstr>Twinkl</vt:lpstr>
      <vt:lpstr>Arial</vt:lpstr>
      <vt:lpstr>Office Theme</vt:lpstr>
      <vt:lpstr>Презентация PowerPoint</vt:lpstr>
      <vt:lpstr>The Queen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Prince George</vt:lpstr>
      <vt:lpstr>Презентация PowerPoint</vt:lpstr>
      <vt:lpstr>Презентация PowerPoint</vt:lpstr>
      <vt:lpstr>Archie Harrison Mountbatten-Windsor</vt:lpstr>
      <vt:lpstr>The Royal Family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Chloe Thomas</dc:creator>
  <cp:lastModifiedBy>USER</cp:lastModifiedBy>
  <cp:revision>47</cp:revision>
  <dcterms:created xsi:type="dcterms:W3CDTF">2018-09-20T08:57:13Z</dcterms:created>
  <dcterms:modified xsi:type="dcterms:W3CDTF">2022-09-10T06:36:54Z</dcterms:modified>
</cp:coreProperties>
</file>