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Рабочий инструмент по </a:t>
            </a:r>
            <a:r>
              <a:rPr lang="ru-RU" dirty="0" err="1" smtClean="0"/>
              <a:t>эпиднадзору</a:t>
            </a:r>
            <a:r>
              <a:rPr lang="ru-RU" dirty="0" smtClean="0"/>
              <a:t> и обмену информацией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685801"/>
            <a:ext cx="9143999" cy="5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51883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44000" cy="613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685800"/>
            <a:ext cx="9144001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44000" cy="6163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685800"/>
            <a:ext cx="9144001" cy="245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44000" cy="61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2055" y="1524000"/>
            <a:ext cx="398734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799" y="2209800"/>
            <a:ext cx="7871791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95400"/>
            <a:ext cx="7010400" cy="5231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2597" r="10390"/>
          <a:stretch>
            <a:fillRect/>
          </a:stretch>
        </p:blipFill>
        <p:spPr bwMode="auto">
          <a:xfrm>
            <a:off x="1905000" y="914400"/>
            <a:ext cx="5638800" cy="5655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938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8438" y="1090613"/>
            <a:ext cx="3667125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823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9388" y="1504950"/>
            <a:ext cx="3705225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7</Words>
  <PresentationFormat>Экран (4:3)</PresentationFormat>
  <Paragraphs>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Рабочий инструмент по эпиднадзору и обмену информацией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Mikhail N. Nevitov</dc:creator>
  <cp:lastModifiedBy>Mikhail N. Nevitov</cp:lastModifiedBy>
  <cp:revision>24</cp:revision>
  <dcterms:created xsi:type="dcterms:W3CDTF">2024-02-29T11:08:07Z</dcterms:created>
  <dcterms:modified xsi:type="dcterms:W3CDTF">2025-10-23T10:05:14Z</dcterms:modified>
</cp:coreProperties>
</file>