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CCCCFF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774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Введение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Основные документы – Руководство и Рабочие инструменты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1828800"/>
            <a:ext cx="8458200" cy="923330"/>
          </a:xfrm>
          <a:prstGeom prst="rect">
            <a:avLst/>
          </a:prstGeom>
          <a:solidFill>
            <a:srgbClr val="CCCCFF">
              <a:alpha val="51000"/>
            </a:srgbClr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Межотраслевой подход «Единое Здоровье»: трехстороннее руководство по решению проблемы зоонозов в странах [</a:t>
            </a:r>
            <a:r>
              <a:rPr lang="en-US" b="1" dirty="0" smtClean="0"/>
              <a:t>Taking a </a:t>
            </a:r>
            <a:r>
              <a:rPr lang="en-US" b="1" dirty="0" err="1" smtClean="0"/>
              <a:t>Multisectoral</a:t>
            </a:r>
            <a:r>
              <a:rPr lang="en-US" b="1" dirty="0" smtClean="0"/>
              <a:t>, One Health Approach: A Tripartite Guide to Addressing </a:t>
            </a:r>
            <a:r>
              <a:rPr lang="en-US" b="1" dirty="0" err="1" smtClean="0"/>
              <a:t>Zoonotic</a:t>
            </a:r>
            <a:r>
              <a:rPr lang="en-US" b="1" dirty="0" smtClean="0"/>
              <a:t> Diseases in Countries] </a:t>
            </a: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2819400"/>
            <a:ext cx="2895600" cy="2308324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Рабочий инструмент межотраслевых координационных механизмов: рабочий инструмент Трехстороннего руководства по решению проблемы </a:t>
            </a:r>
            <a:r>
              <a:rPr lang="ru-RU" b="1" dirty="0" smtClean="0"/>
              <a:t>зоонозов</a:t>
            </a:r>
            <a:endParaRPr lang="ru-RU" b="1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048000" y="2819400"/>
            <a:ext cx="2895600" cy="2308324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Рабочий инструмент  совместной оценки рисков: рабочий инструмент трехстороннего руководства по решению проблемы </a:t>
            </a:r>
          </a:p>
          <a:p>
            <a:r>
              <a:rPr lang="ru-RU" b="1" dirty="0" smtClean="0"/>
              <a:t>зоонозов </a:t>
            </a:r>
            <a:r>
              <a:rPr lang="ru-RU" b="1" dirty="0" smtClean="0"/>
              <a:t>в</a:t>
            </a:r>
            <a:endParaRPr lang="ru-RU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6172200" y="2819400"/>
            <a:ext cx="2971800" cy="2031325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Рабочий инструмент по </a:t>
            </a:r>
            <a:r>
              <a:rPr lang="ru-RU" b="1" dirty="0" err="1" smtClean="0"/>
              <a:t>эпиднадзору</a:t>
            </a:r>
            <a:r>
              <a:rPr lang="ru-RU" b="1" dirty="0" smtClean="0"/>
              <a:t> и обмену информацией: рабочий инструмент Трехстороннего руководства по решению проблемы зоонозов в </a:t>
            </a:r>
            <a:r>
              <a:rPr lang="ru-RU" b="1" dirty="0" smtClean="0"/>
              <a:t>странах</a:t>
            </a:r>
            <a:endParaRPr lang="en-US" b="1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2133600" y="1066800"/>
            <a:ext cx="5410200" cy="646331"/>
          </a:xfrm>
          <a:prstGeom prst="rect">
            <a:avLst/>
          </a:prstGeom>
          <a:solidFill>
            <a:srgbClr val="FF9999">
              <a:alpha val="49000"/>
            </a:srgbClr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Международные медико-санитарные правила</a:t>
            </a:r>
          </a:p>
          <a:p>
            <a:r>
              <a:rPr lang="en-US" b="1" dirty="0" smtClean="0"/>
              <a:t>International health regulations (2005) - 2nd ed.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562600"/>
            <a:ext cx="8077200" cy="646331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Быстрая оценка событий, представляющих непосредственную опасность для </a:t>
            </a:r>
            <a:r>
              <a:rPr lang="ru-RU" b="1" smtClean="0"/>
              <a:t>здоровья населения </a:t>
            </a:r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Межотраслевой и междисциплинарный подход «Единое Здоровье» используется в целях создания национальных механизмов координации, коммуникации и сотрудничества для устранения угроз здоровью при контактах между человеком, животными и окружающей средой. Подход «Единое Здоровье» важен для обеспечения национальной и глобальной безопасности в сфере здравоохранения в контексте осуществления принятых под эгидой Всемирной организации здравоохранения (ВОЗ) Международных медико-санитарных правил (2005 год), а также международных стандартов в области охраны здоровья животных, ветеринарного здравоохранения, контроля зоонозов и благополучия животных, разработанных Всемирной организацией охраны здоровья животных (МЭБ). Повестки дня на период до 2030 года.</a:t>
            </a:r>
          </a:p>
          <a:p>
            <a:r>
              <a:rPr lang="ru-RU" dirty="0" smtClean="0"/>
              <a:t>Трёхстороннее руководство создано при трехстороннем сотрудничестве между Продовольственной и сельскохозяйственной организацией Объединенных Наций (ФАО), МЭБ и ВОЗ и служит примером многолетнего и успешного партнерства в деле практического применения подхода «Единое Здоровье» для решения стоящих перед миром проблем охраны здоровья человека и животных (как домашних, так и диких) и окружающей среды. </a:t>
            </a:r>
          </a:p>
          <a:p>
            <a:r>
              <a:rPr lang="ru-RU" dirty="0" smtClean="0"/>
              <a:t>Для дополнительной помощи странам, внедряющим Руководство 2019 года, в рамках трехстороннего партнерства будут разработаны рабочие инструменты в поддержку реализации каждой из технических предметных областей в этом руководстве, такие как комплексы передовой практики при осуществлении межведомственных действий, формы для сбора данных и отчетности, а также типовые стандартные операционные процедуры.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685800"/>
            <a:ext cx="6096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326</Words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Введение</vt:lpstr>
      <vt:lpstr>Основные документы – Руководство и Рабочие инструменты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</dc:title>
  <dc:creator>Mikhail N. Nevitov</dc:creator>
  <cp:lastModifiedBy>Mikhail N. Nevitov</cp:lastModifiedBy>
  <cp:revision>12</cp:revision>
  <dcterms:created xsi:type="dcterms:W3CDTF">2025-10-16T06:29:18Z</dcterms:created>
  <dcterms:modified xsi:type="dcterms:W3CDTF">2025-10-23T09:00:32Z</dcterms:modified>
</cp:coreProperties>
</file>