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5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5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2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5BEF-23CB-4787-A3DB-DDE8A69392E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BB18-B8DD-452A-9057-AA6864720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028" y="393995"/>
            <a:ext cx="10747169" cy="334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Воспроизводство лошадей</a:t>
            </a:r>
            <a:endParaRPr lang="ru-RU" sz="32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Биологические особенности размножения лошадей.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200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Способы </a:t>
            </a: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случки кобыл.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Подготовка и проведение </a:t>
            </a:r>
            <a:r>
              <a:rPr lang="ru-RU" sz="3200" b="1" spc="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выжеребки</a:t>
            </a:r>
            <a:r>
              <a:rPr lang="ru-RU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Жеребость и </a:t>
            </a:r>
            <a:r>
              <a:rPr lang="ru-RU" sz="3200" b="1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выжеребка</a:t>
            </a:r>
            <a:r>
              <a:rPr lang="ru-RU" sz="32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31" y="2862298"/>
            <a:ext cx="5198927" cy="38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6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761" y="422011"/>
            <a:ext cx="11079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Искусственное осеменение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коневодстве широко не применяет­ся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945230"/>
            <a:ext cx="8758753" cy="58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9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927" y="348757"/>
            <a:ext cx="1009866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Планирование 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случной кампании.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891" y="1421658"/>
            <a:ext cx="10699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*Случку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кобыл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начинают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февраля и за­канчивают 15 июля.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Wild Horse Stallions Fighting - 106605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69" y="2171285"/>
            <a:ext cx="6495804" cy="43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5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4390" y="291382"/>
            <a:ext cx="11067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ранней диагностики жеребости обычно пользу­ются ректальным методом.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24" y="1368600"/>
            <a:ext cx="7916553" cy="52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4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5776" y="196382"/>
            <a:ext cx="1698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Аборты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342" y="2446157"/>
            <a:ext cx="4608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заболеваниях животных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бруцеллезом,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трихомонозом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паратифом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сальмонеллезом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343" y="1298608"/>
            <a:ext cx="5313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инфекционного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4862" y="1298608"/>
            <a:ext cx="5678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неинфек­ционного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037610" y="781157"/>
            <a:ext cx="1805050" cy="51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63938" y="781157"/>
            <a:ext cx="1674420" cy="64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394862" y="2339279"/>
            <a:ext cx="5292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поедание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кобылами недоброкачественных кормов, потребление холодной воды, толчки, ушибы, сильное перенапряжение при работе, аномалии в половых органах, несовместимость групп крови и др.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4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2451" y="170628"/>
            <a:ext cx="565334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Проведение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выжеребки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правильное положение же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47" y="1194933"/>
            <a:ext cx="6504462" cy="532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507" y="346755"/>
            <a:ext cx="11720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2-3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выжеребкой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кобыл необходимо расковать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www.bibliofond.ru/wimg/16/811625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4" y="2591819"/>
            <a:ext cx="5732040" cy="3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yagro24.com/wp-content/uploads/2016/09/preg-tb-m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" y="1245466"/>
            <a:ext cx="5581085" cy="39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1519" y="0"/>
            <a:ext cx="8632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Выжеребка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обычно продолжается 10-30 мин.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yagro24.com/wp-content/uploads/2016/09/PM-GC275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2" y="736977"/>
            <a:ext cx="8632748" cy="58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7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7277" y="206254"/>
            <a:ext cx="8189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Выращивание подсосного молодняка.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8" y="954124"/>
            <a:ext cx="6513537" cy="42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66" y="2487365"/>
            <a:ext cx="6334819" cy="41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7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770" y="301670"/>
            <a:ext cx="10759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рационы подсосных кобыл включают корма, способствую­щие образованию молока.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Кобылам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верхового и рысистого направлений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рекомендуют давать 10 кг сена хорошего качества,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3-3,5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кг концентратов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8-10 кг сочных кормов;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крупным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кобы­лам тяжеловозных пород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- 10-15 кг сена,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3,5-4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кг концентратов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10 кг сочных кормов.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6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11" y="378652"/>
            <a:ext cx="6258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Взвешивание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измерение молодняка проводят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3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сутки после рождения,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6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мес.; 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года;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лет. 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3" y="546265"/>
            <a:ext cx="4958031" cy="60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2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14" y="402265"/>
            <a:ext cx="11293434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Биологические особенности размножения лошадей.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387" y="1352429"/>
            <a:ext cx="7517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Половая зре­лос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лошадей наступает в возрасте от 1 до 2 лет,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хозяйствен­ная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кобыл в возрасте 3-4 лет,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жеребцов тяжеловозных по­род - в 3-4,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верховых и рысистых пород - в 4-5 лет.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41" y="4030085"/>
            <a:ext cx="4819607" cy="27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1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895" y="271636"/>
            <a:ext cx="10343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первые месяцы жеребята питаются исключительно молоком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40" y="134885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4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516" y="374511"/>
            <a:ext cx="1121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жеребята начинают поедать растительные корма при­мерно в возрасте 1-1,5 мес.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67" y="1734808"/>
            <a:ext cx="6638266" cy="498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2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1267" y="192514"/>
            <a:ext cx="11186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конюшен­ном содержании лошадей жеребят отнимают по достижении ими 6-7-месячного возраста.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07" y="1269732"/>
            <a:ext cx="7809221" cy="52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5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263" y="224135"/>
            <a:ext cx="10616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первые 2-3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отъема жеребят содержат в денниках по 1-2 или небольшими группами в секциях (по 8-12 голов), а затем выпускают в леваду или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паддок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0" y="1945594"/>
            <a:ext cx="6333507" cy="47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1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007" y="212398"/>
            <a:ext cx="115665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*При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стойловом содержании отъемышам рекомендуется давать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сено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злаковое и бобовое в количестве 4-6 кг на голову,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3-6,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отруби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- 0,5-1,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морковь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3-6 кг,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жмых, свеклу, силос, пророщенное зерно и другие корма.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кормушках необходимо по­стоянно держать соль-лизунец,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*кормят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жеребят 4 раза в день.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2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383" y="350760"/>
            <a:ext cx="11067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выращивании отъемышей большое значение придается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моциону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31" y="1427978"/>
            <a:ext cx="7885505" cy="52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8852" y="216127"/>
            <a:ext cx="435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Групповой тренинг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/>
          <a:stretch/>
        </p:blipFill>
        <p:spPr bwMode="auto">
          <a:xfrm>
            <a:off x="593918" y="1021278"/>
            <a:ext cx="11207856" cy="54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8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60" y="253893"/>
            <a:ext cx="11281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Жеребчиков и кобылок тренируют отдельно по заранее состав­ленной схеме с учетом породы и производственного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91" y="1862355"/>
            <a:ext cx="6353300" cy="47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8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511" y="225631"/>
            <a:ext cx="11519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общего укрепления и закалки организма,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летом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теплую погоду желательно купать молодняк в неглубоком проточ­ном водоеме с хорошим дном.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49" y="1902169"/>
            <a:ext cx="7004475" cy="46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44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639" y="247886"/>
            <a:ext cx="10889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выращивании жеребят необходимо тщательно следить за чистотой их кожного покрова и за состоянием конечностей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75" y="1800332"/>
            <a:ext cx="5850534" cy="46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6" y="2002212"/>
            <a:ext cx="5542995" cy="4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2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392" y="426292"/>
            <a:ext cx="111509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*Половая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охота в среднем продолжается 5-7 дней с колебания­ми от 1 до 12 дней и более.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Овуляция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происходит за 24-36 ч до окончания охоты.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Метаэструс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продолжается 15-16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дней.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родолжительность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полового цикла в среднем состав­ляет 20-23 дня.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1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8" y="225631"/>
            <a:ext cx="11412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конных заводах при выращивании племенного молодняка часто используют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левадное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" y="1452299"/>
            <a:ext cx="5621962" cy="37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3" y="1421111"/>
            <a:ext cx="6241678" cy="38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5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2512" y="204251"/>
            <a:ext cx="11094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продолжительность жеребости составляет 11 мес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10" y="1009402"/>
            <a:ext cx="8448445" cy="561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555" y="93507"/>
            <a:ext cx="11214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Воспроизводительные способности жеребцов зависят от </a:t>
            </a:r>
            <a:endParaRPr lang="ru-RU" sz="32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состо­яния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здоровья,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половой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потенции и активности,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качества спермы. </a:t>
            </a:r>
            <a:endParaRPr lang="ru-RU" sz="3200" b="1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59" y="1803554"/>
            <a:ext cx="7151623" cy="47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2920" y="360633"/>
            <a:ext cx="5732403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200" b="1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Способы </a:t>
            </a:r>
            <a:r>
              <a:rPr lang="ru-RU" sz="32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случки кобыл.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522" y="1502667"/>
            <a:ext cx="10082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коне­водстве практикуют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случку кобыл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ручную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варковую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косячную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случку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ис­кусственное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осеменение кобыл. 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2275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ошади на открытом пастбище в Исландии. - 86526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2" y="1174238"/>
            <a:ext cx="8001701" cy="53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387" y="220131"/>
            <a:ext cx="11234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Ручную случку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используют в хозяйствах при конюшенном содержании лошадей.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6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138" y="113253"/>
            <a:ext cx="11174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Варковую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случку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применяют для покрытия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неоповоженных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ко­был высококровными жеребцами. </a:t>
            </a:r>
            <a:endParaRPr lang="ru-RU" sz="3200" b="1" dirty="0"/>
          </a:p>
        </p:txBody>
      </p:sp>
      <p:pic>
        <p:nvPicPr>
          <p:cNvPr id="1026" name="Picture 2" descr="Лошадь соединение - Стоковые фото Лошадь роялти-ф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60" y="1190471"/>
            <a:ext cx="8216680" cy="54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0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7" y="315133"/>
            <a:ext cx="11360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Косячную случку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 в табунном продуктивном коне­водстве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elandic horses running in the field, panoramic view - 228826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1" y="1330057"/>
            <a:ext cx="11951878" cy="42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47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590</Words>
  <Application>Microsoft Office PowerPoint</Application>
  <PresentationFormat>Широкоэкранный</PresentationFormat>
  <Paragraphs>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2024-05-31T05:31:42Z</dcterms:created>
  <dcterms:modified xsi:type="dcterms:W3CDTF">2024-06-13T10:01:25Z</dcterms:modified>
</cp:coreProperties>
</file>