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9" r:id="rId29"/>
    <p:sldId id="289" r:id="rId30"/>
    <p:sldId id="290" r:id="rId31"/>
    <p:sldId id="300" r:id="rId32"/>
    <p:sldId id="291" r:id="rId33"/>
    <p:sldId id="292" r:id="rId34"/>
    <p:sldId id="293" r:id="rId35"/>
    <p:sldId id="294" r:id="rId36"/>
    <p:sldId id="301" r:id="rId37"/>
    <p:sldId id="302" r:id="rId38"/>
    <p:sldId id="295" r:id="rId39"/>
    <p:sldId id="296" r:id="rId40"/>
    <p:sldId id="304" r:id="rId41"/>
    <p:sldId id="305" r:id="rId42"/>
    <p:sldId id="306" r:id="rId43"/>
    <p:sldId id="307" r:id="rId44"/>
    <p:sldId id="303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ADE7-A1D8-4A0E-B6C2-CE95FD9CE6A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93D6-2985-4B8D-A69E-1CE1F2532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4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ADE7-A1D8-4A0E-B6C2-CE95FD9CE6A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93D6-2985-4B8D-A69E-1CE1F2532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2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ADE7-A1D8-4A0E-B6C2-CE95FD9CE6A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93D6-2985-4B8D-A69E-1CE1F2532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2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ADE7-A1D8-4A0E-B6C2-CE95FD9CE6A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93D6-2985-4B8D-A69E-1CE1F2532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2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ADE7-A1D8-4A0E-B6C2-CE95FD9CE6A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93D6-2985-4B8D-A69E-1CE1F2532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4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ADE7-A1D8-4A0E-B6C2-CE95FD9CE6A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93D6-2985-4B8D-A69E-1CE1F2532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3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ADE7-A1D8-4A0E-B6C2-CE95FD9CE6A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93D6-2985-4B8D-A69E-1CE1F2532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8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ADE7-A1D8-4A0E-B6C2-CE95FD9CE6A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93D6-2985-4B8D-A69E-1CE1F2532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9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ADE7-A1D8-4A0E-B6C2-CE95FD9CE6A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93D6-2985-4B8D-A69E-1CE1F2532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6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ADE7-A1D8-4A0E-B6C2-CE95FD9CE6A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93D6-2985-4B8D-A69E-1CE1F2532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9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ADE7-A1D8-4A0E-B6C2-CE95FD9CE6A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93D6-2985-4B8D-A69E-1CE1F2532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9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CADE7-A1D8-4A0E-B6C2-CE95FD9CE6A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793D6-2985-4B8D-A69E-1CE1F2532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3777" y="711437"/>
            <a:ext cx="102840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i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Экстерьер</a:t>
            </a:r>
            <a:r>
              <a:rPr lang="ru-RU" sz="3600" b="1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интерьер и конституция лошадей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Понятия экстерьер, интерьер, конституция лошадей.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Типы высшей нервной деятельности, темперамент и характер лошадей.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Конституциональные типы лошадей.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Аллюры лошадей.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5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5028" y="736195"/>
            <a:ext cx="1016527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 л ь н ы й 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у р а в н о в е ш е н </a:t>
            </a:r>
            <a:r>
              <a:rPr lang="ru-RU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ы й 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145" y="1418767"/>
            <a:ext cx="10462161" cy="283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возбуждения у лошадей преобладает над процессом торможения;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проявляют высокую работоспособность на рыси с пониженной силой тяги и на шагу с нормальной силой тяги, но при повышенной нагрузке лошади этого типа менее работоспособны.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8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3621" y="653068"/>
            <a:ext cx="6096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л а б ы й    т и п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8670" y="1935603"/>
            <a:ext cx="10105901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Лошади данного типа отличаются пониженной работоспособностью, что связано со слабой силой не только возбудительного, но и тормозного процесса их нервной деятельности. 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малопригодны для любого вида использования, часто отказываются от работы, бывают непослушны.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1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5646" y="1044954"/>
            <a:ext cx="10462161" cy="3754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Темпераментом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лошади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 характер ее реакций на внешние раздражители, что зависит от состояния и возбудимости центральной нервной системы.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Различают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живой темперамент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отмечен преимущественно у лошадей быстрых аллюров, и спокойный, присущий большинству лошадей шаговых пород.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5267" y="372509"/>
            <a:ext cx="8027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Конституциональные типы лошадей.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512" y="1430643"/>
            <a:ext cx="1080654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конституциональным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относят такие особенности лошади, которые отражаются на жизнедеятельности всего организма, проявляясь как в морфологии каждого животного, так и в индивидуальном характере его физиологических реакций.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2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3771" y="528118"/>
            <a:ext cx="10497787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Существует несколько классификаций конституционального типа лошадей. </a:t>
            </a:r>
            <a:endParaRPr lang="ru-RU" sz="32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32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классификации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Сиго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лошадей быстрых аллюров относят к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дыхательному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типу конституции,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лошадей шаговых пород - к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пищеварительному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7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889" y="1133760"/>
            <a:ext cx="10687792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В.О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Витт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подразделял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лошадей на два резко различающихся типа конституции: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эйрисомный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(широкотелый) тип, к которому относят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медленноаллюрные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(шаговые) породы,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лептосомный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(узкотелый) тип — быстроаллюрные породы.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86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7517" y="403687"/>
            <a:ext cx="11067803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зоотехнии, в том числе и в коневодстве, более распространена классификация конституциональных типов животных, разработанная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Н. Кулешовым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согласно которой выделяют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 типа конституции лошадей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грубую,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нежную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переразвитой включительно),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плотную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(сухую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рыхлую (сырую).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143" y="5476895"/>
            <a:ext cx="11631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М. Ф. Иванов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дополнил эту классификацию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крепким типом.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99698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uch.ru/ministerstvo-seleskogo-hozyajstvarossijskoj-federacii-departam/76749_html_18715b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5" t="23596" r="13568"/>
          <a:stretch/>
        </p:blipFill>
        <p:spPr bwMode="auto">
          <a:xfrm>
            <a:off x="2600695" y="256513"/>
            <a:ext cx="7303325" cy="62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69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281" y="470863"/>
            <a:ext cx="10390909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 к о л о г и ч е с к и е 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 ы 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ш а д е й </a:t>
            </a:r>
            <a:endParaRPr lang="ru-RU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519" y="1388819"/>
            <a:ext cx="10177153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зоне полупустынь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формировались узкотелые длинноногие лошади сухой и нежной конституции с тонким костяком, легкой головой, узкой лицевой частью черепа, тонкой кожей, слабой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оброслостью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туловища.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rosagroportal.ru/public/article_img/RLbWa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68" y="3067127"/>
            <a:ext cx="4465122" cy="366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1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138" y="271020"/>
            <a:ext cx="1117468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зоне резко континентального степного климата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 жаркое лето и холодная малоснежная зима, образовался другой экологический тип лошадей - степной. Эти лошади широкотелы, с короткими конечностями, большой головой, толстой кожей; они быстро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нажировываются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обрастают густым волосом.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konevodstvo.su/books/item/f00/s00/z0000017/pic/00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98" y="3133084"/>
            <a:ext cx="4904220" cy="347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8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384" y="295386"/>
            <a:ext cx="11115304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Понятия экстерьер, интерьер, конституция лошадей.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522" y="2066232"/>
            <a:ext cx="10865922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Экстерьер</a:t>
            </a:r>
            <a:r>
              <a:rPr lang="ru-RU" sz="3200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внешних формах лошади в связи с ее хозяйственно-полезной ценностью и работоспособностью.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 происходит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французского слова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x t e r i e u r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внешний и употребляется для обозначения наружных форм лошади.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5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655" y="566344"/>
            <a:ext cx="1035528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Конституция степных лошадей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грубая и плотная; животные отличаются плодовитостью и молочностью. </a:t>
            </a: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zoovet.info/images/foto/foto_dlya_knig/o_loshadyach/plemennoe_delo_v_konevodstve/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03"/>
          <a:stretch/>
        </p:blipFill>
        <p:spPr bwMode="auto">
          <a:xfrm>
            <a:off x="5594473" y="1994539"/>
            <a:ext cx="5572125" cy="445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5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0643" y="530197"/>
            <a:ext cx="11055929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горных районах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складывался особый экологический тип, который характеризуется небольшим ростом, удлиненным туловищем, облегченной головой; сухими, прочными конечностями, часто спущенным крупом, копытами правильной формы, с крепким рогом. Конституция крепкая, плотная. </a:t>
            </a:r>
          </a:p>
        </p:txBody>
      </p:sp>
      <p:pic>
        <p:nvPicPr>
          <p:cNvPr id="5122" name="Picture 2" descr="https://studwood.ru/imag_/41/22095/image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40556" r="40452" b="27510"/>
          <a:stretch/>
        </p:blipFill>
        <p:spPr bwMode="auto">
          <a:xfrm>
            <a:off x="6567054" y="2516554"/>
            <a:ext cx="4963886" cy="42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34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9392" y="694892"/>
            <a:ext cx="1087779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холодного и влажного климата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формировались северные лесные лошади. Эти животные массивны, широкотелы, с короткой головой при прямом профиле и широкой лицевой частью; с густым шерстным покровом; копыта у них широкие. </a:t>
            </a:r>
          </a:p>
        </p:txBody>
      </p:sp>
      <p:pic>
        <p:nvPicPr>
          <p:cNvPr id="6146" name="Picture 2" descr="https://i.pinimg.com/originals/94/ce/87/94ce877185f4a71a0a847b39d7ee6f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37" y="2821326"/>
            <a:ext cx="5721144" cy="38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7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4405" y="592653"/>
            <a:ext cx="100584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Конституция лесных северных лошадей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грубая, плотная.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konevodstvo.su/books/item/f00/s00/z0000017/pic/00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490394"/>
            <a:ext cx="6810375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4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7226" y="336882"/>
            <a:ext cx="4491294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Аллюры лошадей.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1847050"/>
            <a:ext cx="9892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Аллюрами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называют различные способы передвижения лошади.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7412" y="3187671"/>
            <a:ext cx="10770919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скорости поступательного движения аллюры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подразделяют на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медленные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(шаг и хода) и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быстрые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(рысь, иноходь и галоп).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40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5023" y="524001"/>
            <a:ext cx="10153402" cy="428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Аллюры делят также на естественные и искусственные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Естественными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 аллюры, которыми лошадь передвигается без специального обучения (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шаг, хода, рысь, иноходь и галоп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естественным аллюрам условно относят и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прыжок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сложное однократное движение, состоящее из отталкивания, полета и приземления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59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894" y="433116"/>
            <a:ext cx="10580914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аллюры вырабатывают развитием и закреплением условных рефлексов управления шагу специфическими движениями лошади.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ним относят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испанский шаг и испанскую рысь, пируэты, пассаж,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пиаффе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курбет,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крупаду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каприоль и др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0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894" y="437891"/>
            <a:ext cx="10794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Шаг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относится к медленным аллюрам с двух-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трехкопытным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опиранием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о землю в четыре темпа (четыре последовательных удара о землю). </a:t>
            </a:r>
            <a:endParaRPr lang="ru-RU" sz="3200" dirty="0"/>
          </a:p>
        </p:txBody>
      </p:sp>
      <p:pic>
        <p:nvPicPr>
          <p:cNvPr id="8194" name="Picture 2" descr="https://mrhvost.com/wp-content/uploads/e/3/3/e33676157e49809b3d5cad684d7761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80" y="2359417"/>
            <a:ext cx="7267698" cy="41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97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faunas.ru/images/loshadi/allyu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30"/>
          <a:stretch/>
        </p:blipFill>
        <p:spPr bwMode="auto">
          <a:xfrm>
            <a:off x="526064" y="1460665"/>
            <a:ext cx="11151163" cy="35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49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766" y="1068184"/>
            <a:ext cx="10782795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медленный аллюр, но быстрее шага.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Конечности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лошади почти одновременно переставляются (односторонне и по диагонали) с четырьмя ударами о землю с неравномерными промежутками.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1272" y="623121"/>
            <a:ext cx="10295907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Интерьер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внутреннее (анатомическое и гистологическое) строение животного.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интерьера позволяют оценивать состояние работоспособности лошади.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французского слова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n t e r i e и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внутренний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97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9398" y="468221"/>
            <a:ext cx="10533413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Рысь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быстрый аллюр с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двухкопытным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диагональным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опиранием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землю в два темпа и с фазой безопорного движения.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mrhvost.com/wp-content/uploads/c/6/d/c6d541c997987dc32087b459c214aa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4" y="2377045"/>
            <a:ext cx="11430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30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faunas.ru/images/loshadi/allyu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0" b="50452"/>
          <a:stretch/>
        </p:blipFill>
        <p:spPr bwMode="auto">
          <a:xfrm>
            <a:off x="504463" y="1591294"/>
            <a:ext cx="11140016" cy="395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03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157" y="657706"/>
            <a:ext cx="10559942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Рысь подразделяют на трот, размашку, мах и резвую.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018" y="1562311"/>
            <a:ext cx="10640291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Трот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замедленная и укороченная рысь; фаза безопорного движения на тихом троте может отсутствовать. При ускоренном свободном троте расстояние в 1 км лошадь проходит за 3-3,5 мин.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Размашка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легкая спокойная рысь, но более скорая, чем трот (1 км за 2,5-3 мин); мах - еще более скорая рысь, 1 км лошадь проходит за 2-2,5 мин и быстрее.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Резвая рысь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-предельная резвость при езде на приз с максимальной фазой безопорного движения.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69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1276" y="414140"/>
            <a:ext cx="101534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Иноходь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- быстрый аллюр с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двухкопытным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боковым (односторонним)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опиранием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в два темпа с фазой безопорного движения. </a:t>
            </a:r>
            <a:endParaRPr lang="ru-RU" sz="3200" dirty="0"/>
          </a:p>
        </p:txBody>
      </p:sp>
      <p:pic>
        <p:nvPicPr>
          <p:cNvPr id="10242" name="Picture 2" descr="https://present5.com/presentation/132677292_444550657/image-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0" b="21954"/>
          <a:stretch/>
        </p:blipFill>
        <p:spPr bwMode="auto">
          <a:xfrm>
            <a:off x="914384" y="2339439"/>
            <a:ext cx="9876691" cy="400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34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132" y="564516"/>
            <a:ext cx="51182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Галоп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самый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резвый скачкообразный аллюр в три темпа с фазой безопорного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движения. </a:t>
            </a:r>
            <a:endParaRPr lang="ru-RU" sz="3200" dirty="0"/>
          </a:p>
        </p:txBody>
      </p:sp>
      <p:pic>
        <p:nvPicPr>
          <p:cNvPr id="11266" name="Picture 2" descr="https://animalzoom.ru/sites/default/files/allur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31" y="665018"/>
            <a:ext cx="6017390" cy="56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45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3148" y="165142"/>
            <a:ext cx="10628416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Различают следующие виды галопа: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манежный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(короткий), </a:t>
            </a:r>
            <a:endParaRPr lang="ru-RU" sz="32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олевой или </a:t>
            </a:r>
            <a:r>
              <a:rPr lang="ru-RU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кентер</a:t>
            </a:r>
            <a:endParaRPr lang="ru-RU" sz="32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резвый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(карьер).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764" y="2616454"/>
            <a:ext cx="11507189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Манежным (коротким)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 галоп на небольшой скорости (до 300 м за 1 (по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кругу).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олевым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кентер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называют </a:t>
            </a:r>
            <a:r>
              <a:rPr lang="ru-RU" sz="28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галоп в руках</a:t>
            </a:r>
            <a:r>
              <a:rPr lang="ru-RU" sz="28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являющийся основным аллюром при тренинге скаковых лошадей.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полевого галопа 6-8 м.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Резвый  галоп (карьер)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характеризуется максимальной скоростью движения лошади, превышающей на скачках 1 км за 1 мин. Мировой рекорд скорости резвого галопа (карьера) - 1 км за 53,6 с.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8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faunas.ru/images/loshadi/allyu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3" b="28197"/>
          <a:stretch/>
        </p:blipFill>
        <p:spPr bwMode="auto">
          <a:xfrm>
            <a:off x="1029860" y="1246909"/>
            <a:ext cx="10490611" cy="37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19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faunas.ru/images/loshadi/allyu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/>
        </p:blipFill>
        <p:spPr bwMode="auto">
          <a:xfrm>
            <a:off x="695034" y="890650"/>
            <a:ext cx="10776201" cy="4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79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5646" y="410137"/>
            <a:ext cx="11103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Прыжок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- естественный аллюр, по характеру движения близкий к галопу. </a:t>
            </a:r>
            <a:endParaRPr lang="ru-RU" sz="3200" dirty="0"/>
          </a:p>
        </p:txBody>
      </p:sp>
      <p:pic>
        <p:nvPicPr>
          <p:cNvPr id="12290" name="Picture 2" descr="https://iknigi.net/books_files/online_html/94226/i_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33" y="1178667"/>
            <a:ext cx="6532749" cy="540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59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8769" y="707295"/>
            <a:ext cx="110321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 нежелательным аллюрам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относятся: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притолочка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– усиленное толкание одной задней конечности;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закачка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качание задом из-за разного темпа движения задних и передних конечностей;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сорочья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рысь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скачок задними конечностями для восстановления темпа движения;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накидка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скачок передними конечностями, выкидывание передних конечностей в стороны и переплетение передними конечностями.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3771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8764" y="451708"/>
            <a:ext cx="11139054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Конституция лошади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латинского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o n s t i t u t i o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совокупность морфологических, физиологических и биохимических особенностей организма лошади, проявляющаяся в различиях обменных процессов, темпераменте, экстерьере и интерьере, продуктивности (работоспособности), реакциях организма на внешние раздражители, его резистентности к вредным и неблагоприятным факторам.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98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3071" y="598330"/>
            <a:ext cx="8209620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ИСКУССТВЕННЫЕ АЛЛЮРЫ</a:t>
            </a:r>
            <a:endParaRPr lang="ru-RU" sz="40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7664" y="1866796"/>
            <a:ext cx="440216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Пассаж</a:t>
            </a:r>
          </a:p>
          <a:p>
            <a:r>
              <a:rPr lang="ru-RU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4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спанский шаг</a:t>
            </a:r>
          </a:p>
          <a:p>
            <a:r>
              <a:rPr lang="ru-RU" sz="4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4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иаффе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738368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75310" y="5949539"/>
            <a:ext cx="2027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Пассаж</a:t>
            </a:r>
          </a:p>
        </p:txBody>
      </p:sp>
      <p:pic>
        <p:nvPicPr>
          <p:cNvPr id="3076" name="Picture 4" descr="https://avatars.mds.yandex.net/get-zen_doc/3723909/pub_5f3534e797d25b1c9c3d51a1_5f3556c3f72e454a00ba959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5" y="208787"/>
            <a:ext cx="8560480" cy="58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38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equestrian.ru/photos/photoreport2007/ec_dressage/0T9E2261_korelova_balag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50" y="52647"/>
            <a:ext cx="6058788" cy="59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60029" y="5999409"/>
            <a:ext cx="2087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Пиаффе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33925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1074" y="5764095"/>
            <a:ext cx="7748596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40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Испанский шаг и испанская рысь</a:t>
            </a:r>
            <a:endParaRPr lang="ru-RU" sz="4000" b="1" i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konovod.com/ResponsiveFilemanager-master/uploads/%D0%98%D0%9D%D0%A4%D0%9E/%D0%9E_%D0%BB%D0%BE%D1%88%D0%B0%D0%B4%D1%8F%D1%85/%D0%92%D0%B5%D1%80%D1%85%D0%BE%D0%B2%D0%B0%D1%8F%20%D0%B5%D0%B7%D0%B4%D0%B0/e94fc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34" y="287220"/>
            <a:ext cx="76200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55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0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6275" y="468221"/>
            <a:ext cx="9999024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Экстерьер и интерьер лошадей зависят от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морфлогических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физиологических особенностей, характерных для разного направления продуктивности животных, их пола и возраста.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4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56" y="509143"/>
            <a:ext cx="11281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Типы высшей нервной деятельности, темперамент и характер лошадей.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765" y="3052579"/>
            <a:ext cx="10949050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Рефлексы, по И. П. Павлову, подразделяют на безусловные и условные.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Безусловные рефлексы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относят к врожденным; они одинаковы у всех лошадей и передаются по наследству.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Условные рефлексы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возникают в процессе индивидуального развития лошади в ответ на внешние раздражения, однако ответные реакции животных на один и тот же раздражитель (например, звонок) выражаются по-разному, что зависит от типа высшей нервной деятельности каждой особи.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7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767" y="807447"/>
            <a:ext cx="11020301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основным свойствам нервной системы, то есть по сочетанию силы процессов возбуждения и торможения, уравновешенности и подвижности, лошади могут быть отнесены к одному из описанных ниже типов нервной деятельности согласно классификации, разработанной И. П. Павловым.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888" y="646872"/>
            <a:ext cx="11091554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 л ь н ы й  </a:t>
            </a:r>
            <a:r>
              <a:rPr lang="ru-RU" sz="2800" b="1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 </a:t>
            </a:r>
            <a:r>
              <a:rPr lang="ru-RU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а в н о в е ш е н </a:t>
            </a:r>
            <a:r>
              <a:rPr lang="ru-RU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ы й  </a:t>
            </a:r>
            <a:r>
              <a:rPr lang="ru-RU" sz="2800" b="1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 </a:t>
            </a:r>
            <a:r>
              <a:rPr lang="ru-RU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д в и ж н ы й </a:t>
            </a:r>
            <a:r>
              <a:rPr lang="ru-RU" sz="2800" b="1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 </a:t>
            </a:r>
            <a:r>
              <a:rPr lang="ru-RU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268" y="1745079"/>
            <a:ext cx="10937174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нергичны,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спокойны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свойственны высокая производительность при всех видах использования и быстрое восстановление работоспособности.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8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3148" y="593692"/>
            <a:ext cx="1045028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 л ь н ы й 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а в н о в е ш е н </a:t>
            </a:r>
            <a:r>
              <a:rPr lang="ru-RU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ы й 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 е р т н ы й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888" y="1680025"/>
            <a:ext cx="10996551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Лошади обладают уравновешенной нервной системой; 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инертность проявляется в более медленном освоении новой обстановки и образовании условных рефлексов.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Лошади этого типа обычно спокойные, в новой обстановке пугливы; 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работоспособность восстанавливается медленно.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20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1449</Words>
  <Application>Microsoft Office PowerPoint</Application>
  <PresentationFormat>Широкоэкранный</PresentationFormat>
  <Paragraphs>101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2021-10-01T07:14:27Z</dcterms:created>
  <dcterms:modified xsi:type="dcterms:W3CDTF">2024-05-31T05:21:38Z</dcterms:modified>
</cp:coreProperties>
</file>