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6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1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4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2DAA-BCAA-4698-9533-05029D25B86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A556-0A36-4B69-B927-B64294112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3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igenc.ru/c/prodovol-stvennaia-i-sel-skokhoziaistvennaia-organizatsiia-oon-61a7a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genc.ru/c/plemennye-sel-skokhoziaistvennye-zhivotnye-9cc31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genc.ru/c/konnye-zavody-00be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003" y="556644"/>
            <a:ext cx="121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Современное состояние отрасли </a:t>
            </a:r>
            <a:r>
              <a:rPr lang="ru-RU" sz="3200" b="1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коневодства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385" y="1460342"/>
            <a:ext cx="1156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 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ФАО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 насчитывается около 60 млн голов лошадей. </a:t>
            </a:r>
            <a:endParaRPr lang="ru-RU" sz="28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92151"/>
              </p:ext>
            </p:extLst>
          </p:nvPr>
        </p:nvGraphicFramePr>
        <p:xfrm>
          <a:off x="1900052" y="2365728"/>
          <a:ext cx="7243948" cy="3378102"/>
        </p:xfrm>
        <a:graphic>
          <a:graphicData uri="http://schemas.openxmlformats.org/drawingml/2006/table">
            <a:tbl>
              <a:tblPr firstRow="1" firstCol="1" bandRow="1"/>
              <a:tblGrid>
                <a:gridCol w="3482704">
                  <a:extLst>
                    <a:ext uri="{9D8B030D-6E8A-4147-A177-3AD203B41FA5}">
                      <a16:colId xmlns:a16="http://schemas.microsoft.com/office/drawing/2014/main" val="2920899634"/>
                    </a:ext>
                  </a:extLst>
                </a:gridCol>
                <a:gridCol w="3761244">
                  <a:extLst>
                    <a:ext uri="{9D8B030D-6E8A-4147-A177-3AD203B41FA5}">
                      <a16:colId xmlns:a16="http://schemas.microsoft.com/office/drawing/2014/main" val="840230091"/>
                    </a:ext>
                  </a:extLst>
                </a:gridCol>
              </a:tblGrid>
              <a:tr h="401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Поголовье лошадей, млн.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289245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60341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90732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Мексика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862430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Бразилия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61349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Монголия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935828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Аргентина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58626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Эфиопия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4954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Колумбия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8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aplaya-rus.ru/wp-content/uploads/5/b/b/5bbd5e7bf53858012be3751e5d7d5e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22" y="95992"/>
            <a:ext cx="7645279" cy="61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7008" y="6183807"/>
            <a:ext cx="3899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Ахалтекинская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456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haski-mana.ru/wp-content/uploads/9/c/5/9c58e92a7310baf5cbbb8f31dd19f1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1" y="182623"/>
            <a:ext cx="7702342" cy="61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4511" y="6183807"/>
            <a:ext cx="530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Арабская чистокровная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7950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ezon-dacha.ru/wp-content/uploads/d/d/e/dde5ed0b26415166555f615df527466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8" y="190047"/>
            <a:ext cx="8915607" cy="59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2144" y="6183807"/>
            <a:ext cx="2708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Терская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1710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krasivosti.pro/uploads/posts/2024-01/1704099043_krasivosti-pro-p-orlovskaya-risistaya-poroda-loshadei-kras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62" y="119291"/>
            <a:ext cx="8109527" cy="62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39102" y="6334780"/>
            <a:ext cx="4814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Орловская рысистая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7470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ornella.club/uploads/posts/2023-02/1676049685_ornella-club-p-amerikanskaya-standartbrednaya-poroda-los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4" y="222209"/>
            <a:ext cx="8473248" cy="60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33346" y="6334780"/>
            <a:ext cx="662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Американская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стандартбредная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6633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dzeninfra.ru/get-zen_doc/3707516/pub_624c395acdced01388fea024_624c39be14015f58490b7ee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" y="213756"/>
            <a:ext cx="9163792" cy="61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6357" y="6334780"/>
            <a:ext cx="4320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Русская рысистая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203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ro-selhoz.ru/wp-content/uploads/2017/09/loshadi_porody_sovetskiy_tyazhelovoz_7_14081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51" y="179120"/>
            <a:ext cx="8515927" cy="57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412" y="6085398"/>
            <a:ext cx="5008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Русская тяжеловозная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972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elikedacha.ru/wp-content/uploads/1/d/3/1d3d18a408ec8cdd93bcd094d948ff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00" y="205818"/>
            <a:ext cx="809625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6992" y="6085398"/>
            <a:ext cx="5425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Советская тяжеловозная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260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tatic.tildacdn.com/tild6364-3030-4664-a136-306333313532/jvPX8bOsV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2" y="119804"/>
            <a:ext cx="8721642" cy="6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3308" y="6192589"/>
            <a:ext cx="378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Владимирская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385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i1.wp.com/mnogo-krolikov.ru/wp-content/uploads/2017/09/loshad_porody_persheron_6_25090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3" y="160270"/>
            <a:ext cx="6787002" cy="62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0486" y="6334780"/>
            <a:ext cx="3810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Першеронская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26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11" y="378791"/>
            <a:ext cx="10806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 РФ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входит в первую десятку стран мира с наиболее развитым коневодством.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 В РФ разводят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свыше 40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пород </a:t>
            </a: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поголовье составляет 1,303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млн.,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них около 30 % – продуктивные животные,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около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4,5 % – 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племенные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и спортивные,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остальные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рабоче-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пользовательные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9785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laplaya-rus.ru/wp-content/uploads/a/9/f/a9f0443f59ca12bd46353de3bc8673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31" y="154874"/>
            <a:ext cx="8036830" cy="60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6819" y="6334780"/>
            <a:ext cx="3458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Башкирская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24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f.b37mrtl.ru/rbthmedia/images/2020.10/original/5f975e1a85600a3be5494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6" y="204889"/>
            <a:ext cx="10427731" cy="58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0977" y="6239777"/>
            <a:ext cx="294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Якутская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690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oknok.art/uploads/posts/2023-11/1698979948_poknok-art-p-narimskaya-loshad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52" y="195016"/>
            <a:ext cx="8733515" cy="58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0773" y="6239777"/>
            <a:ext cx="398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Новоалтайская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61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s://sun9-73.userapi.com/s/v1/ig2/buoAvEOIxU4OORn2kRDikMu4VF7DYC3-RP2PfBZLc-2m9u2ss5zgUXgo-66_2JKMClRIkWueYxMIia7k5dTa3ATb.jpg?size=1280x906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6" y="149967"/>
            <a:ext cx="8814421" cy="62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0827" y="6239777"/>
            <a:ext cx="3126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Мезенская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2868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aplaya-rus.ru/wp-content/uploads/6/c/6/6c6f0fefb7b4f9216dd37a0ed3f633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2" y="170233"/>
            <a:ext cx="8713725" cy="58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5047" y="6239777"/>
            <a:ext cx="273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Вятская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044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irfauni.cdnbro.com/posts/763636-buriatskaia-loshad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3" y="142504"/>
            <a:ext cx="8234754" cy="61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0349" y="6239777"/>
            <a:ext cx="3107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Бурятская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2999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nimals.pibig.info/uploads/posts/2023-09/1695302676_animals-pibig-info-p-loshad-porodi-shetlendskii-poni-obo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201880"/>
            <a:ext cx="8140000" cy="57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2856" y="6239777"/>
            <a:ext cx="3322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Шетлендский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000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tdata.ru/u29/photo8F42/20212313807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8" y="217716"/>
            <a:ext cx="8920554" cy="595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5345" y="6239777"/>
            <a:ext cx="6257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Американская миниатюрная лошадь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009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6275" y="556645"/>
            <a:ext cx="10046525" cy="2968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Основное поголовье находится во владении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акционерных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обществ,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кооперативов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товариществ,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фермерских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подсобных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хозяйствах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228" y="4139126"/>
            <a:ext cx="10909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 структуре племенного коневодства действуют около 100 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конных заводов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около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300 племенных ферм, </a:t>
            </a:r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6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07.fotocdn.net/s115/3a729ed5aaea375d/public_pin_l/2617993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11867"/>
            <a:ext cx="8167461" cy="5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0361" y="6106288"/>
            <a:ext cx="526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Чистокровная верховая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8729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www.prokoni.ru/forum/attachments/intendant-jpg.321757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60" y="253341"/>
            <a:ext cx="8753675" cy="5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0361" y="6106288"/>
            <a:ext cx="421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Русская верховая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874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oknok.art/uploads/posts/2022-11/1667422272_11-poknok-art-p-donskoi-risak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34" y="222704"/>
            <a:ext cx="6660408" cy="58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5166" y="6094834"/>
            <a:ext cx="2757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Донская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5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aplaya-rus.ru/wp-content/uploads/0/f/9/0f9e137fed427b7af014d52622b152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6" y="171206"/>
            <a:ext cx="8806750" cy="58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0467" y="6183807"/>
            <a:ext cx="3632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Буденновская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5777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direct.farm/content/207/2075d46297d34da3afe644e2e3d84e181142915.webp"/>
          <p:cNvSpPr>
            <a:spLocks noChangeAspect="1" noChangeArrowheads="1"/>
          </p:cNvSpPr>
          <p:nvPr/>
        </p:nvSpPr>
        <p:spPr bwMode="auto">
          <a:xfrm>
            <a:off x="-1653661" y="4320658"/>
            <a:ext cx="202108" cy="2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celes.club/uploads/posts/2021-11/1637325660_87-celes-club-p-gannoverskaya-loshad-zhivotnie-krasivo-fot-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3" y="236022"/>
            <a:ext cx="8084333" cy="58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7289" y="6183807"/>
            <a:ext cx="365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Тракененская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60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rhvost.com/wp-content/uploads/f/d/d/fdd1906201a6f251d6b7b0bce6a7d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54" y="142031"/>
            <a:ext cx="8780796" cy="58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27039" y="6183807"/>
            <a:ext cx="3639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Ганноверская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765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180</Words>
  <Application>Microsoft Office PowerPoint</Application>
  <PresentationFormat>Широкоэкранный</PresentationFormat>
  <Paragraphs>57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</cp:revision>
  <dcterms:created xsi:type="dcterms:W3CDTF">2024-04-23T09:02:44Z</dcterms:created>
  <dcterms:modified xsi:type="dcterms:W3CDTF">2024-09-09T08:13:41Z</dcterms:modified>
</cp:coreProperties>
</file>