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56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8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3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0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2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7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2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1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9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4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2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2DAA-BCAA-4698-9533-05029D25B86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0A556-0A36-4B69-B927-B64294112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93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1885" y="149277"/>
            <a:ext cx="113171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Л-1</a:t>
            </a:r>
            <a:endParaRPr lang="ru-RU" sz="2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Современное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состояние, </a:t>
            </a:r>
            <a:r>
              <a:rPr lang="ru-RU" sz="36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</a:t>
            </a:r>
            <a:endParaRPr lang="ru-RU" sz="3600" b="1" spc="-5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3600" b="1" spc="-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развития коневодства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507" y="2266830"/>
            <a:ext cx="7742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Отрасль коневодство и его значение.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2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Современное состояние </a:t>
            </a:r>
            <a:r>
              <a:rPr lang="ru-RU" sz="3200" b="1" spc="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отрасли </a:t>
            </a:r>
          </a:p>
          <a:p>
            <a:pPr algn="just">
              <a:spcAft>
                <a:spcPts val="0"/>
              </a:spcAft>
            </a:pPr>
            <a:r>
              <a:rPr lang="ru-RU" sz="3200" b="1" spc="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коневодства.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Проблемы и перспективы развития коневодства.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regnum.ru/uploads/pictures/news/2019/04/19/regnum_picture_1555643424209302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77" y="3877687"/>
            <a:ext cx="3807238" cy="25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4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391" y="517152"/>
            <a:ext cx="10925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Общая численность заводских пород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лошадей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организациях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8,5 тыс.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голов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собственников -1500 голов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3986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3767" y="789107"/>
            <a:ext cx="11356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*Создан для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организации учета и контроля племенной ценности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лошадей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82483" y="204332"/>
            <a:ext cx="2821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п 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 д р о м</a:t>
            </a:r>
            <a:endParaRPr lang="ru-RU" sz="3200" b="1" dirty="0"/>
          </a:p>
        </p:txBody>
      </p:sp>
      <p:pic>
        <p:nvPicPr>
          <p:cNvPr id="7170" name="Picture 2" descr="https://upload.wikimedia.org/wikipedia/commons/f/f1/Course_hippod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7" y="2115695"/>
            <a:ext cx="5124052" cy="34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av-edin23.ru/wp-content/uploads/2021/01/08-01-2020_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00" y="2031986"/>
            <a:ext cx="5245174" cy="34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38151" y="5790792"/>
            <a:ext cx="1116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Действующих ипподромов в стране 36,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которых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ежегодно испытывается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порядка 6500 лошадей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34169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4613" y="96149"/>
            <a:ext cx="4058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АО «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Росипподромы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1392" y="5330856"/>
            <a:ext cx="10737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Московский ипподром (ЦМИ)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vatars.dzeninfra.ru/get-zen_doc/1857933/pub_624699590f6d5840348704b9_62469bd0555f1c58973f7ea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75" y="835303"/>
            <a:ext cx="6770411" cy="44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5455" y="5934670"/>
            <a:ext cx="9844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185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лет является крупнейшим испытательным полигоном для </a:t>
            </a:r>
            <a:r>
              <a:rPr 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селекционно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-племенной работы в коневодстве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05140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2963" y="4486273"/>
            <a:ext cx="5824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ФГБНУ «ВНИИ коневодства»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ruhorses.ru/files/docs/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3" y="536863"/>
            <a:ext cx="5655263" cy="37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liderotrasli.ru/uploads/posts/2020-12/1606992579_img_9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43" y="446909"/>
            <a:ext cx="55245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3973" y="5399106"/>
            <a:ext cx="39101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селекционный центр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17 породам лошадей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403546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oferma.ru/wp-content/uploads/2017/03/dsc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0" y="95003"/>
            <a:ext cx="10476221" cy="46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2518" y="4620015"/>
            <a:ext cx="104146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ГБУ РС (Я) «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Сахаагроплем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ведет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селекцию по трем местным породам лошадей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якутская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мегежекская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приленская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93455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ot-pes.com/wp-content/uploads/2019/08/post_5d51e75803e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19" y="137577"/>
            <a:ext cx="8127875" cy="54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4400" y="5706532"/>
            <a:ext cx="10580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Архангельский НИИСХ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селекционный центр по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мезенской породе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лошадей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5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aplaya-rus.ru/wp-content/uploads/1/7/5/1759c6646a960cbb259643b08830ff6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248731"/>
            <a:ext cx="6056415" cy="4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8124" y="4515183"/>
            <a:ext cx="3011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усская верховая</a:t>
            </a:r>
            <a:endParaRPr lang="ru-RU" sz="2800" b="1" dirty="0"/>
          </a:p>
        </p:txBody>
      </p:sp>
      <p:pic>
        <p:nvPicPr>
          <p:cNvPr id="12294" name="Picture 6" descr="https://mrhvost.com/wp-content/uploads/9/2/2/922aceb1bf26fae5c81519343a38a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61" y="438337"/>
            <a:ext cx="5492027" cy="36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01174" y="4519841"/>
            <a:ext cx="366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Карачаевская порода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2519" y="5267244"/>
            <a:ext cx="10735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ФГБОУ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 РГАУ-МСХА им. К.А. Тимирязева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88461" y="598272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селекционное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обслуживание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312035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4394" y="194793"/>
            <a:ext cx="112696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ФГБНУ «ВНИИ коневодства»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32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информационного обеспечения коневодства,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лаборатории иммуногенетического и молекулярно-генетического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анализа,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исследовательские работы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искусственного осеменения и трансплантации эмбрионов.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5683" y="314346"/>
            <a:ext cx="7254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Рабоче-пользовательское </a:t>
            </a:r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/>
          </a:p>
        </p:txBody>
      </p:sp>
      <p:pic>
        <p:nvPicPr>
          <p:cNvPr id="13314" name="Picture 2" descr="https://haski-mana.ru/wp-content/uploads/6/e/f/6efc6f2c1e86339b8c960bf62492b8a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2" y="1181195"/>
            <a:ext cx="5631712" cy="38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66.userapi.com/impg/An-RVEXxz3fIeGEIGCiZ35JrytBrN1rJIejymQ/BLztoRhZ3gU.jpg?size=1163x675&amp;quality=96&amp;proxy=1&amp;sign=ea9fc8a875ae243e013c16fd4f32b34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96" y="1302018"/>
            <a:ext cx="5590046" cy="32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002" y="5523523"/>
            <a:ext cx="1164573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Рассматривается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важный и устойчивый резерв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энергетики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35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6531" y="89396"/>
            <a:ext cx="5357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Продуктивное направление</a:t>
            </a:r>
            <a:endParaRPr lang="ru-RU" sz="32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1889" y="1110781"/>
            <a:ext cx="11008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лошадь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приобретает большое значение как дополнительный источник дешёвого мяса и кумыса</a:t>
            </a:r>
            <a:endParaRPr lang="ru-RU" sz="3200" b="1" dirty="0"/>
          </a:p>
        </p:txBody>
      </p:sp>
      <p:pic>
        <p:nvPicPr>
          <p:cNvPr id="14338" name="Picture 2" descr="https://sezon-dacha.ru/wp-content/uploads/4/1/a/41a17a021d15900f1ad7cf311830ee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2624608"/>
            <a:ext cx="5992297" cy="396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nomadasaurus.com/wp-content/uploads/2015/07/Nomadic-Family-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49" y="2760357"/>
            <a:ext cx="5588879" cy="37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1772" y="182503"/>
            <a:ext cx="7948458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Отрасль коневодство и его значение.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265" y="1245551"/>
            <a:ext cx="106640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Коневодство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отрасль сельскохозяйственного животноводства, которая занимается разведением, уходом, разнообразным применением лошадей и рядом специфических особенностей.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2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135" y="8964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территории 10 субъектов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Российской Федерации сформировалась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специализированная мясная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подотрасль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табунное коневодство. </a:t>
            </a:r>
            <a:endParaRPr lang="ru-RU" sz="3200" b="1" i="1" dirty="0"/>
          </a:p>
        </p:txBody>
      </p:sp>
      <p:pic>
        <p:nvPicPr>
          <p:cNvPr id="15362" name="Picture 2" descr="https://news.meatbranch.com/wp-content/uploads/2018/10/000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6" y="1659300"/>
            <a:ext cx="7005683" cy="477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2079" y="2298450"/>
            <a:ext cx="44690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Численность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мясных табунных лошадей за последние годы увеличилось на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75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%,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 которых 65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% голов принадлежит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К(Ф)Х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ИП. 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062570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832" y="156750"/>
            <a:ext cx="4927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Спортивное направление</a:t>
            </a:r>
            <a:endParaRPr lang="ru-RU" sz="32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8758" y="741525"/>
            <a:ext cx="47382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включает </a:t>
            </a:r>
          </a:p>
          <a:p>
            <a:endParaRPr lang="ru-RU" sz="2800" b="1" i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выращивание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подготовку лошадей для классических видов конного спорта,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конноспортивных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 и состязаний,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конного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туризма и проката,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соревнований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олимпийских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игр. </a:t>
            </a:r>
            <a:endParaRPr lang="ru-RU" sz="2800" b="1" dirty="0"/>
          </a:p>
        </p:txBody>
      </p:sp>
      <p:pic>
        <p:nvPicPr>
          <p:cNvPr id="16386" name="Picture 2" descr="https://loshadiya.ru/uploads/forum/images/2013-08/1375623294202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14" y="1380634"/>
            <a:ext cx="6935806" cy="46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40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tatic.mvd.ru/upload/site72/document_images/zVHtrFrA8o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03" y="225269"/>
            <a:ext cx="8923710" cy="54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28" y="596778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нужд органов пограничной службы и охраны общественного порядка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226554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odrobno.uz/upload/rk/068/bb90509f-568b-1e2c-29fd-bf5deee612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" y="650176"/>
            <a:ext cx="5613078" cy="37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turktoday.info/cdn/2023/02/DOS_5901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42" y="768958"/>
            <a:ext cx="5597804" cy="34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885" y="5041512"/>
            <a:ext cx="11895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Участие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организации праздничных мероприятий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официальных церемоний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9758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portishka.com/uploads/posts/2022-11/1667493941_22-sportishka-com-p-konnie-progulki-gornii-altai-krasivo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1" y="411243"/>
            <a:ext cx="6519500" cy="4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8959" y="6058786"/>
            <a:ext cx="5918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лошадей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туризме </a:t>
            </a:r>
            <a:endParaRPr lang="ru-RU" sz="2800" b="1" i="1" dirty="0"/>
          </a:p>
        </p:txBody>
      </p:sp>
      <p:pic>
        <p:nvPicPr>
          <p:cNvPr id="19462" name="Picture 6" descr="https://sportishka.com/uploads/posts/2023-11/1701372447_sportishka-com-p-pokhodi-na-loshadyakh-instagram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06" y="1903026"/>
            <a:ext cx="5950508" cy="39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04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70.userapi.com/sun9-69/impg/3zAZdG52jNIWd3Mg-jU1edUOkzO2uVfqyKyrOA/PQaggGfLpyY.jpg?size=1280x857&amp;quality=96&amp;sign=28e103a48e6cd298534d8d6c53de776f&amp;c_uniq_tag=y2rpXYN5qoW7J3QP8BAVXmDrLtQ21iGIXoI95gaGiX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5" y="774390"/>
            <a:ext cx="6133199" cy="41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24warez.ru/uploads/posts/310118/264113/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23" y="1444583"/>
            <a:ext cx="5445822" cy="30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9765" y="5619400"/>
            <a:ext cx="506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spc="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Иппотерапия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(лечебная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езда)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409939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cdn.cnn.com/cnnnext/dam/assets/200625104716-plasma-caballo-anticuerpos-coronavirus-argentina-pkg-ignacio-grmaldi-perspectivas-buenos-aires-00000606-super-te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" y="377978"/>
            <a:ext cx="7875090" cy="443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776" y="5094507"/>
            <a:ext cx="10681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Получение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ветеринарных препаратов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гормональный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препарат СЖК – сыворотка жеребых кобыл</a:t>
            </a:r>
            <a:endParaRPr lang="ru-RU" sz="2800" b="1" i="1" dirty="0"/>
          </a:p>
        </p:txBody>
      </p:sp>
      <p:pic>
        <p:nvPicPr>
          <p:cNvPr id="21508" name="Picture 4" descr="https://vet-t.ru/wp-content/uploads/2018/12/Sergon_1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25390" r="25250" b="25007"/>
          <a:stretch/>
        </p:blipFill>
        <p:spPr bwMode="auto">
          <a:xfrm>
            <a:off x="7742712" y="1460665"/>
            <a:ext cx="4132613" cy="30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6229" y="287378"/>
            <a:ext cx="7641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Спортивно - досуговое коневодство в РФ</a:t>
            </a:r>
            <a:endParaRPr 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5637" y="1166291"/>
            <a:ext cx="109846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включает использование лошадей </a:t>
            </a:r>
            <a:endParaRPr lang="ru-RU" sz="2800" b="1" i="1" u="sng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i="1" u="sng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классических и национальных видах конного спорта, 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конном туризме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верховом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экипажном прокате, 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других досуговых и оздоровительных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мероприятиях.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3252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58" y="0"/>
            <a:ext cx="112815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Основная особенность отрасли коневодства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является главный вид ее продуктивности - различные виды механической работы, полезной для человека. </a:t>
            </a: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https://haski-mana.ru/wp-content/uploads/e/0/7/e07eed241f9ba700951ea1139cf8bf7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2304457"/>
            <a:ext cx="5928142" cy="37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segda-pomnim.com/uploads/posts/2022-04/1648958959_39-vsegda-pomnim-com-p-loshad-v-lesu-foto-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36" y="2289746"/>
            <a:ext cx="5618886" cy="37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1886" y="6121131"/>
            <a:ext cx="5422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различных полевых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95009" y="6028798"/>
            <a:ext cx="5442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различных работ в лесу (вырубка, заготовка)</a:t>
            </a:r>
            <a:endParaRPr lang="ru-RU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5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opblognews.ru/wp-content/uploads/2016/11/p04gqg62-1300x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8" y="308802"/>
            <a:ext cx="5804764" cy="32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5503" y="4694050"/>
            <a:ext cx="4997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Перевозка грузов на лошадях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celes.club/uploads/posts/2023-03/1679400593_celes-club-p-zapryazhennaya-loshad-oboi-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81" y="2608472"/>
            <a:ext cx="5709269" cy="37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4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5019" y="0"/>
            <a:ext cx="10117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Вторая особенность отрасли коневодства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разделение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90841" y="2054431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племенное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74559" y="2071254"/>
            <a:ext cx="2995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ользовательное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60954" y="2766382"/>
            <a:ext cx="2886624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рабочее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продуктивное </a:t>
            </a: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823855" y="1094593"/>
            <a:ext cx="1031323" cy="976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360954" y="1080719"/>
            <a:ext cx="1058651" cy="97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https://oderihino.ru/upload/2015/01/voroncov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1" y="2861384"/>
            <a:ext cx="5745767" cy="382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2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012" y="0"/>
            <a:ext cx="11507191" cy="665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Коневодство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дисциплина,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включающая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себя вопросы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кормления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содержания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использования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лошадей различных направлений продуктивности на транспорте и сельскохозяйственных работах,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в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спорте,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туризме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для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решения продовольственной проблемы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29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0253" y="346754"/>
            <a:ext cx="7004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коневодства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7335" y="2006821"/>
            <a:ext cx="4784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племенное (коннозаводство)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01894" y="2006821"/>
            <a:ext cx="427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рабоче-</a:t>
            </a: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пользовательное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58900" y="3553092"/>
            <a:ext cx="245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продуктивное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19548" y="3605333"/>
            <a:ext cx="204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спортивное</a:t>
            </a:r>
            <a:endParaRPr lang="ru-RU" sz="28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918857" y="1021278"/>
            <a:ext cx="1341912" cy="1068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401894" y="931529"/>
            <a:ext cx="1682729" cy="1158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7" idx="0"/>
          </p:cNvCxnSpPr>
          <p:nvPr/>
        </p:nvCxnSpPr>
        <p:spPr>
          <a:xfrm flipH="1">
            <a:off x="4384204" y="1045326"/>
            <a:ext cx="1814715" cy="2507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392718" y="1056166"/>
            <a:ext cx="1357914" cy="2496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777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3594" y="90274"/>
            <a:ext cx="783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Племенное направление (коннозаводство)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3759" y="795664"/>
            <a:ext cx="104859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совершенствовании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существующих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пород лошадей</a:t>
            </a:r>
          </a:p>
          <a:p>
            <a:pPr marL="457200" indent="-457200">
              <a:buFontTx/>
              <a:buChar char="-"/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выведении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новых типов и пород лошадей</a:t>
            </a:r>
            <a:endParaRPr lang="ru-RU" sz="3200" b="1" dirty="0"/>
          </a:p>
        </p:txBody>
      </p:sp>
      <p:pic>
        <p:nvPicPr>
          <p:cNvPr id="6146" name="Picture 2" descr="https://zoohoz.ru/wp-content/uploads/2015/05/budjonovsk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9" y="3096077"/>
            <a:ext cx="4803553" cy="36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nimals.pibig.info/uploads/posts/2023-10/1696552955_animals-pibig-info-p-plemennie-loshadi-instagram-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0" y="2978382"/>
            <a:ext cx="5372361" cy="37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1264" y="348700"/>
            <a:ext cx="110440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РФ функционируют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 предприятий по воспроизводству племенных лошадей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3757" y="2813608"/>
            <a:ext cx="3644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 конных заводов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757" y="3728590"/>
            <a:ext cx="3462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репродукторов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757" y="4643572"/>
            <a:ext cx="10439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генофондных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хозяйств по разведению местных пород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261" y="5631152"/>
            <a:ext cx="4234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заводские конюшни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229259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514</Words>
  <Application>Microsoft Office PowerPoint</Application>
  <PresentationFormat>Широкоэкранный</PresentationFormat>
  <Paragraphs>107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38</cp:revision>
  <dcterms:created xsi:type="dcterms:W3CDTF">2024-04-23T09:02:44Z</dcterms:created>
  <dcterms:modified xsi:type="dcterms:W3CDTF">2024-09-09T08:11:02Z</dcterms:modified>
</cp:coreProperties>
</file>