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70" r:id="rId9"/>
    <p:sldId id="263" r:id="rId10"/>
    <p:sldId id="264" r:id="rId11"/>
    <p:sldId id="267" r:id="rId12"/>
    <p:sldId id="265" r:id="rId13"/>
    <p:sldId id="268" r:id="rId14"/>
    <p:sldId id="266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E60E7-9677-9358-2464-EFCFAC485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9C834C-2A9A-3C68-1160-44A242E3F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79D8F-172E-36AD-BFCF-62165690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D6055-7837-B842-A975-07030D5D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F1D92-39E5-9555-5CAF-16780112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2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AC802-B853-44C8-1E64-6F17AAE9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58AB6A-9FA0-E4C3-EADA-E9E954607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70368C-0242-E72D-5883-B4F435EE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8BC6-7FB8-EB10-8A43-E46B8856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AEA47-EF52-41A1-D86C-63F50726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5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65F279-318E-AD04-494C-943487F17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EFC4E9-87D5-9C07-F4A8-4191B0740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08C45-76BA-0846-A06A-755C7048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907FC-DC28-9FF4-3CD1-6184A703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24CCF-BA70-74B4-CA59-024342A3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7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23768-FCF7-1817-15EF-43337CDD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1277D2-CED4-48CB-1043-C14F82A3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5C232A-818B-3D9C-BC46-6A50F9F7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E21A1-8537-336F-9132-19778C01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504BE-BF73-A6B7-BD2B-50C86EC3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AF024-C9F1-A8CF-9EBB-89DA1EE8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3E00C7-ED05-235B-7551-A60C50258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3F3F6-2357-3109-F016-51D90C1D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FDEDD-FAD9-B402-0BDE-1FD83B96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18BAE-222C-3B9A-0560-AAA95182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8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63F1A-DADB-726E-103F-F5CE82E7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C9EED-1872-3798-1E8D-8F3F6451D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9751A0-197B-9C74-FBF9-878F27A94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72ED95-2E6E-A672-C1B1-26F68DAA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9FA86-E4A4-A091-CDC2-5A7725B4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51F60E-D328-A6FD-21EA-1B99706C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6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DC050-13CA-9F4B-F9E7-E8CEC718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339122-5823-37ED-933C-8A7C32397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98357F-57F4-17AD-5C93-8E553A67D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DEFCCE-4845-F1F2-A02B-6E9C67B3D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C6DD14-EF39-A276-B8D3-FBA95D657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141332-9999-9E44-3CA5-CDE83362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75545-2FF1-DBDC-ACE2-478C82A3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978DE1-495F-12A4-4D52-7E671964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6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00ABB-B8A2-6126-8D8D-7668710A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89494C-9754-D193-865B-3334B92D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A2D504-67EF-1FBD-DE0B-E61173BC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D210E0-74A8-94DF-D4CC-C922C35C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8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19165C-B870-FC8F-7A6F-A59E0C9C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103531-96EA-2D81-24AB-02E26D36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4A101A-A8E9-AE40-F58A-7BF5CEE1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7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C76EF-E42E-BF2C-3984-9E1AF0A5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92ADE-A538-21C3-48AA-509A5B15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FFD26C-7734-9517-8D66-46AF9BC5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F50EE4-D247-91C5-9C96-578C4E07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BD69B4-C895-AE06-CF09-9001628F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05601C-2784-D1B5-66E0-21405BB1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2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C8C02-FE51-FB1C-D0D4-E7638D12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BD08E9-0772-98B1-207C-B6C71CDC2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B1DA2-CB80-C545-012F-D90AB9824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E12F2-3EF1-9200-D470-07FCFEFA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A8F396-9F4D-4AEC-7809-0A735F2C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FB4F00-F312-FA8F-E4BF-28F2FF66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7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C5016-F8AA-A974-5151-E9E78FAD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29C28-D33E-BE6D-8A36-957CA77FA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91DF-55C7-D9FD-A4C6-DAD568692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2BB9-5BBA-4D11-9E91-0A84AD56DC7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4FDA8-E1CC-CE82-86E9-693B302E3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9DCA2-9600-588C-6AF7-E1929941B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A97D-823D-4945-9E74-AC36073B2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4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BCA7E-88D2-B5E3-ADBF-E84D9FE8B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Морфология микроорганизмов. </a:t>
            </a:r>
            <a:br>
              <a:rPr lang="ru-RU" dirty="0"/>
            </a:br>
            <a:r>
              <a:rPr lang="ru-RU" dirty="0"/>
              <a:t>Бактерии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29CC3B-2DFB-91ED-A96B-D5E8E82C3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591" y="3016665"/>
            <a:ext cx="10058400" cy="2718972"/>
          </a:xfrm>
        </p:spPr>
        <p:txBody>
          <a:bodyPr>
            <a:normAutofit/>
          </a:bodyPr>
          <a:lstStyle/>
          <a:p>
            <a:r>
              <a:rPr lang="ru-RU" dirty="0"/>
              <a:t>План</a:t>
            </a:r>
          </a:p>
          <a:p>
            <a:pPr marL="457200" indent="-457200">
              <a:buAutoNum type="arabicPeriod"/>
            </a:pPr>
            <a:r>
              <a:rPr lang="ru-RU" dirty="0"/>
              <a:t>Строение бактериальной клетки</a:t>
            </a:r>
          </a:p>
          <a:p>
            <a:pPr marL="457200" indent="-457200">
              <a:buAutoNum type="arabicPeriod"/>
            </a:pPr>
            <a:r>
              <a:rPr lang="ru-RU" dirty="0"/>
              <a:t>Формы бактериальных клеток</a:t>
            </a:r>
          </a:p>
          <a:p>
            <a:pPr marL="457200" indent="-457200">
              <a:buAutoNum type="arabicPeriod"/>
            </a:pPr>
            <a:r>
              <a:rPr lang="ru-RU" dirty="0"/>
              <a:t>Особые клеточные структуры</a:t>
            </a:r>
          </a:p>
          <a:p>
            <a:pPr marL="457200" indent="-457200">
              <a:buAutoNum type="arabicPeriod"/>
            </a:pPr>
            <a:r>
              <a:rPr lang="ru-RU" dirty="0"/>
              <a:t>Спорообразование</a:t>
            </a:r>
          </a:p>
          <a:p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6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2C4AA84-6C47-408B-65B1-A6634CDD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5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23C10C8-A6E1-17E9-00F4-148743090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41" y="178530"/>
            <a:ext cx="8667918" cy="65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7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DDF5E9E-BDB2-9912-FA14-0F9C24489B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79" y="114231"/>
            <a:ext cx="8850907" cy="662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1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1ACFADF-E440-8443-AAD4-B65FA68F4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0" y="-120216"/>
            <a:ext cx="5608888" cy="42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A863F2D4-9919-A79F-F8EE-B2016503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61" y="239387"/>
            <a:ext cx="4255154" cy="31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2B8C251C-8BEA-58B6-6A80-598A42BB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73" y="3167573"/>
            <a:ext cx="4281441" cy="32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9DEB63D0-4F37-01F6-9BE8-FFCBDCCC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8" y="3466988"/>
            <a:ext cx="5457428" cy="29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0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5AD3BA2-A3AC-A258-C015-CF0FEAD50C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" y="1193856"/>
            <a:ext cx="10515600" cy="424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6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4B101FD-F6BC-42BA-556A-4B7F38849D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b="13469"/>
          <a:stretch/>
        </p:blipFill>
        <p:spPr bwMode="auto">
          <a:xfrm>
            <a:off x="970008" y="410198"/>
            <a:ext cx="10118170" cy="58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7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4CF175-0DED-83AB-DFEB-E3F8CEF7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9075"/>
            <a:ext cx="85725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5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9510CD4-A970-C716-0E38-C6390732A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79" y="213645"/>
            <a:ext cx="8901504" cy="66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7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C208093-61AF-970C-8805-5EB2B09BF1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13" y="-68366"/>
            <a:ext cx="8976946" cy="672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1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9D3A82A-80CD-2879-E8C1-06013011B9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23" y="173434"/>
            <a:ext cx="8681506" cy="65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0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846A1F-3EF5-6339-881A-CDA902114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0" t="11091" r="31448" b="19751"/>
          <a:stretch/>
        </p:blipFill>
        <p:spPr>
          <a:xfrm>
            <a:off x="1811707" y="42182"/>
            <a:ext cx="8802170" cy="63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943D72E-9E54-CF2B-CBBF-E07FF386FB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6"/>
          <a:stretch/>
        </p:blipFill>
        <p:spPr bwMode="auto">
          <a:xfrm>
            <a:off x="1518669" y="485740"/>
            <a:ext cx="8969214" cy="57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296E531-B1ED-B3CA-66F6-7A1DE6E39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1"/>
          <a:stretch/>
        </p:blipFill>
        <p:spPr bwMode="auto">
          <a:xfrm>
            <a:off x="1505353" y="418745"/>
            <a:ext cx="8946154" cy="57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8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AC912BF-0AC9-EC84-8DF6-05A9793B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34" y="164523"/>
            <a:ext cx="8717363" cy="65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18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</Words>
  <Application>Microsoft Office PowerPoint</Application>
  <PresentationFormat>Широкоэкранный</PresentationFormat>
  <Paragraphs>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Морфология микроорганизмов.  Бактерии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Морфология микроорганизмов. Бактерии </dc:title>
  <dc:creator>g-ilyina@yandex.ru</dc:creator>
  <cp:lastModifiedBy>g-ilyina@yandex.ru</cp:lastModifiedBy>
  <cp:revision>4</cp:revision>
  <dcterms:created xsi:type="dcterms:W3CDTF">2023-10-08T19:09:03Z</dcterms:created>
  <dcterms:modified xsi:type="dcterms:W3CDTF">2023-10-08T19:57:23Z</dcterms:modified>
</cp:coreProperties>
</file>