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74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E3C547-4209-4A6E-B624-F293EC63278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FAEA8EDE-C992-408E-A316-D62A1AF352F3}">
      <dgm:prSet/>
      <dgm:spPr/>
      <dgm:t>
        <a:bodyPr/>
        <a:lstStyle/>
        <a:p>
          <a:pPr rtl="0"/>
          <a:r>
            <a:rPr lang="ru-RU" dirty="0" smtClean="0"/>
            <a:t>6.1.	Особенности безопасности в туризме</a:t>
          </a:r>
          <a:endParaRPr lang="ru-RU" dirty="0"/>
        </a:p>
      </dgm:t>
    </dgm:pt>
    <dgm:pt modelId="{94B25629-AD20-4790-9B59-8484F422D094}" type="parTrans" cxnId="{101F212E-CA8F-4FE5-A1F8-7AAF74C0BA9E}">
      <dgm:prSet/>
      <dgm:spPr/>
      <dgm:t>
        <a:bodyPr/>
        <a:lstStyle/>
        <a:p>
          <a:endParaRPr lang="ru-RU"/>
        </a:p>
      </dgm:t>
    </dgm:pt>
    <dgm:pt modelId="{071ADC2C-5CCA-46DB-B457-1945060783A1}" type="sibTrans" cxnId="{101F212E-CA8F-4FE5-A1F8-7AAF74C0BA9E}">
      <dgm:prSet/>
      <dgm:spPr/>
      <dgm:t>
        <a:bodyPr/>
        <a:lstStyle/>
        <a:p>
          <a:endParaRPr lang="ru-RU"/>
        </a:p>
      </dgm:t>
    </dgm:pt>
    <dgm:pt modelId="{D3824BBA-FF39-437E-9CD0-4A8A4EE9B058}">
      <dgm:prSet/>
      <dgm:spPr/>
      <dgm:t>
        <a:bodyPr/>
        <a:lstStyle/>
        <a:p>
          <a:pPr rtl="0"/>
          <a:r>
            <a:rPr lang="ru-RU" smtClean="0"/>
            <a:t>6.2.	Факторы, влияющие на туриста во время отдыха</a:t>
          </a:r>
          <a:endParaRPr lang="ru-RU"/>
        </a:p>
      </dgm:t>
    </dgm:pt>
    <dgm:pt modelId="{1583D473-0F57-4C0A-B79A-2384E94993D4}" type="parTrans" cxnId="{98FF8F60-44F0-4AEA-96AD-3D9C3AFCE6C0}">
      <dgm:prSet/>
      <dgm:spPr/>
      <dgm:t>
        <a:bodyPr/>
        <a:lstStyle/>
        <a:p>
          <a:endParaRPr lang="ru-RU"/>
        </a:p>
      </dgm:t>
    </dgm:pt>
    <dgm:pt modelId="{42D7BD75-7F3C-4726-915E-B7A3A56CCE05}" type="sibTrans" cxnId="{98FF8F60-44F0-4AEA-96AD-3D9C3AFCE6C0}">
      <dgm:prSet/>
      <dgm:spPr/>
      <dgm:t>
        <a:bodyPr/>
        <a:lstStyle/>
        <a:p>
          <a:endParaRPr lang="ru-RU"/>
        </a:p>
      </dgm:t>
    </dgm:pt>
    <dgm:pt modelId="{7DC135BC-3AC2-4168-9C90-1DA6C743E4D0}">
      <dgm:prSet/>
      <dgm:spPr/>
      <dgm:t>
        <a:bodyPr/>
        <a:lstStyle/>
        <a:p>
          <a:pPr rtl="0"/>
          <a:r>
            <a:rPr lang="ru-RU" smtClean="0"/>
            <a:t>6.3.	Правила поведения во время поездки</a:t>
          </a:r>
          <a:endParaRPr lang="ru-RU"/>
        </a:p>
      </dgm:t>
    </dgm:pt>
    <dgm:pt modelId="{450B597F-3F46-4128-871C-9A47B7689B76}" type="parTrans" cxnId="{A72063A5-2AF7-41EC-8AE4-815FC5851993}">
      <dgm:prSet/>
      <dgm:spPr/>
      <dgm:t>
        <a:bodyPr/>
        <a:lstStyle/>
        <a:p>
          <a:endParaRPr lang="ru-RU"/>
        </a:p>
      </dgm:t>
    </dgm:pt>
    <dgm:pt modelId="{468AD3EE-5334-4AFA-866B-CD037D605210}" type="sibTrans" cxnId="{A72063A5-2AF7-41EC-8AE4-815FC5851993}">
      <dgm:prSet/>
      <dgm:spPr/>
      <dgm:t>
        <a:bodyPr/>
        <a:lstStyle/>
        <a:p>
          <a:endParaRPr lang="ru-RU"/>
        </a:p>
      </dgm:t>
    </dgm:pt>
    <dgm:pt modelId="{CB3395B6-2282-4ED4-9547-A62CC7A6866B}">
      <dgm:prSet/>
      <dgm:spPr/>
      <dgm:t>
        <a:bodyPr/>
        <a:lstStyle/>
        <a:p>
          <a:pPr rtl="0"/>
          <a:r>
            <a:rPr lang="ru-RU" smtClean="0"/>
            <a:t>6.4.	Страхование от несчастных случаев в туризме</a:t>
          </a:r>
          <a:endParaRPr lang="ru-RU"/>
        </a:p>
      </dgm:t>
    </dgm:pt>
    <dgm:pt modelId="{026E98E5-9E69-4849-917D-335BBF298E16}" type="parTrans" cxnId="{0926009D-235C-4309-8964-DBCAB1664BC3}">
      <dgm:prSet/>
      <dgm:spPr/>
      <dgm:t>
        <a:bodyPr/>
        <a:lstStyle/>
        <a:p>
          <a:endParaRPr lang="ru-RU"/>
        </a:p>
      </dgm:t>
    </dgm:pt>
    <dgm:pt modelId="{8912AF20-AFEA-40C8-B274-FCDD83FE5FA1}" type="sibTrans" cxnId="{0926009D-235C-4309-8964-DBCAB1664BC3}">
      <dgm:prSet/>
      <dgm:spPr/>
      <dgm:t>
        <a:bodyPr/>
        <a:lstStyle/>
        <a:p>
          <a:endParaRPr lang="ru-RU"/>
        </a:p>
      </dgm:t>
    </dgm:pt>
    <dgm:pt modelId="{849F577E-949B-424D-B001-E05CEC5DDAB4}">
      <dgm:prSet/>
      <dgm:spPr/>
      <dgm:t>
        <a:bodyPr/>
        <a:lstStyle/>
        <a:p>
          <a:pPr rtl="0"/>
          <a:r>
            <a:rPr lang="ru-RU" smtClean="0"/>
            <a:t>6.5.	Медицинское страхование в туризме</a:t>
          </a:r>
          <a:endParaRPr lang="ru-RU"/>
        </a:p>
      </dgm:t>
    </dgm:pt>
    <dgm:pt modelId="{46E02556-56F6-4884-AEA3-47354AD6215F}" type="parTrans" cxnId="{CB886EB1-9C53-45B8-B1C7-FB5029DF2510}">
      <dgm:prSet/>
      <dgm:spPr/>
      <dgm:t>
        <a:bodyPr/>
        <a:lstStyle/>
        <a:p>
          <a:endParaRPr lang="ru-RU"/>
        </a:p>
      </dgm:t>
    </dgm:pt>
    <dgm:pt modelId="{4B562F50-E74B-4D0D-8A55-1F91EB48AFF3}" type="sibTrans" cxnId="{CB886EB1-9C53-45B8-B1C7-FB5029DF2510}">
      <dgm:prSet/>
      <dgm:spPr/>
      <dgm:t>
        <a:bodyPr/>
        <a:lstStyle/>
        <a:p>
          <a:endParaRPr lang="ru-RU"/>
        </a:p>
      </dgm:t>
    </dgm:pt>
    <dgm:pt modelId="{F8879A11-67B2-446D-A5F4-1F954985A776}">
      <dgm:prSet/>
      <dgm:spPr/>
      <dgm:t>
        <a:bodyPr/>
        <a:lstStyle/>
        <a:p>
          <a:pPr rtl="0"/>
          <a:r>
            <a:rPr lang="ru-RU" smtClean="0"/>
            <a:t>6.6.	Страхование ответственности в туризме</a:t>
          </a:r>
          <a:endParaRPr lang="ru-RU"/>
        </a:p>
      </dgm:t>
    </dgm:pt>
    <dgm:pt modelId="{FFCE81F9-74CF-41DC-9E1A-89581C718287}" type="parTrans" cxnId="{4DF5FE2B-6DE0-4DDA-8B7E-E7F8A1D12D1A}">
      <dgm:prSet/>
      <dgm:spPr/>
      <dgm:t>
        <a:bodyPr/>
        <a:lstStyle/>
        <a:p>
          <a:endParaRPr lang="ru-RU"/>
        </a:p>
      </dgm:t>
    </dgm:pt>
    <dgm:pt modelId="{BC571BC2-DCC9-4AE9-95FE-3DBB0B17A9D9}" type="sibTrans" cxnId="{4DF5FE2B-6DE0-4DDA-8B7E-E7F8A1D12D1A}">
      <dgm:prSet/>
      <dgm:spPr/>
      <dgm:t>
        <a:bodyPr/>
        <a:lstStyle/>
        <a:p>
          <a:endParaRPr lang="ru-RU"/>
        </a:p>
      </dgm:t>
    </dgm:pt>
    <dgm:pt modelId="{3FDCFB72-1BE8-4A5F-9143-773CD288F980}" type="pres">
      <dgm:prSet presAssocID="{72E3C547-4209-4A6E-B624-F293EC632782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50DF0058-C1DC-44F5-A326-5117697CC1F3}" type="pres">
      <dgm:prSet presAssocID="{FAEA8EDE-C992-408E-A316-D62A1AF352F3}" presName="thickLine" presStyleLbl="alignNode1" presStyleIdx="0" presStyleCnt="6"/>
      <dgm:spPr/>
    </dgm:pt>
    <dgm:pt modelId="{D5401AA1-116E-42BC-B121-9C942969402D}" type="pres">
      <dgm:prSet presAssocID="{FAEA8EDE-C992-408E-A316-D62A1AF352F3}" presName="horz1" presStyleCnt="0"/>
      <dgm:spPr/>
    </dgm:pt>
    <dgm:pt modelId="{FB9CA45A-1D67-4BC6-BB47-9D368738939A}" type="pres">
      <dgm:prSet presAssocID="{FAEA8EDE-C992-408E-A316-D62A1AF352F3}" presName="tx1" presStyleLbl="revTx" presStyleIdx="0" presStyleCnt="6"/>
      <dgm:spPr/>
      <dgm:t>
        <a:bodyPr/>
        <a:lstStyle/>
        <a:p>
          <a:endParaRPr lang="ru-RU"/>
        </a:p>
      </dgm:t>
    </dgm:pt>
    <dgm:pt modelId="{620B9CA3-5CF4-475E-964F-3DC614D598C6}" type="pres">
      <dgm:prSet presAssocID="{FAEA8EDE-C992-408E-A316-D62A1AF352F3}" presName="vert1" presStyleCnt="0"/>
      <dgm:spPr/>
    </dgm:pt>
    <dgm:pt modelId="{B0AA202C-ADF0-4845-A33B-F1AAFBC9C3B1}" type="pres">
      <dgm:prSet presAssocID="{D3824BBA-FF39-437E-9CD0-4A8A4EE9B058}" presName="thickLine" presStyleLbl="alignNode1" presStyleIdx="1" presStyleCnt="6"/>
      <dgm:spPr/>
    </dgm:pt>
    <dgm:pt modelId="{80BE46D6-5874-40BE-9C12-62F0E3AC683E}" type="pres">
      <dgm:prSet presAssocID="{D3824BBA-FF39-437E-9CD0-4A8A4EE9B058}" presName="horz1" presStyleCnt="0"/>
      <dgm:spPr/>
    </dgm:pt>
    <dgm:pt modelId="{2F1FB8C7-F74A-489D-A3F1-54A2E84557FF}" type="pres">
      <dgm:prSet presAssocID="{D3824BBA-FF39-437E-9CD0-4A8A4EE9B058}" presName="tx1" presStyleLbl="revTx" presStyleIdx="1" presStyleCnt="6"/>
      <dgm:spPr/>
      <dgm:t>
        <a:bodyPr/>
        <a:lstStyle/>
        <a:p>
          <a:endParaRPr lang="ru-RU"/>
        </a:p>
      </dgm:t>
    </dgm:pt>
    <dgm:pt modelId="{399F9B05-F507-4911-83EA-5D5ADB54A400}" type="pres">
      <dgm:prSet presAssocID="{D3824BBA-FF39-437E-9CD0-4A8A4EE9B058}" presName="vert1" presStyleCnt="0"/>
      <dgm:spPr/>
    </dgm:pt>
    <dgm:pt modelId="{E8C7EA9F-77D4-476C-84DA-81CC1849B061}" type="pres">
      <dgm:prSet presAssocID="{7DC135BC-3AC2-4168-9C90-1DA6C743E4D0}" presName="thickLine" presStyleLbl="alignNode1" presStyleIdx="2" presStyleCnt="6"/>
      <dgm:spPr/>
    </dgm:pt>
    <dgm:pt modelId="{EAA84EB0-C468-4C19-A2C3-446EEEF8B1D9}" type="pres">
      <dgm:prSet presAssocID="{7DC135BC-3AC2-4168-9C90-1DA6C743E4D0}" presName="horz1" presStyleCnt="0"/>
      <dgm:spPr/>
    </dgm:pt>
    <dgm:pt modelId="{CE2D2D71-1EF0-45A8-91E0-E8C30EA67F89}" type="pres">
      <dgm:prSet presAssocID="{7DC135BC-3AC2-4168-9C90-1DA6C743E4D0}" presName="tx1" presStyleLbl="revTx" presStyleIdx="2" presStyleCnt="6"/>
      <dgm:spPr/>
      <dgm:t>
        <a:bodyPr/>
        <a:lstStyle/>
        <a:p>
          <a:endParaRPr lang="ru-RU"/>
        </a:p>
      </dgm:t>
    </dgm:pt>
    <dgm:pt modelId="{2B92B2BB-FE39-475E-B009-21A186CAEF29}" type="pres">
      <dgm:prSet presAssocID="{7DC135BC-3AC2-4168-9C90-1DA6C743E4D0}" presName="vert1" presStyleCnt="0"/>
      <dgm:spPr/>
    </dgm:pt>
    <dgm:pt modelId="{45CD0DEB-54A7-4D99-A7A9-5981CE889D33}" type="pres">
      <dgm:prSet presAssocID="{CB3395B6-2282-4ED4-9547-A62CC7A6866B}" presName="thickLine" presStyleLbl="alignNode1" presStyleIdx="3" presStyleCnt="6"/>
      <dgm:spPr/>
    </dgm:pt>
    <dgm:pt modelId="{9657CE0D-119D-4AD0-B419-F67C6A4A85AE}" type="pres">
      <dgm:prSet presAssocID="{CB3395B6-2282-4ED4-9547-A62CC7A6866B}" presName="horz1" presStyleCnt="0"/>
      <dgm:spPr/>
    </dgm:pt>
    <dgm:pt modelId="{1CEBD099-15D6-4A80-80A3-A7FB6B290150}" type="pres">
      <dgm:prSet presAssocID="{CB3395B6-2282-4ED4-9547-A62CC7A6866B}" presName="tx1" presStyleLbl="revTx" presStyleIdx="3" presStyleCnt="6"/>
      <dgm:spPr/>
      <dgm:t>
        <a:bodyPr/>
        <a:lstStyle/>
        <a:p>
          <a:endParaRPr lang="ru-RU"/>
        </a:p>
      </dgm:t>
    </dgm:pt>
    <dgm:pt modelId="{F7A238D3-5E74-4CF1-9671-20ECFE371225}" type="pres">
      <dgm:prSet presAssocID="{CB3395B6-2282-4ED4-9547-A62CC7A6866B}" presName="vert1" presStyleCnt="0"/>
      <dgm:spPr/>
    </dgm:pt>
    <dgm:pt modelId="{802AB275-6D92-4262-8CDD-CAEF9EF74137}" type="pres">
      <dgm:prSet presAssocID="{849F577E-949B-424D-B001-E05CEC5DDAB4}" presName="thickLine" presStyleLbl="alignNode1" presStyleIdx="4" presStyleCnt="6"/>
      <dgm:spPr/>
    </dgm:pt>
    <dgm:pt modelId="{0B6E4236-6B59-4DB8-878C-838961348265}" type="pres">
      <dgm:prSet presAssocID="{849F577E-949B-424D-B001-E05CEC5DDAB4}" presName="horz1" presStyleCnt="0"/>
      <dgm:spPr/>
    </dgm:pt>
    <dgm:pt modelId="{89857312-F419-4413-A7A8-26736D32BF55}" type="pres">
      <dgm:prSet presAssocID="{849F577E-949B-424D-B001-E05CEC5DDAB4}" presName="tx1" presStyleLbl="revTx" presStyleIdx="4" presStyleCnt="6"/>
      <dgm:spPr/>
      <dgm:t>
        <a:bodyPr/>
        <a:lstStyle/>
        <a:p>
          <a:endParaRPr lang="ru-RU"/>
        </a:p>
      </dgm:t>
    </dgm:pt>
    <dgm:pt modelId="{66522B39-16A7-4EA5-B7A9-AA6F183BA602}" type="pres">
      <dgm:prSet presAssocID="{849F577E-949B-424D-B001-E05CEC5DDAB4}" presName="vert1" presStyleCnt="0"/>
      <dgm:spPr/>
    </dgm:pt>
    <dgm:pt modelId="{81E7040D-AB72-4390-9A35-ECD592BF9A99}" type="pres">
      <dgm:prSet presAssocID="{F8879A11-67B2-446D-A5F4-1F954985A776}" presName="thickLine" presStyleLbl="alignNode1" presStyleIdx="5" presStyleCnt="6"/>
      <dgm:spPr/>
    </dgm:pt>
    <dgm:pt modelId="{06492A87-6DC5-4E85-85E9-EF4D0801C3E1}" type="pres">
      <dgm:prSet presAssocID="{F8879A11-67B2-446D-A5F4-1F954985A776}" presName="horz1" presStyleCnt="0"/>
      <dgm:spPr/>
    </dgm:pt>
    <dgm:pt modelId="{1F01AE4A-5B94-48DF-8688-7B6E8B0F936A}" type="pres">
      <dgm:prSet presAssocID="{F8879A11-67B2-446D-A5F4-1F954985A776}" presName="tx1" presStyleLbl="revTx" presStyleIdx="5" presStyleCnt="6"/>
      <dgm:spPr/>
      <dgm:t>
        <a:bodyPr/>
        <a:lstStyle/>
        <a:p>
          <a:endParaRPr lang="ru-RU"/>
        </a:p>
      </dgm:t>
    </dgm:pt>
    <dgm:pt modelId="{5BBB4E19-7C0F-4C5E-95C5-614F5C80A64C}" type="pres">
      <dgm:prSet presAssocID="{F8879A11-67B2-446D-A5F4-1F954985A776}" presName="vert1" presStyleCnt="0"/>
      <dgm:spPr/>
    </dgm:pt>
  </dgm:ptLst>
  <dgm:cxnLst>
    <dgm:cxn modelId="{BF49F8D0-CB29-4DB7-93F2-62055B54CE32}" type="presOf" srcId="{7DC135BC-3AC2-4168-9C90-1DA6C743E4D0}" destId="{CE2D2D71-1EF0-45A8-91E0-E8C30EA67F89}" srcOrd="0" destOrd="0" presId="urn:microsoft.com/office/officeart/2008/layout/LinedList"/>
    <dgm:cxn modelId="{0926009D-235C-4309-8964-DBCAB1664BC3}" srcId="{72E3C547-4209-4A6E-B624-F293EC632782}" destId="{CB3395B6-2282-4ED4-9547-A62CC7A6866B}" srcOrd="3" destOrd="0" parTransId="{026E98E5-9E69-4849-917D-335BBF298E16}" sibTransId="{8912AF20-AFEA-40C8-B274-FCDD83FE5FA1}"/>
    <dgm:cxn modelId="{CB886EB1-9C53-45B8-B1C7-FB5029DF2510}" srcId="{72E3C547-4209-4A6E-B624-F293EC632782}" destId="{849F577E-949B-424D-B001-E05CEC5DDAB4}" srcOrd="4" destOrd="0" parTransId="{46E02556-56F6-4884-AEA3-47354AD6215F}" sibTransId="{4B562F50-E74B-4D0D-8A55-1F91EB48AFF3}"/>
    <dgm:cxn modelId="{35518083-0E2B-486C-8C66-27092C63D933}" type="presOf" srcId="{CB3395B6-2282-4ED4-9547-A62CC7A6866B}" destId="{1CEBD099-15D6-4A80-80A3-A7FB6B290150}" srcOrd="0" destOrd="0" presId="urn:microsoft.com/office/officeart/2008/layout/LinedList"/>
    <dgm:cxn modelId="{FEA796EF-65A5-4050-854B-B9AB4BC92769}" type="presOf" srcId="{FAEA8EDE-C992-408E-A316-D62A1AF352F3}" destId="{FB9CA45A-1D67-4BC6-BB47-9D368738939A}" srcOrd="0" destOrd="0" presId="urn:microsoft.com/office/officeart/2008/layout/LinedList"/>
    <dgm:cxn modelId="{101F212E-CA8F-4FE5-A1F8-7AAF74C0BA9E}" srcId="{72E3C547-4209-4A6E-B624-F293EC632782}" destId="{FAEA8EDE-C992-408E-A316-D62A1AF352F3}" srcOrd="0" destOrd="0" parTransId="{94B25629-AD20-4790-9B59-8484F422D094}" sibTransId="{071ADC2C-5CCA-46DB-B457-1945060783A1}"/>
    <dgm:cxn modelId="{BC8032DD-6918-460B-A989-ED1B8EE5D054}" type="presOf" srcId="{72E3C547-4209-4A6E-B624-F293EC632782}" destId="{3FDCFB72-1BE8-4A5F-9143-773CD288F980}" srcOrd="0" destOrd="0" presId="urn:microsoft.com/office/officeart/2008/layout/LinedList"/>
    <dgm:cxn modelId="{0AE448EE-AE83-4379-AD3D-1790F66124C9}" type="presOf" srcId="{849F577E-949B-424D-B001-E05CEC5DDAB4}" destId="{89857312-F419-4413-A7A8-26736D32BF55}" srcOrd="0" destOrd="0" presId="urn:microsoft.com/office/officeart/2008/layout/LinedList"/>
    <dgm:cxn modelId="{A72063A5-2AF7-41EC-8AE4-815FC5851993}" srcId="{72E3C547-4209-4A6E-B624-F293EC632782}" destId="{7DC135BC-3AC2-4168-9C90-1DA6C743E4D0}" srcOrd="2" destOrd="0" parTransId="{450B597F-3F46-4128-871C-9A47B7689B76}" sibTransId="{468AD3EE-5334-4AFA-866B-CD037D605210}"/>
    <dgm:cxn modelId="{4DF5FE2B-6DE0-4DDA-8B7E-E7F8A1D12D1A}" srcId="{72E3C547-4209-4A6E-B624-F293EC632782}" destId="{F8879A11-67B2-446D-A5F4-1F954985A776}" srcOrd="5" destOrd="0" parTransId="{FFCE81F9-74CF-41DC-9E1A-89581C718287}" sibTransId="{BC571BC2-DCC9-4AE9-95FE-3DBB0B17A9D9}"/>
    <dgm:cxn modelId="{EABBB4BA-AAC1-44F8-BFED-AC0BD119021F}" type="presOf" srcId="{F8879A11-67B2-446D-A5F4-1F954985A776}" destId="{1F01AE4A-5B94-48DF-8688-7B6E8B0F936A}" srcOrd="0" destOrd="0" presId="urn:microsoft.com/office/officeart/2008/layout/LinedList"/>
    <dgm:cxn modelId="{98FF8F60-44F0-4AEA-96AD-3D9C3AFCE6C0}" srcId="{72E3C547-4209-4A6E-B624-F293EC632782}" destId="{D3824BBA-FF39-437E-9CD0-4A8A4EE9B058}" srcOrd="1" destOrd="0" parTransId="{1583D473-0F57-4C0A-B79A-2384E94993D4}" sibTransId="{42D7BD75-7F3C-4726-915E-B7A3A56CCE05}"/>
    <dgm:cxn modelId="{1869CA90-40D6-4327-90D1-CDAC40A7E70B}" type="presOf" srcId="{D3824BBA-FF39-437E-9CD0-4A8A4EE9B058}" destId="{2F1FB8C7-F74A-489D-A3F1-54A2E84557FF}" srcOrd="0" destOrd="0" presId="urn:microsoft.com/office/officeart/2008/layout/LinedList"/>
    <dgm:cxn modelId="{26468F69-9683-411B-8071-0FF3CA0DC447}" type="presParOf" srcId="{3FDCFB72-1BE8-4A5F-9143-773CD288F980}" destId="{50DF0058-C1DC-44F5-A326-5117697CC1F3}" srcOrd="0" destOrd="0" presId="urn:microsoft.com/office/officeart/2008/layout/LinedList"/>
    <dgm:cxn modelId="{42F077EF-A826-4014-8ACC-3D4B4CE95D44}" type="presParOf" srcId="{3FDCFB72-1BE8-4A5F-9143-773CD288F980}" destId="{D5401AA1-116E-42BC-B121-9C942969402D}" srcOrd="1" destOrd="0" presId="urn:microsoft.com/office/officeart/2008/layout/LinedList"/>
    <dgm:cxn modelId="{1E58A19E-F7F1-43D7-841E-4B633CF5BBE6}" type="presParOf" srcId="{D5401AA1-116E-42BC-B121-9C942969402D}" destId="{FB9CA45A-1D67-4BC6-BB47-9D368738939A}" srcOrd="0" destOrd="0" presId="urn:microsoft.com/office/officeart/2008/layout/LinedList"/>
    <dgm:cxn modelId="{F9DD6E46-5A39-4815-945A-A1A7822ACD5C}" type="presParOf" srcId="{D5401AA1-116E-42BC-B121-9C942969402D}" destId="{620B9CA3-5CF4-475E-964F-3DC614D598C6}" srcOrd="1" destOrd="0" presId="urn:microsoft.com/office/officeart/2008/layout/LinedList"/>
    <dgm:cxn modelId="{31EB8872-40A8-413E-8463-B202930E4989}" type="presParOf" srcId="{3FDCFB72-1BE8-4A5F-9143-773CD288F980}" destId="{B0AA202C-ADF0-4845-A33B-F1AAFBC9C3B1}" srcOrd="2" destOrd="0" presId="urn:microsoft.com/office/officeart/2008/layout/LinedList"/>
    <dgm:cxn modelId="{F4CA6F16-9629-4530-A000-52CC3434A59F}" type="presParOf" srcId="{3FDCFB72-1BE8-4A5F-9143-773CD288F980}" destId="{80BE46D6-5874-40BE-9C12-62F0E3AC683E}" srcOrd="3" destOrd="0" presId="urn:microsoft.com/office/officeart/2008/layout/LinedList"/>
    <dgm:cxn modelId="{F562612F-9552-4590-853D-7C24A8BA5058}" type="presParOf" srcId="{80BE46D6-5874-40BE-9C12-62F0E3AC683E}" destId="{2F1FB8C7-F74A-489D-A3F1-54A2E84557FF}" srcOrd="0" destOrd="0" presId="urn:microsoft.com/office/officeart/2008/layout/LinedList"/>
    <dgm:cxn modelId="{82CB3DBB-8E3C-4097-96CC-296A5A0807C2}" type="presParOf" srcId="{80BE46D6-5874-40BE-9C12-62F0E3AC683E}" destId="{399F9B05-F507-4911-83EA-5D5ADB54A400}" srcOrd="1" destOrd="0" presId="urn:microsoft.com/office/officeart/2008/layout/LinedList"/>
    <dgm:cxn modelId="{8BD9756C-D35A-45FC-A8E4-BCF67F9CC986}" type="presParOf" srcId="{3FDCFB72-1BE8-4A5F-9143-773CD288F980}" destId="{E8C7EA9F-77D4-476C-84DA-81CC1849B061}" srcOrd="4" destOrd="0" presId="urn:microsoft.com/office/officeart/2008/layout/LinedList"/>
    <dgm:cxn modelId="{B88FD8D9-1BAC-4698-93FF-39CA60CF41CD}" type="presParOf" srcId="{3FDCFB72-1BE8-4A5F-9143-773CD288F980}" destId="{EAA84EB0-C468-4C19-A2C3-446EEEF8B1D9}" srcOrd="5" destOrd="0" presId="urn:microsoft.com/office/officeart/2008/layout/LinedList"/>
    <dgm:cxn modelId="{6E522158-9D7D-4E99-9447-A2E594FBF8A7}" type="presParOf" srcId="{EAA84EB0-C468-4C19-A2C3-446EEEF8B1D9}" destId="{CE2D2D71-1EF0-45A8-91E0-E8C30EA67F89}" srcOrd="0" destOrd="0" presId="urn:microsoft.com/office/officeart/2008/layout/LinedList"/>
    <dgm:cxn modelId="{C742ADB6-D161-4AD9-AEB3-F268227845A2}" type="presParOf" srcId="{EAA84EB0-C468-4C19-A2C3-446EEEF8B1D9}" destId="{2B92B2BB-FE39-475E-B009-21A186CAEF29}" srcOrd="1" destOrd="0" presId="urn:microsoft.com/office/officeart/2008/layout/LinedList"/>
    <dgm:cxn modelId="{E4C19EA4-4037-4D76-86A7-A1D0AA62B7EC}" type="presParOf" srcId="{3FDCFB72-1BE8-4A5F-9143-773CD288F980}" destId="{45CD0DEB-54A7-4D99-A7A9-5981CE889D33}" srcOrd="6" destOrd="0" presId="urn:microsoft.com/office/officeart/2008/layout/LinedList"/>
    <dgm:cxn modelId="{A11B5D7D-7C9C-4A0F-B0D6-7ABA261FB26A}" type="presParOf" srcId="{3FDCFB72-1BE8-4A5F-9143-773CD288F980}" destId="{9657CE0D-119D-4AD0-B419-F67C6A4A85AE}" srcOrd="7" destOrd="0" presId="urn:microsoft.com/office/officeart/2008/layout/LinedList"/>
    <dgm:cxn modelId="{627EBEA1-E352-4EA8-BD78-5A2525B5A4ED}" type="presParOf" srcId="{9657CE0D-119D-4AD0-B419-F67C6A4A85AE}" destId="{1CEBD099-15D6-4A80-80A3-A7FB6B290150}" srcOrd="0" destOrd="0" presId="urn:microsoft.com/office/officeart/2008/layout/LinedList"/>
    <dgm:cxn modelId="{208B7F8D-34B2-444B-9E39-F77C74BA53A0}" type="presParOf" srcId="{9657CE0D-119D-4AD0-B419-F67C6A4A85AE}" destId="{F7A238D3-5E74-4CF1-9671-20ECFE371225}" srcOrd="1" destOrd="0" presId="urn:microsoft.com/office/officeart/2008/layout/LinedList"/>
    <dgm:cxn modelId="{5F4157CC-B527-4885-99C7-C74A66E32C15}" type="presParOf" srcId="{3FDCFB72-1BE8-4A5F-9143-773CD288F980}" destId="{802AB275-6D92-4262-8CDD-CAEF9EF74137}" srcOrd="8" destOrd="0" presId="urn:microsoft.com/office/officeart/2008/layout/LinedList"/>
    <dgm:cxn modelId="{F457D1CA-C2A4-4C80-9BF4-61BEC420446B}" type="presParOf" srcId="{3FDCFB72-1BE8-4A5F-9143-773CD288F980}" destId="{0B6E4236-6B59-4DB8-878C-838961348265}" srcOrd="9" destOrd="0" presId="urn:microsoft.com/office/officeart/2008/layout/LinedList"/>
    <dgm:cxn modelId="{09F4B612-0F16-46BF-8E65-3266AB4ED740}" type="presParOf" srcId="{0B6E4236-6B59-4DB8-878C-838961348265}" destId="{89857312-F419-4413-A7A8-26736D32BF55}" srcOrd="0" destOrd="0" presId="urn:microsoft.com/office/officeart/2008/layout/LinedList"/>
    <dgm:cxn modelId="{FDECEE2A-C922-4CB2-8DD8-B2F51E04466E}" type="presParOf" srcId="{0B6E4236-6B59-4DB8-878C-838961348265}" destId="{66522B39-16A7-4EA5-B7A9-AA6F183BA602}" srcOrd="1" destOrd="0" presId="urn:microsoft.com/office/officeart/2008/layout/LinedList"/>
    <dgm:cxn modelId="{1F7E0D75-F507-45D2-B20A-9470CAE476E5}" type="presParOf" srcId="{3FDCFB72-1BE8-4A5F-9143-773CD288F980}" destId="{81E7040D-AB72-4390-9A35-ECD592BF9A99}" srcOrd="10" destOrd="0" presId="urn:microsoft.com/office/officeart/2008/layout/LinedList"/>
    <dgm:cxn modelId="{7398D4F8-DFE8-477A-86C9-6ED689DA2CAA}" type="presParOf" srcId="{3FDCFB72-1BE8-4A5F-9143-773CD288F980}" destId="{06492A87-6DC5-4E85-85E9-EF4D0801C3E1}" srcOrd="11" destOrd="0" presId="urn:microsoft.com/office/officeart/2008/layout/LinedList"/>
    <dgm:cxn modelId="{86F47754-28A0-4642-98D1-1847B0BEF45E}" type="presParOf" srcId="{06492A87-6DC5-4E85-85E9-EF4D0801C3E1}" destId="{1F01AE4A-5B94-48DF-8688-7B6E8B0F936A}" srcOrd="0" destOrd="0" presId="urn:microsoft.com/office/officeart/2008/layout/LinedList"/>
    <dgm:cxn modelId="{C3C937FA-7B11-4C5D-AEA7-26F30E295740}" type="presParOf" srcId="{06492A87-6DC5-4E85-85E9-EF4D0801C3E1}" destId="{5BBB4E19-7C0F-4C5E-95C5-614F5C80A64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ED55124-009B-48A0-8B49-637CA7316C4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8820AE6-7BFB-43DF-A4B3-A60616B831D4}">
      <dgm:prSet/>
      <dgm:spPr/>
      <dgm:t>
        <a:bodyPr/>
        <a:lstStyle/>
        <a:p>
          <a:pPr rtl="0"/>
          <a:r>
            <a:rPr lang="ru-RU" b="1" i="1" dirty="0" smtClean="0">
              <a:solidFill>
                <a:schemeClr val="tx1"/>
              </a:solidFill>
            </a:rPr>
            <a:t>Проживание</a:t>
          </a:r>
          <a:r>
            <a:rPr lang="ru-RU" b="1" i="1" dirty="0" smtClean="0"/>
            <a:t> </a:t>
          </a:r>
          <a:r>
            <a:rPr lang="ru-RU" dirty="0" smtClean="0"/>
            <a:t>в гостиницах, обеспеченных централизованным водоснабжением и канализацией. </a:t>
          </a:r>
          <a:endParaRPr lang="ru-RU" dirty="0"/>
        </a:p>
      </dgm:t>
    </dgm:pt>
    <dgm:pt modelId="{E247336C-7550-4E0C-8143-945B80D47DA5}" type="parTrans" cxnId="{E0C9BD95-7A14-4406-9202-3E66D54E9F75}">
      <dgm:prSet/>
      <dgm:spPr/>
      <dgm:t>
        <a:bodyPr/>
        <a:lstStyle/>
        <a:p>
          <a:endParaRPr lang="ru-RU"/>
        </a:p>
      </dgm:t>
    </dgm:pt>
    <dgm:pt modelId="{4753AF31-5D29-4E21-A150-821A04BAB86D}" type="sibTrans" cxnId="{E0C9BD95-7A14-4406-9202-3E66D54E9F75}">
      <dgm:prSet/>
      <dgm:spPr/>
      <dgm:t>
        <a:bodyPr/>
        <a:lstStyle/>
        <a:p>
          <a:endParaRPr lang="ru-RU"/>
        </a:p>
      </dgm:t>
    </dgm:pt>
    <dgm:pt modelId="{3280FD89-84DD-4265-AA75-1EEA47871914}">
      <dgm:prSet/>
      <dgm:spPr/>
      <dgm:t>
        <a:bodyPr/>
        <a:lstStyle/>
        <a:p>
          <a:pPr rtl="0"/>
          <a:r>
            <a:rPr lang="ru-RU" b="1" i="1" dirty="0" smtClean="0">
              <a:solidFill>
                <a:schemeClr val="tx1"/>
              </a:solidFill>
            </a:rPr>
            <a:t>Питание</a:t>
          </a:r>
          <a:r>
            <a:rPr lang="ru-RU" b="1" i="1" dirty="0" smtClean="0"/>
            <a:t> </a:t>
          </a:r>
          <a:r>
            <a:rPr lang="ru-RU" dirty="0" smtClean="0"/>
            <a:t>только в ресторанах, кафе, где используются гарантированные продукты питания промышленного производства</a:t>
          </a:r>
          <a:endParaRPr lang="ru-RU" dirty="0"/>
        </a:p>
      </dgm:t>
    </dgm:pt>
    <dgm:pt modelId="{F4A9FE02-7601-4415-8401-2E18C9836E25}" type="parTrans" cxnId="{5A870854-06B1-46FD-9692-167BBB869B9C}">
      <dgm:prSet/>
      <dgm:spPr/>
      <dgm:t>
        <a:bodyPr/>
        <a:lstStyle/>
        <a:p>
          <a:endParaRPr lang="ru-RU"/>
        </a:p>
      </dgm:t>
    </dgm:pt>
    <dgm:pt modelId="{EEF3292D-6ECF-40C7-B496-EDDE7E115DCF}" type="sibTrans" cxnId="{5A870854-06B1-46FD-9692-167BBB869B9C}">
      <dgm:prSet/>
      <dgm:spPr/>
      <dgm:t>
        <a:bodyPr/>
        <a:lstStyle/>
        <a:p>
          <a:endParaRPr lang="ru-RU"/>
        </a:p>
      </dgm:t>
    </dgm:pt>
    <dgm:pt modelId="{F71B41ED-AE18-4E05-B63C-7172E2A88D41}">
      <dgm:prSet/>
      <dgm:spPr/>
      <dgm:t>
        <a:bodyPr/>
        <a:lstStyle/>
        <a:p>
          <a:pPr rtl="0"/>
          <a:r>
            <a:rPr lang="ru-RU" b="1" i="1" dirty="0" smtClean="0">
              <a:solidFill>
                <a:schemeClr val="tx1"/>
              </a:solidFill>
            </a:rPr>
            <a:t>Запрещается </a:t>
          </a:r>
          <a:r>
            <a:rPr lang="ru-RU" dirty="0" smtClean="0"/>
            <a:t>проведение экскурсий и посещение мест, не обозначенных официальной программой и купание в неразрешенных для этой цели бассейнах</a:t>
          </a:r>
          <a:endParaRPr lang="ru-RU" dirty="0"/>
        </a:p>
      </dgm:t>
    </dgm:pt>
    <dgm:pt modelId="{E7AC38F9-E85A-44F0-8FAE-4234596B9DB9}" type="parTrans" cxnId="{4C40D46B-8885-4C38-95C9-AE9E4D3B2ECD}">
      <dgm:prSet/>
      <dgm:spPr/>
      <dgm:t>
        <a:bodyPr/>
        <a:lstStyle/>
        <a:p>
          <a:endParaRPr lang="ru-RU"/>
        </a:p>
      </dgm:t>
    </dgm:pt>
    <dgm:pt modelId="{EB70A587-B913-463F-94E8-17095EA264C8}" type="sibTrans" cxnId="{4C40D46B-8885-4C38-95C9-AE9E4D3B2ECD}">
      <dgm:prSet/>
      <dgm:spPr/>
      <dgm:t>
        <a:bodyPr/>
        <a:lstStyle/>
        <a:p>
          <a:endParaRPr lang="ru-RU"/>
        </a:p>
      </dgm:t>
    </dgm:pt>
    <dgm:pt modelId="{2DDA916D-F203-404F-8F0B-FF122B912552}">
      <dgm:prSet/>
      <dgm:spPr/>
      <dgm:t>
        <a:bodyPr/>
        <a:lstStyle/>
        <a:p>
          <a:pPr rtl="0"/>
          <a:r>
            <a:rPr lang="ru-RU" b="1" i="1" dirty="0" smtClean="0">
              <a:solidFill>
                <a:schemeClr val="tx1"/>
              </a:solidFill>
            </a:rPr>
            <a:t>Не рекомендуется </a:t>
          </a:r>
          <a:r>
            <a:rPr lang="ru-RU" dirty="0" smtClean="0"/>
            <a:t>приобретать меховые, кожаные изделия, а также животных и птиц у частных торговцев </a:t>
          </a:r>
          <a:endParaRPr lang="ru-RU" dirty="0"/>
        </a:p>
      </dgm:t>
    </dgm:pt>
    <dgm:pt modelId="{D6506074-C586-46B6-B3B2-8778A0136888}" type="parTrans" cxnId="{9672DAFE-379D-4216-9016-8EC7CF991163}">
      <dgm:prSet/>
      <dgm:spPr/>
      <dgm:t>
        <a:bodyPr/>
        <a:lstStyle/>
        <a:p>
          <a:endParaRPr lang="ru-RU"/>
        </a:p>
      </dgm:t>
    </dgm:pt>
    <dgm:pt modelId="{68BE51D0-7EE6-41EC-94D8-BB79DD2B9C6C}" type="sibTrans" cxnId="{9672DAFE-379D-4216-9016-8EC7CF991163}">
      <dgm:prSet/>
      <dgm:spPr/>
      <dgm:t>
        <a:bodyPr/>
        <a:lstStyle/>
        <a:p>
          <a:endParaRPr lang="ru-RU"/>
        </a:p>
      </dgm:t>
    </dgm:pt>
    <dgm:pt modelId="{BAC00F31-C6F2-429F-9648-181B40F9C1D6}" type="pres">
      <dgm:prSet presAssocID="{2ED55124-009B-48A0-8B49-637CA7316C4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265072-4D20-4EBD-ADFA-AD4B9E62DBCD}" type="pres">
      <dgm:prSet presAssocID="{78820AE6-7BFB-43DF-A4B3-A60616B831D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A315DB-721A-4286-9AA3-91DB6BE4E9B4}" type="pres">
      <dgm:prSet presAssocID="{4753AF31-5D29-4E21-A150-821A04BAB86D}" presName="sibTrans" presStyleCnt="0"/>
      <dgm:spPr/>
    </dgm:pt>
    <dgm:pt modelId="{5221274E-C83D-4673-B803-A5DB5BB661ED}" type="pres">
      <dgm:prSet presAssocID="{3280FD89-84DD-4265-AA75-1EEA4787191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E4256D-7414-4EB7-8C8C-F21F206154BF}" type="pres">
      <dgm:prSet presAssocID="{EEF3292D-6ECF-40C7-B496-EDDE7E115DCF}" presName="sibTrans" presStyleCnt="0"/>
      <dgm:spPr/>
    </dgm:pt>
    <dgm:pt modelId="{4C26CABE-3D98-40CD-BBF1-750D03EC1807}" type="pres">
      <dgm:prSet presAssocID="{F71B41ED-AE18-4E05-B63C-7172E2A88D4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D34767-0AEF-4D08-BBCD-23F24430FA94}" type="pres">
      <dgm:prSet presAssocID="{EB70A587-B913-463F-94E8-17095EA264C8}" presName="sibTrans" presStyleCnt="0"/>
      <dgm:spPr/>
    </dgm:pt>
    <dgm:pt modelId="{F6487B5D-1DB9-4841-8313-8F844200C28A}" type="pres">
      <dgm:prSet presAssocID="{2DDA916D-F203-404F-8F0B-FF122B91255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33A0446-9855-429D-B5B4-748B3BE52802}" type="presOf" srcId="{3280FD89-84DD-4265-AA75-1EEA47871914}" destId="{5221274E-C83D-4673-B803-A5DB5BB661ED}" srcOrd="0" destOrd="0" presId="urn:microsoft.com/office/officeart/2005/8/layout/default"/>
    <dgm:cxn modelId="{F2730331-E124-403F-899C-810B8E7EAACE}" type="presOf" srcId="{2ED55124-009B-48A0-8B49-637CA7316C44}" destId="{BAC00F31-C6F2-429F-9648-181B40F9C1D6}" srcOrd="0" destOrd="0" presId="urn:microsoft.com/office/officeart/2005/8/layout/default"/>
    <dgm:cxn modelId="{E0C9BD95-7A14-4406-9202-3E66D54E9F75}" srcId="{2ED55124-009B-48A0-8B49-637CA7316C44}" destId="{78820AE6-7BFB-43DF-A4B3-A60616B831D4}" srcOrd="0" destOrd="0" parTransId="{E247336C-7550-4E0C-8143-945B80D47DA5}" sibTransId="{4753AF31-5D29-4E21-A150-821A04BAB86D}"/>
    <dgm:cxn modelId="{19DD5402-6FD3-4935-948A-C98EE62AD8AC}" type="presOf" srcId="{2DDA916D-F203-404F-8F0B-FF122B912552}" destId="{F6487B5D-1DB9-4841-8313-8F844200C28A}" srcOrd="0" destOrd="0" presId="urn:microsoft.com/office/officeart/2005/8/layout/default"/>
    <dgm:cxn modelId="{4C40D46B-8885-4C38-95C9-AE9E4D3B2ECD}" srcId="{2ED55124-009B-48A0-8B49-637CA7316C44}" destId="{F71B41ED-AE18-4E05-B63C-7172E2A88D41}" srcOrd="2" destOrd="0" parTransId="{E7AC38F9-E85A-44F0-8FAE-4234596B9DB9}" sibTransId="{EB70A587-B913-463F-94E8-17095EA264C8}"/>
    <dgm:cxn modelId="{29940AC1-E49C-4D59-BB90-DB7E18A8A852}" type="presOf" srcId="{78820AE6-7BFB-43DF-A4B3-A60616B831D4}" destId="{6C265072-4D20-4EBD-ADFA-AD4B9E62DBCD}" srcOrd="0" destOrd="0" presId="urn:microsoft.com/office/officeart/2005/8/layout/default"/>
    <dgm:cxn modelId="{9672DAFE-379D-4216-9016-8EC7CF991163}" srcId="{2ED55124-009B-48A0-8B49-637CA7316C44}" destId="{2DDA916D-F203-404F-8F0B-FF122B912552}" srcOrd="3" destOrd="0" parTransId="{D6506074-C586-46B6-B3B2-8778A0136888}" sibTransId="{68BE51D0-7EE6-41EC-94D8-BB79DD2B9C6C}"/>
    <dgm:cxn modelId="{D88D7D39-90B2-49DB-8D7B-C6A2B4D839FB}" type="presOf" srcId="{F71B41ED-AE18-4E05-B63C-7172E2A88D41}" destId="{4C26CABE-3D98-40CD-BBF1-750D03EC1807}" srcOrd="0" destOrd="0" presId="urn:microsoft.com/office/officeart/2005/8/layout/default"/>
    <dgm:cxn modelId="{5A870854-06B1-46FD-9692-167BBB869B9C}" srcId="{2ED55124-009B-48A0-8B49-637CA7316C44}" destId="{3280FD89-84DD-4265-AA75-1EEA47871914}" srcOrd="1" destOrd="0" parTransId="{F4A9FE02-7601-4415-8401-2E18C9836E25}" sibTransId="{EEF3292D-6ECF-40C7-B496-EDDE7E115DCF}"/>
    <dgm:cxn modelId="{C60D46BF-14D8-4DD4-9F37-9137125CA014}" type="presParOf" srcId="{BAC00F31-C6F2-429F-9648-181B40F9C1D6}" destId="{6C265072-4D20-4EBD-ADFA-AD4B9E62DBCD}" srcOrd="0" destOrd="0" presId="urn:microsoft.com/office/officeart/2005/8/layout/default"/>
    <dgm:cxn modelId="{8A929BA2-CCD0-4616-BE06-CE447891C8DE}" type="presParOf" srcId="{BAC00F31-C6F2-429F-9648-181B40F9C1D6}" destId="{8AA315DB-721A-4286-9AA3-91DB6BE4E9B4}" srcOrd="1" destOrd="0" presId="urn:microsoft.com/office/officeart/2005/8/layout/default"/>
    <dgm:cxn modelId="{7135098F-9619-4DE4-85E9-533DC172F6BF}" type="presParOf" srcId="{BAC00F31-C6F2-429F-9648-181B40F9C1D6}" destId="{5221274E-C83D-4673-B803-A5DB5BB661ED}" srcOrd="2" destOrd="0" presId="urn:microsoft.com/office/officeart/2005/8/layout/default"/>
    <dgm:cxn modelId="{DA1DBD0E-1A95-48AE-9A3B-A66E3167D1AF}" type="presParOf" srcId="{BAC00F31-C6F2-429F-9648-181B40F9C1D6}" destId="{3DE4256D-7414-4EB7-8C8C-F21F206154BF}" srcOrd="3" destOrd="0" presId="urn:microsoft.com/office/officeart/2005/8/layout/default"/>
    <dgm:cxn modelId="{A7169FBD-311A-42EA-BDA5-ADDA5658F781}" type="presParOf" srcId="{BAC00F31-C6F2-429F-9648-181B40F9C1D6}" destId="{4C26CABE-3D98-40CD-BBF1-750D03EC1807}" srcOrd="4" destOrd="0" presId="urn:microsoft.com/office/officeart/2005/8/layout/default"/>
    <dgm:cxn modelId="{2EB18808-8D8F-4169-A0C7-FE8619C4E51D}" type="presParOf" srcId="{BAC00F31-C6F2-429F-9648-181B40F9C1D6}" destId="{E8D34767-0AEF-4D08-BBCD-23F24430FA94}" srcOrd="5" destOrd="0" presId="urn:microsoft.com/office/officeart/2005/8/layout/default"/>
    <dgm:cxn modelId="{B137D5BD-4A47-4A8D-A9B3-EEE458532CAA}" type="presParOf" srcId="{BAC00F31-C6F2-429F-9648-181B40F9C1D6}" destId="{F6487B5D-1DB9-4841-8313-8F844200C28A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99B6C6A-23D2-4944-99EF-337D60D9688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3E237A8-D890-426F-A05B-186FD7102F98}">
      <dgm:prSet/>
      <dgm:spPr/>
      <dgm:t>
        <a:bodyPr/>
        <a:lstStyle/>
        <a:p>
          <a:pPr rtl="0"/>
          <a:r>
            <a:rPr lang="ru-RU" smtClean="0"/>
            <a:t>Перед экскурсией в джунгли обязательно должен быть проведен инструктаж</a:t>
          </a:r>
          <a:endParaRPr lang="ru-RU"/>
        </a:p>
      </dgm:t>
    </dgm:pt>
    <dgm:pt modelId="{B0C550E5-9BD3-4FED-821E-FA2381D0AD0A}" type="parTrans" cxnId="{CA2BAA1B-AFA7-4298-9A0F-57990C1E7E62}">
      <dgm:prSet/>
      <dgm:spPr/>
      <dgm:t>
        <a:bodyPr/>
        <a:lstStyle/>
        <a:p>
          <a:endParaRPr lang="ru-RU"/>
        </a:p>
      </dgm:t>
    </dgm:pt>
    <dgm:pt modelId="{231635F8-E60B-48C5-BBB4-F727669FE50D}" type="sibTrans" cxnId="{CA2BAA1B-AFA7-4298-9A0F-57990C1E7E62}">
      <dgm:prSet/>
      <dgm:spPr/>
      <dgm:t>
        <a:bodyPr/>
        <a:lstStyle/>
        <a:p>
          <a:endParaRPr lang="ru-RU"/>
        </a:p>
      </dgm:t>
    </dgm:pt>
    <dgm:pt modelId="{8B1BCD82-3EDD-4106-BDF5-20FAC3908215}">
      <dgm:prSet/>
      <dgm:spPr/>
      <dgm:t>
        <a:bodyPr/>
        <a:lstStyle/>
        <a:p>
          <a:pPr rtl="0"/>
          <a:r>
            <a:rPr lang="ru-RU" smtClean="0"/>
            <a:t>В одежде не допускается никаких маек, шорт и сандалий</a:t>
          </a:r>
          <a:endParaRPr lang="ru-RU"/>
        </a:p>
      </dgm:t>
    </dgm:pt>
    <dgm:pt modelId="{63E9DBB7-B434-4478-8334-6431E52C501C}" type="parTrans" cxnId="{56CAC45A-B56C-4109-A07E-4E099691EF7F}">
      <dgm:prSet/>
      <dgm:spPr/>
      <dgm:t>
        <a:bodyPr/>
        <a:lstStyle/>
        <a:p>
          <a:endParaRPr lang="ru-RU"/>
        </a:p>
      </dgm:t>
    </dgm:pt>
    <dgm:pt modelId="{08CC4324-90BA-4823-BF2A-BC0BA46CCB5E}" type="sibTrans" cxnId="{56CAC45A-B56C-4109-A07E-4E099691EF7F}">
      <dgm:prSet/>
      <dgm:spPr/>
      <dgm:t>
        <a:bodyPr/>
        <a:lstStyle/>
        <a:p>
          <a:endParaRPr lang="ru-RU"/>
        </a:p>
      </dgm:t>
    </dgm:pt>
    <dgm:pt modelId="{4D2BC4C4-F84C-4CEA-8D46-2645AD99CDAA}">
      <dgm:prSet/>
      <dgm:spPr/>
      <dgm:t>
        <a:bodyPr/>
        <a:lstStyle/>
        <a:p>
          <a:pPr rtl="0"/>
          <a:r>
            <a:rPr lang="ru-RU" smtClean="0"/>
            <a:t>На ногах - толстые носки, кроссовки или кеды. </a:t>
          </a:r>
          <a:endParaRPr lang="ru-RU"/>
        </a:p>
      </dgm:t>
    </dgm:pt>
    <dgm:pt modelId="{113C6C94-B9D2-441E-8A25-AAAA37B4D212}" type="parTrans" cxnId="{E3DB0DCF-B88C-41A9-90C8-CB7B1CD007BA}">
      <dgm:prSet/>
      <dgm:spPr/>
      <dgm:t>
        <a:bodyPr/>
        <a:lstStyle/>
        <a:p>
          <a:endParaRPr lang="ru-RU"/>
        </a:p>
      </dgm:t>
    </dgm:pt>
    <dgm:pt modelId="{55BA061F-AE4C-483B-8646-1FE7268507DF}" type="sibTrans" cxnId="{E3DB0DCF-B88C-41A9-90C8-CB7B1CD007BA}">
      <dgm:prSet/>
      <dgm:spPr/>
      <dgm:t>
        <a:bodyPr/>
        <a:lstStyle/>
        <a:p>
          <a:endParaRPr lang="ru-RU"/>
        </a:p>
      </dgm:t>
    </dgm:pt>
    <dgm:pt modelId="{000EC30D-48A8-4DFD-B49A-5A3F1087F690}">
      <dgm:prSet/>
      <dgm:spPr/>
      <dgm:t>
        <a:bodyPr/>
        <a:lstStyle/>
        <a:p>
          <a:pPr rtl="0"/>
          <a:r>
            <a:rPr lang="ru-RU" smtClean="0"/>
            <a:t>На голове обязательно кепка с козырьком или шляпа с полями. </a:t>
          </a:r>
          <a:endParaRPr lang="ru-RU"/>
        </a:p>
      </dgm:t>
    </dgm:pt>
    <dgm:pt modelId="{50C79CF6-D8D6-4612-B8AA-50425E76CD5F}" type="parTrans" cxnId="{44056EC9-DBFB-4F24-A907-FF0E5E7A886E}">
      <dgm:prSet/>
      <dgm:spPr/>
      <dgm:t>
        <a:bodyPr/>
        <a:lstStyle/>
        <a:p>
          <a:endParaRPr lang="ru-RU"/>
        </a:p>
      </dgm:t>
    </dgm:pt>
    <dgm:pt modelId="{E77E0CE4-0F9C-4F9C-B1F9-9E415ECDB1F7}" type="sibTrans" cxnId="{44056EC9-DBFB-4F24-A907-FF0E5E7A886E}">
      <dgm:prSet/>
      <dgm:spPr/>
      <dgm:t>
        <a:bodyPr/>
        <a:lstStyle/>
        <a:p>
          <a:endParaRPr lang="ru-RU"/>
        </a:p>
      </dgm:t>
    </dgm:pt>
    <dgm:pt modelId="{0818ED46-88BF-4435-BE64-B4B22CC1B0F7}">
      <dgm:prSet/>
      <dgm:spPr/>
      <dgm:t>
        <a:bodyPr/>
        <a:lstStyle/>
        <a:p>
          <a:pPr rtl="0"/>
          <a:r>
            <a:rPr lang="ru-RU" smtClean="0"/>
            <a:t>Длинные волосы надо убрать под головной убор,</a:t>
          </a:r>
          <a:endParaRPr lang="ru-RU"/>
        </a:p>
      </dgm:t>
    </dgm:pt>
    <dgm:pt modelId="{E843A22F-F5C5-4D49-8FFE-17048480E54E}" type="parTrans" cxnId="{D5C9D5EF-46B6-44E6-84C6-F560532F2902}">
      <dgm:prSet/>
      <dgm:spPr/>
      <dgm:t>
        <a:bodyPr/>
        <a:lstStyle/>
        <a:p>
          <a:endParaRPr lang="ru-RU"/>
        </a:p>
      </dgm:t>
    </dgm:pt>
    <dgm:pt modelId="{7503457A-3C00-4BC9-983B-D6E2F641446C}" type="sibTrans" cxnId="{D5C9D5EF-46B6-44E6-84C6-F560532F2902}">
      <dgm:prSet/>
      <dgm:spPr/>
      <dgm:t>
        <a:bodyPr/>
        <a:lstStyle/>
        <a:p>
          <a:endParaRPr lang="ru-RU"/>
        </a:p>
      </dgm:t>
    </dgm:pt>
    <dgm:pt modelId="{CFCF7B6B-04D9-4362-AB10-AFA0AE62B6EA}">
      <dgm:prSet/>
      <dgm:spPr/>
      <dgm:t>
        <a:bodyPr/>
        <a:lstStyle/>
        <a:p>
          <a:pPr rtl="0"/>
          <a:r>
            <a:rPr lang="ru-RU" smtClean="0"/>
            <a:t>Брать с собой следует минимум вещей</a:t>
          </a:r>
          <a:endParaRPr lang="ru-RU"/>
        </a:p>
      </dgm:t>
    </dgm:pt>
    <dgm:pt modelId="{68C80A60-950A-4FF4-8717-7C41A3EF5893}" type="parTrans" cxnId="{FFD28212-DE4E-438D-86BD-3F00152A610A}">
      <dgm:prSet/>
      <dgm:spPr/>
      <dgm:t>
        <a:bodyPr/>
        <a:lstStyle/>
        <a:p>
          <a:endParaRPr lang="ru-RU"/>
        </a:p>
      </dgm:t>
    </dgm:pt>
    <dgm:pt modelId="{F31A5688-105D-4894-BE3B-F9702F57F718}" type="sibTrans" cxnId="{FFD28212-DE4E-438D-86BD-3F00152A610A}">
      <dgm:prSet/>
      <dgm:spPr/>
      <dgm:t>
        <a:bodyPr/>
        <a:lstStyle/>
        <a:p>
          <a:endParaRPr lang="ru-RU"/>
        </a:p>
      </dgm:t>
    </dgm:pt>
    <dgm:pt modelId="{3121999A-623B-4026-9791-CAF2C3F6A2C1}">
      <dgm:prSet/>
      <dgm:spPr/>
      <dgm:t>
        <a:bodyPr/>
        <a:lstStyle/>
        <a:p>
          <a:pPr rtl="0"/>
          <a:r>
            <a:rPr lang="ru-RU" smtClean="0"/>
            <a:t>Путешествуя в джунглях, нужно постоянно смотреть по сторонам, особенно под ноги,</a:t>
          </a:r>
          <a:endParaRPr lang="ru-RU"/>
        </a:p>
      </dgm:t>
    </dgm:pt>
    <dgm:pt modelId="{4174235F-0AE0-45B0-A8F1-CC057A6C4206}" type="parTrans" cxnId="{87D3B1E7-3B0C-4F2A-A76D-C6B0B493545A}">
      <dgm:prSet/>
      <dgm:spPr/>
      <dgm:t>
        <a:bodyPr/>
        <a:lstStyle/>
        <a:p>
          <a:endParaRPr lang="ru-RU"/>
        </a:p>
      </dgm:t>
    </dgm:pt>
    <dgm:pt modelId="{AAABA9DE-F339-462D-BE83-FEC2ED5A86DD}" type="sibTrans" cxnId="{87D3B1E7-3B0C-4F2A-A76D-C6B0B493545A}">
      <dgm:prSet/>
      <dgm:spPr/>
      <dgm:t>
        <a:bodyPr/>
        <a:lstStyle/>
        <a:p>
          <a:endParaRPr lang="ru-RU"/>
        </a:p>
      </dgm:t>
    </dgm:pt>
    <dgm:pt modelId="{A29F3D7A-3B28-4BF5-805C-3730A53B3181}">
      <dgm:prSet/>
      <dgm:spPr/>
      <dgm:t>
        <a:bodyPr/>
        <a:lstStyle/>
        <a:p>
          <a:pPr rtl="0"/>
          <a:r>
            <a:rPr lang="ru-RU" smtClean="0"/>
            <a:t>Опасно кормить каких-либо животных</a:t>
          </a:r>
          <a:endParaRPr lang="ru-RU"/>
        </a:p>
      </dgm:t>
    </dgm:pt>
    <dgm:pt modelId="{6F57451A-238E-4280-982A-3E630E6E6E98}" type="parTrans" cxnId="{2CACAFA9-1C07-4331-B077-DFC9BAAF7F96}">
      <dgm:prSet/>
      <dgm:spPr/>
      <dgm:t>
        <a:bodyPr/>
        <a:lstStyle/>
        <a:p>
          <a:endParaRPr lang="ru-RU"/>
        </a:p>
      </dgm:t>
    </dgm:pt>
    <dgm:pt modelId="{745CD5CC-523F-4EE1-A751-7B3F967F9B84}" type="sibTrans" cxnId="{2CACAFA9-1C07-4331-B077-DFC9BAAF7F96}">
      <dgm:prSet/>
      <dgm:spPr/>
      <dgm:t>
        <a:bodyPr/>
        <a:lstStyle/>
        <a:p>
          <a:endParaRPr lang="ru-RU"/>
        </a:p>
      </dgm:t>
    </dgm:pt>
    <dgm:pt modelId="{04524202-0ABB-40F5-B47D-27D5713203D6}">
      <dgm:prSet/>
      <dgm:spPr/>
      <dgm:t>
        <a:bodyPr/>
        <a:lstStyle/>
        <a:p>
          <a:pPr rtl="0"/>
          <a:r>
            <a:rPr lang="ru-RU" smtClean="0"/>
            <a:t>Не рекомендуется купаться в море или ходить у воды босиком</a:t>
          </a:r>
          <a:endParaRPr lang="ru-RU"/>
        </a:p>
      </dgm:t>
    </dgm:pt>
    <dgm:pt modelId="{FBD19763-DDEB-4138-901C-EF73F4D992D8}" type="parTrans" cxnId="{8B65AB32-0AB5-474F-81DB-42C0CF06D24F}">
      <dgm:prSet/>
      <dgm:spPr/>
      <dgm:t>
        <a:bodyPr/>
        <a:lstStyle/>
        <a:p>
          <a:endParaRPr lang="ru-RU"/>
        </a:p>
      </dgm:t>
    </dgm:pt>
    <dgm:pt modelId="{275929F1-0EAE-4485-93FF-AFA22E8324CD}" type="sibTrans" cxnId="{8B65AB32-0AB5-474F-81DB-42C0CF06D24F}">
      <dgm:prSet/>
      <dgm:spPr/>
      <dgm:t>
        <a:bodyPr/>
        <a:lstStyle/>
        <a:p>
          <a:endParaRPr lang="ru-RU"/>
        </a:p>
      </dgm:t>
    </dgm:pt>
    <dgm:pt modelId="{386A4AF6-CD40-4A6C-8C6B-95E5FA31C2C6}" type="pres">
      <dgm:prSet presAssocID="{399B6C6A-23D2-4944-99EF-337D60D9688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E73A942-C464-4509-ACBD-34FD02D0CFD2}" type="pres">
      <dgm:prSet presAssocID="{83E237A8-D890-426F-A05B-186FD7102F98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D37B20-362D-441D-85A8-ACDE81F032CD}" type="pres">
      <dgm:prSet presAssocID="{231635F8-E60B-48C5-BBB4-F727669FE50D}" presName="sibTrans" presStyleCnt="0"/>
      <dgm:spPr/>
    </dgm:pt>
    <dgm:pt modelId="{F7F1606C-C814-4D6C-964B-AB0FABB456B4}" type="pres">
      <dgm:prSet presAssocID="{8B1BCD82-3EDD-4106-BDF5-20FAC3908215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69FA67-13AA-4F39-94D9-E13B1997CDBD}" type="pres">
      <dgm:prSet presAssocID="{08CC4324-90BA-4823-BF2A-BC0BA46CCB5E}" presName="sibTrans" presStyleCnt="0"/>
      <dgm:spPr/>
    </dgm:pt>
    <dgm:pt modelId="{C05CCE7F-D7F8-4368-B52F-27F8806896C4}" type="pres">
      <dgm:prSet presAssocID="{4D2BC4C4-F84C-4CEA-8D46-2645AD99CDAA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0F72EA-77DB-41C8-8B27-01CEFF288FE4}" type="pres">
      <dgm:prSet presAssocID="{55BA061F-AE4C-483B-8646-1FE7268507DF}" presName="sibTrans" presStyleCnt="0"/>
      <dgm:spPr/>
    </dgm:pt>
    <dgm:pt modelId="{A6AA1838-1DDB-47DA-976C-6FFB6FD5EBFB}" type="pres">
      <dgm:prSet presAssocID="{000EC30D-48A8-4DFD-B49A-5A3F1087F690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6087DA-0C3B-457D-B401-A603FC876DFB}" type="pres">
      <dgm:prSet presAssocID="{E77E0CE4-0F9C-4F9C-B1F9-9E415ECDB1F7}" presName="sibTrans" presStyleCnt="0"/>
      <dgm:spPr/>
    </dgm:pt>
    <dgm:pt modelId="{D582EEF5-B8F4-4621-9C8D-8344CC2D3A4F}" type="pres">
      <dgm:prSet presAssocID="{0818ED46-88BF-4435-BE64-B4B22CC1B0F7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6DB8CC-98EE-484D-823C-023226C76E11}" type="pres">
      <dgm:prSet presAssocID="{7503457A-3C00-4BC9-983B-D6E2F641446C}" presName="sibTrans" presStyleCnt="0"/>
      <dgm:spPr/>
    </dgm:pt>
    <dgm:pt modelId="{7EBCF35E-D12B-4D73-B627-7AD95BC4E151}" type="pres">
      <dgm:prSet presAssocID="{CFCF7B6B-04D9-4362-AB10-AFA0AE62B6EA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6A7AFF-A8D3-4ACF-B797-C594ADFD811C}" type="pres">
      <dgm:prSet presAssocID="{F31A5688-105D-4894-BE3B-F9702F57F718}" presName="sibTrans" presStyleCnt="0"/>
      <dgm:spPr/>
    </dgm:pt>
    <dgm:pt modelId="{2C039ABF-917B-4A60-90FC-6524AABE3C1C}" type="pres">
      <dgm:prSet presAssocID="{3121999A-623B-4026-9791-CAF2C3F6A2C1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2DF86B-03F7-432F-9578-BF267E5F6FAC}" type="pres">
      <dgm:prSet presAssocID="{AAABA9DE-F339-462D-BE83-FEC2ED5A86DD}" presName="sibTrans" presStyleCnt="0"/>
      <dgm:spPr/>
    </dgm:pt>
    <dgm:pt modelId="{FDECA0D1-8914-40EB-A1AC-95092AFD1A0B}" type="pres">
      <dgm:prSet presAssocID="{A29F3D7A-3B28-4BF5-805C-3730A53B3181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3586F5-8109-48EA-8C55-9B79C84E7BF7}" type="pres">
      <dgm:prSet presAssocID="{745CD5CC-523F-4EE1-A751-7B3F967F9B84}" presName="sibTrans" presStyleCnt="0"/>
      <dgm:spPr/>
    </dgm:pt>
    <dgm:pt modelId="{ACECDDA8-6C6C-4706-9566-224155378A04}" type="pres">
      <dgm:prSet presAssocID="{04524202-0ABB-40F5-B47D-27D5713203D6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CB2D5A9-C875-46E8-8200-BF8ADD9FA06D}" type="presOf" srcId="{3121999A-623B-4026-9791-CAF2C3F6A2C1}" destId="{2C039ABF-917B-4A60-90FC-6524AABE3C1C}" srcOrd="0" destOrd="0" presId="urn:microsoft.com/office/officeart/2005/8/layout/default"/>
    <dgm:cxn modelId="{388E73FF-8497-4868-9783-3EB65EBE0A15}" type="presOf" srcId="{A29F3D7A-3B28-4BF5-805C-3730A53B3181}" destId="{FDECA0D1-8914-40EB-A1AC-95092AFD1A0B}" srcOrd="0" destOrd="0" presId="urn:microsoft.com/office/officeart/2005/8/layout/default"/>
    <dgm:cxn modelId="{31C8E932-48A1-4B7F-820E-4E30AE04A6DA}" type="presOf" srcId="{4D2BC4C4-F84C-4CEA-8D46-2645AD99CDAA}" destId="{C05CCE7F-D7F8-4368-B52F-27F8806896C4}" srcOrd="0" destOrd="0" presId="urn:microsoft.com/office/officeart/2005/8/layout/default"/>
    <dgm:cxn modelId="{E3DB0DCF-B88C-41A9-90C8-CB7B1CD007BA}" srcId="{399B6C6A-23D2-4944-99EF-337D60D96882}" destId="{4D2BC4C4-F84C-4CEA-8D46-2645AD99CDAA}" srcOrd="2" destOrd="0" parTransId="{113C6C94-B9D2-441E-8A25-AAAA37B4D212}" sibTransId="{55BA061F-AE4C-483B-8646-1FE7268507DF}"/>
    <dgm:cxn modelId="{7A9EB8D2-BC73-44A0-90A2-93F400BBFF88}" type="presOf" srcId="{0818ED46-88BF-4435-BE64-B4B22CC1B0F7}" destId="{D582EEF5-B8F4-4621-9C8D-8344CC2D3A4F}" srcOrd="0" destOrd="0" presId="urn:microsoft.com/office/officeart/2005/8/layout/default"/>
    <dgm:cxn modelId="{2CACAFA9-1C07-4331-B077-DFC9BAAF7F96}" srcId="{399B6C6A-23D2-4944-99EF-337D60D96882}" destId="{A29F3D7A-3B28-4BF5-805C-3730A53B3181}" srcOrd="7" destOrd="0" parTransId="{6F57451A-238E-4280-982A-3E630E6E6E98}" sibTransId="{745CD5CC-523F-4EE1-A751-7B3F967F9B84}"/>
    <dgm:cxn modelId="{56CAC45A-B56C-4109-A07E-4E099691EF7F}" srcId="{399B6C6A-23D2-4944-99EF-337D60D96882}" destId="{8B1BCD82-3EDD-4106-BDF5-20FAC3908215}" srcOrd="1" destOrd="0" parTransId="{63E9DBB7-B434-4478-8334-6431E52C501C}" sibTransId="{08CC4324-90BA-4823-BF2A-BC0BA46CCB5E}"/>
    <dgm:cxn modelId="{8B65AB32-0AB5-474F-81DB-42C0CF06D24F}" srcId="{399B6C6A-23D2-4944-99EF-337D60D96882}" destId="{04524202-0ABB-40F5-B47D-27D5713203D6}" srcOrd="8" destOrd="0" parTransId="{FBD19763-DDEB-4138-901C-EF73F4D992D8}" sibTransId="{275929F1-0EAE-4485-93FF-AFA22E8324CD}"/>
    <dgm:cxn modelId="{44056EC9-DBFB-4F24-A907-FF0E5E7A886E}" srcId="{399B6C6A-23D2-4944-99EF-337D60D96882}" destId="{000EC30D-48A8-4DFD-B49A-5A3F1087F690}" srcOrd="3" destOrd="0" parTransId="{50C79CF6-D8D6-4612-B8AA-50425E76CD5F}" sibTransId="{E77E0CE4-0F9C-4F9C-B1F9-9E415ECDB1F7}"/>
    <dgm:cxn modelId="{E42C1A93-C92A-437E-8B13-B822CA2FDC7E}" type="presOf" srcId="{04524202-0ABB-40F5-B47D-27D5713203D6}" destId="{ACECDDA8-6C6C-4706-9566-224155378A04}" srcOrd="0" destOrd="0" presId="urn:microsoft.com/office/officeart/2005/8/layout/default"/>
    <dgm:cxn modelId="{A988B359-E166-4F59-AE15-629B5C9989CA}" type="presOf" srcId="{CFCF7B6B-04D9-4362-AB10-AFA0AE62B6EA}" destId="{7EBCF35E-D12B-4D73-B627-7AD95BC4E151}" srcOrd="0" destOrd="0" presId="urn:microsoft.com/office/officeart/2005/8/layout/default"/>
    <dgm:cxn modelId="{00B8D0C5-DB78-491E-AB55-7B60F03AD051}" type="presOf" srcId="{000EC30D-48A8-4DFD-B49A-5A3F1087F690}" destId="{A6AA1838-1DDB-47DA-976C-6FFB6FD5EBFB}" srcOrd="0" destOrd="0" presId="urn:microsoft.com/office/officeart/2005/8/layout/default"/>
    <dgm:cxn modelId="{2CA6A891-8326-4530-9542-2183407E5BEC}" type="presOf" srcId="{8B1BCD82-3EDD-4106-BDF5-20FAC3908215}" destId="{F7F1606C-C814-4D6C-964B-AB0FABB456B4}" srcOrd="0" destOrd="0" presId="urn:microsoft.com/office/officeart/2005/8/layout/default"/>
    <dgm:cxn modelId="{FFD28212-DE4E-438D-86BD-3F00152A610A}" srcId="{399B6C6A-23D2-4944-99EF-337D60D96882}" destId="{CFCF7B6B-04D9-4362-AB10-AFA0AE62B6EA}" srcOrd="5" destOrd="0" parTransId="{68C80A60-950A-4FF4-8717-7C41A3EF5893}" sibTransId="{F31A5688-105D-4894-BE3B-F9702F57F718}"/>
    <dgm:cxn modelId="{D5C9D5EF-46B6-44E6-84C6-F560532F2902}" srcId="{399B6C6A-23D2-4944-99EF-337D60D96882}" destId="{0818ED46-88BF-4435-BE64-B4B22CC1B0F7}" srcOrd="4" destOrd="0" parTransId="{E843A22F-F5C5-4D49-8FFE-17048480E54E}" sibTransId="{7503457A-3C00-4BC9-983B-D6E2F641446C}"/>
    <dgm:cxn modelId="{F5896C8D-6EA6-4386-BD99-CFBACB815012}" type="presOf" srcId="{399B6C6A-23D2-4944-99EF-337D60D96882}" destId="{386A4AF6-CD40-4A6C-8C6B-95E5FA31C2C6}" srcOrd="0" destOrd="0" presId="urn:microsoft.com/office/officeart/2005/8/layout/default"/>
    <dgm:cxn modelId="{87D3B1E7-3B0C-4F2A-A76D-C6B0B493545A}" srcId="{399B6C6A-23D2-4944-99EF-337D60D96882}" destId="{3121999A-623B-4026-9791-CAF2C3F6A2C1}" srcOrd="6" destOrd="0" parTransId="{4174235F-0AE0-45B0-A8F1-CC057A6C4206}" sibTransId="{AAABA9DE-F339-462D-BE83-FEC2ED5A86DD}"/>
    <dgm:cxn modelId="{CA2BAA1B-AFA7-4298-9A0F-57990C1E7E62}" srcId="{399B6C6A-23D2-4944-99EF-337D60D96882}" destId="{83E237A8-D890-426F-A05B-186FD7102F98}" srcOrd="0" destOrd="0" parTransId="{B0C550E5-9BD3-4FED-821E-FA2381D0AD0A}" sibTransId="{231635F8-E60B-48C5-BBB4-F727669FE50D}"/>
    <dgm:cxn modelId="{DD3B0970-3E31-4A31-A36A-44EECAEECD73}" type="presOf" srcId="{83E237A8-D890-426F-A05B-186FD7102F98}" destId="{8E73A942-C464-4509-ACBD-34FD02D0CFD2}" srcOrd="0" destOrd="0" presId="urn:microsoft.com/office/officeart/2005/8/layout/default"/>
    <dgm:cxn modelId="{67B322E6-97D0-41ED-8294-BAD48E1BF105}" type="presParOf" srcId="{386A4AF6-CD40-4A6C-8C6B-95E5FA31C2C6}" destId="{8E73A942-C464-4509-ACBD-34FD02D0CFD2}" srcOrd="0" destOrd="0" presId="urn:microsoft.com/office/officeart/2005/8/layout/default"/>
    <dgm:cxn modelId="{46520F19-ACD3-4B93-B60F-BDCD97D7D6AF}" type="presParOf" srcId="{386A4AF6-CD40-4A6C-8C6B-95E5FA31C2C6}" destId="{61D37B20-362D-441D-85A8-ACDE81F032CD}" srcOrd="1" destOrd="0" presId="urn:microsoft.com/office/officeart/2005/8/layout/default"/>
    <dgm:cxn modelId="{BCF61E81-4D8A-4600-AEC8-C8123702D8CF}" type="presParOf" srcId="{386A4AF6-CD40-4A6C-8C6B-95E5FA31C2C6}" destId="{F7F1606C-C814-4D6C-964B-AB0FABB456B4}" srcOrd="2" destOrd="0" presId="urn:microsoft.com/office/officeart/2005/8/layout/default"/>
    <dgm:cxn modelId="{554BD24D-1EE7-47C0-B96C-70552532B8D1}" type="presParOf" srcId="{386A4AF6-CD40-4A6C-8C6B-95E5FA31C2C6}" destId="{7B69FA67-13AA-4F39-94D9-E13B1997CDBD}" srcOrd="3" destOrd="0" presId="urn:microsoft.com/office/officeart/2005/8/layout/default"/>
    <dgm:cxn modelId="{FE6BD55F-3743-42F3-A3E4-E95D7262FFED}" type="presParOf" srcId="{386A4AF6-CD40-4A6C-8C6B-95E5FA31C2C6}" destId="{C05CCE7F-D7F8-4368-B52F-27F8806896C4}" srcOrd="4" destOrd="0" presId="urn:microsoft.com/office/officeart/2005/8/layout/default"/>
    <dgm:cxn modelId="{A8867458-74CE-4B61-A4CF-0D812BE65131}" type="presParOf" srcId="{386A4AF6-CD40-4A6C-8C6B-95E5FA31C2C6}" destId="{5D0F72EA-77DB-41C8-8B27-01CEFF288FE4}" srcOrd="5" destOrd="0" presId="urn:microsoft.com/office/officeart/2005/8/layout/default"/>
    <dgm:cxn modelId="{22F8A61B-C2A5-4F7C-8792-ED67BAD5022F}" type="presParOf" srcId="{386A4AF6-CD40-4A6C-8C6B-95E5FA31C2C6}" destId="{A6AA1838-1DDB-47DA-976C-6FFB6FD5EBFB}" srcOrd="6" destOrd="0" presId="urn:microsoft.com/office/officeart/2005/8/layout/default"/>
    <dgm:cxn modelId="{08C5B54D-12DF-434F-87AA-7BE2AD18D2BE}" type="presParOf" srcId="{386A4AF6-CD40-4A6C-8C6B-95E5FA31C2C6}" destId="{776087DA-0C3B-457D-B401-A603FC876DFB}" srcOrd="7" destOrd="0" presId="urn:microsoft.com/office/officeart/2005/8/layout/default"/>
    <dgm:cxn modelId="{238378A6-1B73-4980-97AD-DC942837E2FE}" type="presParOf" srcId="{386A4AF6-CD40-4A6C-8C6B-95E5FA31C2C6}" destId="{D582EEF5-B8F4-4621-9C8D-8344CC2D3A4F}" srcOrd="8" destOrd="0" presId="urn:microsoft.com/office/officeart/2005/8/layout/default"/>
    <dgm:cxn modelId="{324EDF2E-D872-4A21-A9A2-137686BE6A5C}" type="presParOf" srcId="{386A4AF6-CD40-4A6C-8C6B-95E5FA31C2C6}" destId="{316DB8CC-98EE-484D-823C-023226C76E11}" srcOrd="9" destOrd="0" presId="urn:microsoft.com/office/officeart/2005/8/layout/default"/>
    <dgm:cxn modelId="{285CFAE5-2385-41C4-8DCB-789A1669CD42}" type="presParOf" srcId="{386A4AF6-CD40-4A6C-8C6B-95E5FA31C2C6}" destId="{7EBCF35E-D12B-4D73-B627-7AD95BC4E151}" srcOrd="10" destOrd="0" presId="urn:microsoft.com/office/officeart/2005/8/layout/default"/>
    <dgm:cxn modelId="{10D400AB-2E2A-4B24-A01F-8832DB75735E}" type="presParOf" srcId="{386A4AF6-CD40-4A6C-8C6B-95E5FA31C2C6}" destId="{446A7AFF-A8D3-4ACF-B797-C594ADFD811C}" srcOrd="11" destOrd="0" presId="urn:microsoft.com/office/officeart/2005/8/layout/default"/>
    <dgm:cxn modelId="{88103EA8-E30C-4A56-B4C2-96E1F758737A}" type="presParOf" srcId="{386A4AF6-CD40-4A6C-8C6B-95E5FA31C2C6}" destId="{2C039ABF-917B-4A60-90FC-6524AABE3C1C}" srcOrd="12" destOrd="0" presId="urn:microsoft.com/office/officeart/2005/8/layout/default"/>
    <dgm:cxn modelId="{32CD08DB-8E85-4BCE-B25F-0C9ED387AF5F}" type="presParOf" srcId="{386A4AF6-CD40-4A6C-8C6B-95E5FA31C2C6}" destId="{612DF86B-03F7-432F-9578-BF267E5F6FAC}" srcOrd="13" destOrd="0" presId="urn:microsoft.com/office/officeart/2005/8/layout/default"/>
    <dgm:cxn modelId="{2357E83C-88B9-4868-885C-F9A98EA1A768}" type="presParOf" srcId="{386A4AF6-CD40-4A6C-8C6B-95E5FA31C2C6}" destId="{FDECA0D1-8914-40EB-A1AC-95092AFD1A0B}" srcOrd="14" destOrd="0" presId="urn:microsoft.com/office/officeart/2005/8/layout/default"/>
    <dgm:cxn modelId="{F599A23E-EF5C-4C10-96C8-8E6DE1B24BC8}" type="presParOf" srcId="{386A4AF6-CD40-4A6C-8C6B-95E5FA31C2C6}" destId="{843586F5-8109-48EA-8C55-9B79C84E7BF7}" srcOrd="15" destOrd="0" presId="urn:microsoft.com/office/officeart/2005/8/layout/default"/>
    <dgm:cxn modelId="{76E9C501-B0E7-477C-9887-4F6F33844FD8}" type="presParOf" srcId="{386A4AF6-CD40-4A6C-8C6B-95E5FA31C2C6}" destId="{ACECDDA8-6C6C-4706-9566-224155378A04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36A55A2-2AE4-4C85-A4DD-B7EFFF0C0F3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BCBB1C6-6041-4A08-9BC9-74E77C4994A9}">
      <dgm:prSet/>
      <dgm:spPr/>
      <dgm:t>
        <a:bodyPr/>
        <a:lstStyle/>
        <a:p>
          <a:pPr rtl="0"/>
          <a:r>
            <a:rPr lang="ru-RU" dirty="0" smtClean="0"/>
            <a:t>Сделать несколько копий страниц заграничного и общегражданского паспортов, а также авиабилета</a:t>
          </a:r>
          <a:endParaRPr lang="ru-RU" dirty="0"/>
        </a:p>
      </dgm:t>
    </dgm:pt>
    <dgm:pt modelId="{CB8D2E94-2244-45AA-9846-AEA1517A97EC}" type="parTrans" cxnId="{DC821F0B-E67D-4756-9459-BFACDF90E406}">
      <dgm:prSet/>
      <dgm:spPr/>
      <dgm:t>
        <a:bodyPr/>
        <a:lstStyle/>
        <a:p>
          <a:endParaRPr lang="ru-RU"/>
        </a:p>
      </dgm:t>
    </dgm:pt>
    <dgm:pt modelId="{74CC8B1C-25C4-4F44-B91D-BA5AACD8CB1D}" type="sibTrans" cxnId="{DC821F0B-E67D-4756-9459-BFACDF90E406}">
      <dgm:prSet/>
      <dgm:spPr/>
      <dgm:t>
        <a:bodyPr/>
        <a:lstStyle/>
        <a:p>
          <a:endParaRPr lang="ru-RU"/>
        </a:p>
      </dgm:t>
    </dgm:pt>
    <dgm:pt modelId="{F1446EA5-092E-4725-B231-194691689DE9}">
      <dgm:prSet/>
      <dgm:spPr/>
      <dgm:t>
        <a:bodyPr/>
        <a:lstStyle/>
        <a:p>
          <a:pPr rtl="0"/>
          <a:r>
            <a:rPr lang="ru-RU" smtClean="0"/>
            <a:t>Соблюдать и уважать не только местные законы, но также и народные обычаи и традиции</a:t>
          </a:r>
          <a:endParaRPr lang="ru-RU"/>
        </a:p>
      </dgm:t>
    </dgm:pt>
    <dgm:pt modelId="{FE556ADB-5682-47D0-B231-CD5EAF45E8F0}" type="parTrans" cxnId="{80E975FA-A6C3-40DD-9D96-B3AA0DD9C389}">
      <dgm:prSet/>
      <dgm:spPr/>
      <dgm:t>
        <a:bodyPr/>
        <a:lstStyle/>
        <a:p>
          <a:endParaRPr lang="ru-RU"/>
        </a:p>
      </dgm:t>
    </dgm:pt>
    <dgm:pt modelId="{8A6B116E-2E57-4D72-8AE5-05F875BCDBF1}" type="sibTrans" cxnId="{80E975FA-A6C3-40DD-9D96-B3AA0DD9C389}">
      <dgm:prSet/>
      <dgm:spPr/>
      <dgm:t>
        <a:bodyPr/>
        <a:lstStyle/>
        <a:p>
          <a:endParaRPr lang="ru-RU"/>
        </a:p>
      </dgm:t>
    </dgm:pt>
    <dgm:pt modelId="{F3ACDA87-658B-4DA0-BE94-FE00BF8853D2}">
      <dgm:prSet/>
      <dgm:spPr/>
      <dgm:t>
        <a:bodyPr/>
        <a:lstStyle/>
        <a:p>
          <a:pPr rtl="0"/>
          <a:r>
            <a:rPr lang="ru-RU" smtClean="0"/>
            <a:t>В ряде африканских и арабских стран нельзя снимать административные здания, полицейских и лиц в форме. Нельзя фотографировать женщин! </a:t>
          </a:r>
          <a:endParaRPr lang="ru-RU"/>
        </a:p>
      </dgm:t>
    </dgm:pt>
    <dgm:pt modelId="{F53E6A9C-A311-4925-93FD-0E480BF38D1D}" type="parTrans" cxnId="{1FB7C126-BCCD-4E80-A5DB-1BED106D383B}">
      <dgm:prSet/>
      <dgm:spPr/>
      <dgm:t>
        <a:bodyPr/>
        <a:lstStyle/>
        <a:p>
          <a:endParaRPr lang="ru-RU"/>
        </a:p>
      </dgm:t>
    </dgm:pt>
    <dgm:pt modelId="{95848014-F6F9-4EEA-B328-8D24EF01DD6F}" type="sibTrans" cxnId="{1FB7C126-BCCD-4E80-A5DB-1BED106D383B}">
      <dgm:prSet/>
      <dgm:spPr/>
      <dgm:t>
        <a:bodyPr/>
        <a:lstStyle/>
        <a:p>
          <a:endParaRPr lang="ru-RU"/>
        </a:p>
      </dgm:t>
    </dgm:pt>
    <dgm:pt modelId="{D4D83776-A05F-499D-9BAE-286D8AA62C40}">
      <dgm:prSet/>
      <dgm:spPr/>
      <dgm:t>
        <a:bodyPr/>
        <a:lstStyle/>
        <a:p>
          <a:pPr rtl="0"/>
          <a:r>
            <a:rPr lang="ru-RU" smtClean="0"/>
            <a:t>Должен быть и подход к выбору одежды</a:t>
          </a:r>
          <a:endParaRPr lang="ru-RU"/>
        </a:p>
      </dgm:t>
    </dgm:pt>
    <dgm:pt modelId="{8A7FAF3E-8D0A-4E11-9A3C-FD1A6D261B22}" type="parTrans" cxnId="{F3D795D7-C7DB-44EB-9AC0-1F170C981DFC}">
      <dgm:prSet/>
      <dgm:spPr/>
      <dgm:t>
        <a:bodyPr/>
        <a:lstStyle/>
        <a:p>
          <a:endParaRPr lang="ru-RU"/>
        </a:p>
      </dgm:t>
    </dgm:pt>
    <dgm:pt modelId="{BFE0BE30-D2F3-43F0-86BC-8BA7F7B326ED}" type="sibTrans" cxnId="{F3D795D7-C7DB-44EB-9AC0-1F170C981DFC}">
      <dgm:prSet/>
      <dgm:spPr/>
      <dgm:t>
        <a:bodyPr/>
        <a:lstStyle/>
        <a:p>
          <a:endParaRPr lang="ru-RU"/>
        </a:p>
      </dgm:t>
    </dgm:pt>
    <dgm:pt modelId="{2C33EC25-11BC-45BF-BB45-00E7E504A315}">
      <dgm:prSet/>
      <dgm:spPr/>
      <dgm:t>
        <a:bodyPr/>
        <a:lstStyle/>
        <a:p>
          <a:pPr rtl="0"/>
          <a:r>
            <a:rPr lang="ru-RU" smtClean="0"/>
            <a:t>Осведомиться о правилах проезда в общественном транспорте, а также об особенностях дорожного движения</a:t>
          </a:r>
          <a:endParaRPr lang="ru-RU"/>
        </a:p>
      </dgm:t>
    </dgm:pt>
    <dgm:pt modelId="{EA927D36-2B2F-4C0D-AEAF-B31D826EE2E5}" type="parTrans" cxnId="{504AFB8C-412A-4105-8F4F-0996A24CAAD6}">
      <dgm:prSet/>
      <dgm:spPr/>
      <dgm:t>
        <a:bodyPr/>
        <a:lstStyle/>
        <a:p>
          <a:endParaRPr lang="ru-RU"/>
        </a:p>
      </dgm:t>
    </dgm:pt>
    <dgm:pt modelId="{9B5DBB2E-F168-40FD-813F-459670EBE48B}" type="sibTrans" cxnId="{504AFB8C-412A-4105-8F4F-0996A24CAAD6}">
      <dgm:prSet/>
      <dgm:spPr/>
      <dgm:t>
        <a:bodyPr/>
        <a:lstStyle/>
        <a:p>
          <a:endParaRPr lang="ru-RU"/>
        </a:p>
      </dgm:t>
    </dgm:pt>
    <dgm:pt modelId="{2C416CF1-6FC5-4ED9-BA0A-4FB0D2A39E72}" type="pres">
      <dgm:prSet presAssocID="{336A55A2-2AE4-4C85-A4DD-B7EFFF0C0F3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745C94A1-344C-48DC-8C6B-8CC911838738}" type="pres">
      <dgm:prSet presAssocID="{8BCBB1C6-6041-4A08-9BC9-74E77C4994A9}" presName="thickLine" presStyleLbl="alignNode1" presStyleIdx="0" presStyleCnt="5"/>
      <dgm:spPr/>
    </dgm:pt>
    <dgm:pt modelId="{58D67912-7927-437D-98D5-AB1379B9BA5E}" type="pres">
      <dgm:prSet presAssocID="{8BCBB1C6-6041-4A08-9BC9-74E77C4994A9}" presName="horz1" presStyleCnt="0"/>
      <dgm:spPr/>
    </dgm:pt>
    <dgm:pt modelId="{35F7B694-0982-4099-A428-E55C91FC2405}" type="pres">
      <dgm:prSet presAssocID="{8BCBB1C6-6041-4A08-9BC9-74E77C4994A9}" presName="tx1" presStyleLbl="revTx" presStyleIdx="0" presStyleCnt="5"/>
      <dgm:spPr/>
      <dgm:t>
        <a:bodyPr/>
        <a:lstStyle/>
        <a:p>
          <a:endParaRPr lang="ru-RU"/>
        </a:p>
      </dgm:t>
    </dgm:pt>
    <dgm:pt modelId="{FA34D462-5DE6-445C-8DDD-B862E8F8EA36}" type="pres">
      <dgm:prSet presAssocID="{8BCBB1C6-6041-4A08-9BC9-74E77C4994A9}" presName="vert1" presStyleCnt="0"/>
      <dgm:spPr/>
    </dgm:pt>
    <dgm:pt modelId="{5BB6E3A4-C41F-42BC-8292-20827E4609E9}" type="pres">
      <dgm:prSet presAssocID="{F1446EA5-092E-4725-B231-194691689DE9}" presName="thickLine" presStyleLbl="alignNode1" presStyleIdx="1" presStyleCnt="5"/>
      <dgm:spPr/>
    </dgm:pt>
    <dgm:pt modelId="{61123FDD-1696-4B07-9F23-BFF0BC513D68}" type="pres">
      <dgm:prSet presAssocID="{F1446EA5-092E-4725-B231-194691689DE9}" presName="horz1" presStyleCnt="0"/>
      <dgm:spPr/>
    </dgm:pt>
    <dgm:pt modelId="{E33D754C-142D-4C1A-A980-E5EDA0B15B75}" type="pres">
      <dgm:prSet presAssocID="{F1446EA5-092E-4725-B231-194691689DE9}" presName="tx1" presStyleLbl="revTx" presStyleIdx="1" presStyleCnt="5"/>
      <dgm:spPr/>
      <dgm:t>
        <a:bodyPr/>
        <a:lstStyle/>
        <a:p>
          <a:endParaRPr lang="ru-RU"/>
        </a:p>
      </dgm:t>
    </dgm:pt>
    <dgm:pt modelId="{367DC93A-A430-4ADA-AE16-CCFEF12C15BC}" type="pres">
      <dgm:prSet presAssocID="{F1446EA5-092E-4725-B231-194691689DE9}" presName="vert1" presStyleCnt="0"/>
      <dgm:spPr/>
    </dgm:pt>
    <dgm:pt modelId="{1D355914-5F7A-48DC-AFA6-AEA28FD102FA}" type="pres">
      <dgm:prSet presAssocID="{F3ACDA87-658B-4DA0-BE94-FE00BF8853D2}" presName="thickLine" presStyleLbl="alignNode1" presStyleIdx="2" presStyleCnt="5"/>
      <dgm:spPr/>
    </dgm:pt>
    <dgm:pt modelId="{E5CBE048-DE10-4623-901E-D913AD2761E4}" type="pres">
      <dgm:prSet presAssocID="{F3ACDA87-658B-4DA0-BE94-FE00BF8853D2}" presName="horz1" presStyleCnt="0"/>
      <dgm:spPr/>
    </dgm:pt>
    <dgm:pt modelId="{BEE88441-DE31-4712-88BF-98F9F7AFFC51}" type="pres">
      <dgm:prSet presAssocID="{F3ACDA87-658B-4DA0-BE94-FE00BF8853D2}" presName="tx1" presStyleLbl="revTx" presStyleIdx="2" presStyleCnt="5"/>
      <dgm:spPr/>
      <dgm:t>
        <a:bodyPr/>
        <a:lstStyle/>
        <a:p>
          <a:endParaRPr lang="ru-RU"/>
        </a:p>
      </dgm:t>
    </dgm:pt>
    <dgm:pt modelId="{E41D7AFF-B7E0-4E29-96DB-34F1B0B81560}" type="pres">
      <dgm:prSet presAssocID="{F3ACDA87-658B-4DA0-BE94-FE00BF8853D2}" presName="vert1" presStyleCnt="0"/>
      <dgm:spPr/>
    </dgm:pt>
    <dgm:pt modelId="{A21AD942-8925-43C2-A6A9-3E9B48981864}" type="pres">
      <dgm:prSet presAssocID="{D4D83776-A05F-499D-9BAE-286D8AA62C40}" presName="thickLine" presStyleLbl="alignNode1" presStyleIdx="3" presStyleCnt="5"/>
      <dgm:spPr/>
    </dgm:pt>
    <dgm:pt modelId="{9FE41BF7-9940-479C-A275-2D93932BDE20}" type="pres">
      <dgm:prSet presAssocID="{D4D83776-A05F-499D-9BAE-286D8AA62C40}" presName="horz1" presStyleCnt="0"/>
      <dgm:spPr/>
    </dgm:pt>
    <dgm:pt modelId="{BDF6F407-23BC-41FD-8452-652B779985C8}" type="pres">
      <dgm:prSet presAssocID="{D4D83776-A05F-499D-9BAE-286D8AA62C40}" presName="tx1" presStyleLbl="revTx" presStyleIdx="3" presStyleCnt="5"/>
      <dgm:spPr/>
      <dgm:t>
        <a:bodyPr/>
        <a:lstStyle/>
        <a:p>
          <a:endParaRPr lang="ru-RU"/>
        </a:p>
      </dgm:t>
    </dgm:pt>
    <dgm:pt modelId="{C0902442-D16C-4EB8-BF3D-1EEFED535700}" type="pres">
      <dgm:prSet presAssocID="{D4D83776-A05F-499D-9BAE-286D8AA62C40}" presName="vert1" presStyleCnt="0"/>
      <dgm:spPr/>
    </dgm:pt>
    <dgm:pt modelId="{523C955E-63E0-474E-B6B1-0330B8E3AF61}" type="pres">
      <dgm:prSet presAssocID="{2C33EC25-11BC-45BF-BB45-00E7E504A315}" presName="thickLine" presStyleLbl="alignNode1" presStyleIdx="4" presStyleCnt="5"/>
      <dgm:spPr/>
    </dgm:pt>
    <dgm:pt modelId="{AFCBF9B8-4061-496F-98A1-AA1D73424F13}" type="pres">
      <dgm:prSet presAssocID="{2C33EC25-11BC-45BF-BB45-00E7E504A315}" presName="horz1" presStyleCnt="0"/>
      <dgm:spPr/>
    </dgm:pt>
    <dgm:pt modelId="{6DFD6A06-B977-4BFA-882A-D9DF28CFD96C}" type="pres">
      <dgm:prSet presAssocID="{2C33EC25-11BC-45BF-BB45-00E7E504A315}" presName="tx1" presStyleLbl="revTx" presStyleIdx="4" presStyleCnt="5"/>
      <dgm:spPr/>
      <dgm:t>
        <a:bodyPr/>
        <a:lstStyle/>
        <a:p>
          <a:endParaRPr lang="ru-RU"/>
        </a:p>
      </dgm:t>
    </dgm:pt>
    <dgm:pt modelId="{B633CBC7-C08C-4841-9432-B297ED4BED2F}" type="pres">
      <dgm:prSet presAssocID="{2C33EC25-11BC-45BF-BB45-00E7E504A315}" presName="vert1" presStyleCnt="0"/>
      <dgm:spPr/>
    </dgm:pt>
  </dgm:ptLst>
  <dgm:cxnLst>
    <dgm:cxn modelId="{1FB7C126-BCCD-4E80-A5DB-1BED106D383B}" srcId="{336A55A2-2AE4-4C85-A4DD-B7EFFF0C0F36}" destId="{F3ACDA87-658B-4DA0-BE94-FE00BF8853D2}" srcOrd="2" destOrd="0" parTransId="{F53E6A9C-A311-4925-93FD-0E480BF38D1D}" sibTransId="{95848014-F6F9-4EEA-B328-8D24EF01DD6F}"/>
    <dgm:cxn modelId="{80E975FA-A6C3-40DD-9D96-B3AA0DD9C389}" srcId="{336A55A2-2AE4-4C85-A4DD-B7EFFF0C0F36}" destId="{F1446EA5-092E-4725-B231-194691689DE9}" srcOrd="1" destOrd="0" parTransId="{FE556ADB-5682-47D0-B231-CD5EAF45E8F0}" sibTransId="{8A6B116E-2E57-4D72-8AE5-05F875BCDBF1}"/>
    <dgm:cxn modelId="{3032B0F9-D85F-4F4B-B8D7-E72E2DCDDBB8}" type="presOf" srcId="{F3ACDA87-658B-4DA0-BE94-FE00BF8853D2}" destId="{BEE88441-DE31-4712-88BF-98F9F7AFFC51}" srcOrd="0" destOrd="0" presId="urn:microsoft.com/office/officeart/2008/layout/LinedList"/>
    <dgm:cxn modelId="{E2453A47-492B-473C-ACFD-135BAD717012}" type="presOf" srcId="{2C33EC25-11BC-45BF-BB45-00E7E504A315}" destId="{6DFD6A06-B977-4BFA-882A-D9DF28CFD96C}" srcOrd="0" destOrd="0" presId="urn:microsoft.com/office/officeart/2008/layout/LinedList"/>
    <dgm:cxn modelId="{9FC027D4-1C27-458D-8EC0-72D505809575}" type="presOf" srcId="{D4D83776-A05F-499D-9BAE-286D8AA62C40}" destId="{BDF6F407-23BC-41FD-8452-652B779985C8}" srcOrd="0" destOrd="0" presId="urn:microsoft.com/office/officeart/2008/layout/LinedList"/>
    <dgm:cxn modelId="{2A3EF4FA-CB7E-4230-A419-FACB9513C3E3}" type="presOf" srcId="{336A55A2-2AE4-4C85-A4DD-B7EFFF0C0F36}" destId="{2C416CF1-6FC5-4ED9-BA0A-4FB0D2A39E72}" srcOrd="0" destOrd="0" presId="urn:microsoft.com/office/officeart/2008/layout/LinedList"/>
    <dgm:cxn modelId="{EB957F38-603B-45FF-B1BF-BB80009713CD}" type="presOf" srcId="{F1446EA5-092E-4725-B231-194691689DE9}" destId="{E33D754C-142D-4C1A-A980-E5EDA0B15B75}" srcOrd="0" destOrd="0" presId="urn:microsoft.com/office/officeart/2008/layout/LinedList"/>
    <dgm:cxn modelId="{504AFB8C-412A-4105-8F4F-0996A24CAAD6}" srcId="{336A55A2-2AE4-4C85-A4DD-B7EFFF0C0F36}" destId="{2C33EC25-11BC-45BF-BB45-00E7E504A315}" srcOrd="4" destOrd="0" parTransId="{EA927D36-2B2F-4C0D-AEAF-B31D826EE2E5}" sibTransId="{9B5DBB2E-F168-40FD-813F-459670EBE48B}"/>
    <dgm:cxn modelId="{F3D795D7-C7DB-44EB-9AC0-1F170C981DFC}" srcId="{336A55A2-2AE4-4C85-A4DD-B7EFFF0C0F36}" destId="{D4D83776-A05F-499D-9BAE-286D8AA62C40}" srcOrd="3" destOrd="0" parTransId="{8A7FAF3E-8D0A-4E11-9A3C-FD1A6D261B22}" sibTransId="{BFE0BE30-D2F3-43F0-86BC-8BA7F7B326ED}"/>
    <dgm:cxn modelId="{73007372-865D-4182-A2E9-9AABE8E09127}" type="presOf" srcId="{8BCBB1C6-6041-4A08-9BC9-74E77C4994A9}" destId="{35F7B694-0982-4099-A428-E55C91FC2405}" srcOrd="0" destOrd="0" presId="urn:microsoft.com/office/officeart/2008/layout/LinedList"/>
    <dgm:cxn modelId="{DC821F0B-E67D-4756-9459-BFACDF90E406}" srcId="{336A55A2-2AE4-4C85-A4DD-B7EFFF0C0F36}" destId="{8BCBB1C6-6041-4A08-9BC9-74E77C4994A9}" srcOrd="0" destOrd="0" parTransId="{CB8D2E94-2244-45AA-9846-AEA1517A97EC}" sibTransId="{74CC8B1C-25C4-4F44-B91D-BA5AACD8CB1D}"/>
    <dgm:cxn modelId="{E3CC18AC-F86A-4539-A3B6-1A3E660CDFF2}" type="presParOf" srcId="{2C416CF1-6FC5-4ED9-BA0A-4FB0D2A39E72}" destId="{745C94A1-344C-48DC-8C6B-8CC911838738}" srcOrd="0" destOrd="0" presId="urn:microsoft.com/office/officeart/2008/layout/LinedList"/>
    <dgm:cxn modelId="{F66C6768-7724-4604-A12F-B8C31783AA6D}" type="presParOf" srcId="{2C416CF1-6FC5-4ED9-BA0A-4FB0D2A39E72}" destId="{58D67912-7927-437D-98D5-AB1379B9BA5E}" srcOrd="1" destOrd="0" presId="urn:microsoft.com/office/officeart/2008/layout/LinedList"/>
    <dgm:cxn modelId="{520B17FE-A308-4430-ABDA-2D8B837D1ADE}" type="presParOf" srcId="{58D67912-7927-437D-98D5-AB1379B9BA5E}" destId="{35F7B694-0982-4099-A428-E55C91FC2405}" srcOrd="0" destOrd="0" presId="urn:microsoft.com/office/officeart/2008/layout/LinedList"/>
    <dgm:cxn modelId="{D4087227-520A-4F84-86AE-46668E5BE0B0}" type="presParOf" srcId="{58D67912-7927-437D-98D5-AB1379B9BA5E}" destId="{FA34D462-5DE6-445C-8DDD-B862E8F8EA36}" srcOrd="1" destOrd="0" presId="urn:microsoft.com/office/officeart/2008/layout/LinedList"/>
    <dgm:cxn modelId="{4F4A7FB2-4364-41C3-A40A-CE13BF541D7A}" type="presParOf" srcId="{2C416CF1-6FC5-4ED9-BA0A-4FB0D2A39E72}" destId="{5BB6E3A4-C41F-42BC-8292-20827E4609E9}" srcOrd="2" destOrd="0" presId="urn:microsoft.com/office/officeart/2008/layout/LinedList"/>
    <dgm:cxn modelId="{DC75D9D2-3664-4D37-B72F-96B3105E30E0}" type="presParOf" srcId="{2C416CF1-6FC5-4ED9-BA0A-4FB0D2A39E72}" destId="{61123FDD-1696-4B07-9F23-BFF0BC513D68}" srcOrd="3" destOrd="0" presId="urn:microsoft.com/office/officeart/2008/layout/LinedList"/>
    <dgm:cxn modelId="{0072625B-98F6-4592-8FD3-0CAC1714C0DD}" type="presParOf" srcId="{61123FDD-1696-4B07-9F23-BFF0BC513D68}" destId="{E33D754C-142D-4C1A-A980-E5EDA0B15B75}" srcOrd="0" destOrd="0" presId="urn:microsoft.com/office/officeart/2008/layout/LinedList"/>
    <dgm:cxn modelId="{8F83D351-14FE-4369-8467-4B201D5FEE57}" type="presParOf" srcId="{61123FDD-1696-4B07-9F23-BFF0BC513D68}" destId="{367DC93A-A430-4ADA-AE16-CCFEF12C15BC}" srcOrd="1" destOrd="0" presId="urn:microsoft.com/office/officeart/2008/layout/LinedList"/>
    <dgm:cxn modelId="{C44FA1D7-7E96-4C40-81A4-F20490BCE754}" type="presParOf" srcId="{2C416CF1-6FC5-4ED9-BA0A-4FB0D2A39E72}" destId="{1D355914-5F7A-48DC-AFA6-AEA28FD102FA}" srcOrd="4" destOrd="0" presId="urn:microsoft.com/office/officeart/2008/layout/LinedList"/>
    <dgm:cxn modelId="{1D60CB10-D860-4DE0-9D0B-1DFEFB53E3F7}" type="presParOf" srcId="{2C416CF1-6FC5-4ED9-BA0A-4FB0D2A39E72}" destId="{E5CBE048-DE10-4623-901E-D913AD2761E4}" srcOrd="5" destOrd="0" presId="urn:microsoft.com/office/officeart/2008/layout/LinedList"/>
    <dgm:cxn modelId="{ED87D68E-4645-4724-830C-C2D6D9315B0E}" type="presParOf" srcId="{E5CBE048-DE10-4623-901E-D913AD2761E4}" destId="{BEE88441-DE31-4712-88BF-98F9F7AFFC51}" srcOrd="0" destOrd="0" presId="urn:microsoft.com/office/officeart/2008/layout/LinedList"/>
    <dgm:cxn modelId="{F6DC882D-0FE9-46AA-9778-E48CF35913D5}" type="presParOf" srcId="{E5CBE048-DE10-4623-901E-D913AD2761E4}" destId="{E41D7AFF-B7E0-4E29-96DB-34F1B0B81560}" srcOrd="1" destOrd="0" presId="urn:microsoft.com/office/officeart/2008/layout/LinedList"/>
    <dgm:cxn modelId="{528E16B4-0381-444E-AB1A-C58B487C4E51}" type="presParOf" srcId="{2C416CF1-6FC5-4ED9-BA0A-4FB0D2A39E72}" destId="{A21AD942-8925-43C2-A6A9-3E9B48981864}" srcOrd="6" destOrd="0" presId="urn:microsoft.com/office/officeart/2008/layout/LinedList"/>
    <dgm:cxn modelId="{532D3B86-4898-4032-86C0-97DD99FE29BA}" type="presParOf" srcId="{2C416CF1-6FC5-4ED9-BA0A-4FB0D2A39E72}" destId="{9FE41BF7-9940-479C-A275-2D93932BDE20}" srcOrd="7" destOrd="0" presId="urn:microsoft.com/office/officeart/2008/layout/LinedList"/>
    <dgm:cxn modelId="{CEFE2F53-3B14-48BB-93F6-ED4F27BEA4FA}" type="presParOf" srcId="{9FE41BF7-9940-479C-A275-2D93932BDE20}" destId="{BDF6F407-23BC-41FD-8452-652B779985C8}" srcOrd="0" destOrd="0" presId="urn:microsoft.com/office/officeart/2008/layout/LinedList"/>
    <dgm:cxn modelId="{3653DE35-4B98-44EA-8E82-1A31820AA561}" type="presParOf" srcId="{9FE41BF7-9940-479C-A275-2D93932BDE20}" destId="{C0902442-D16C-4EB8-BF3D-1EEFED535700}" srcOrd="1" destOrd="0" presId="urn:microsoft.com/office/officeart/2008/layout/LinedList"/>
    <dgm:cxn modelId="{AFB6728C-BC8F-46B3-A6E7-245C84D90A3C}" type="presParOf" srcId="{2C416CF1-6FC5-4ED9-BA0A-4FB0D2A39E72}" destId="{523C955E-63E0-474E-B6B1-0330B8E3AF61}" srcOrd="8" destOrd="0" presId="urn:microsoft.com/office/officeart/2008/layout/LinedList"/>
    <dgm:cxn modelId="{D4C090BD-1C48-4585-BFA5-CA8FE8AADC19}" type="presParOf" srcId="{2C416CF1-6FC5-4ED9-BA0A-4FB0D2A39E72}" destId="{AFCBF9B8-4061-496F-98A1-AA1D73424F13}" srcOrd="9" destOrd="0" presId="urn:microsoft.com/office/officeart/2008/layout/LinedList"/>
    <dgm:cxn modelId="{D30CF197-88E8-4597-835E-54D9FF111A6C}" type="presParOf" srcId="{AFCBF9B8-4061-496F-98A1-AA1D73424F13}" destId="{6DFD6A06-B977-4BFA-882A-D9DF28CFD96C}" srcOrd="0" destOrd="0" presId="urn:microsoft.com/office/officeart/2008/layout/LinedList"/>
    <dgm:cxn modelId="{FA62BD96-0429-403B-9B74-C255C82334DE}" type="presParOf" srcId="{AFCBF9B8-4061-496F-98A1-AA1D73424F13}" destId="{B633CBC7-C08C-4841-9432-B297ED4BED2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8AFF06B-D0F8-4FB8-AD66-FDCFCD918ABA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FFDBED0-48C6-43E6-8D48-674F71065FCA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1"/>
              </a:solidFill>
            </a:rPr>
            <a:t>Страхование в туризме </a:t>
          </a:r>
          <a:r>
            <a:rPr lang="ru-RU" dirty="0" smtClean="0"/>
            <a:t>рассматривается как неотъемлемая часть туристского продукта</a:t>
          </a:r>
          <a:endParaRPr lang="ru-RU" dirty="0"/>
        </a:p>
      </dgm:t>
    </dgm:pt>
    <dgm:pt modelId="{080D870B-AA25-4B22-AC95-FF6BEB955835}" type="parTrans" cxnId="{5DD35E66-9993-4D22-AAFF-D3B17AE0F296}">
      <dgm:prSet/>
      <dgm:spPr/>
      <dgm:t>
        <a:bodyPr/>
        <a:lstStyle/>
        <a:p>
          <a:endParaRPr lang="ru-RU"/>
        </a:p>
      </dgm:t>
    </dgm:pt>
    <dgm:pt modelId="{70028DA3-F6D3-4E79-A773-A7D866330220}" type="sibTrans" cxnId="{5DD35E66-9993-4D22-AAFF-D3B17AE0F296}">
      <dgm:prSet/>
      <dgm:spPr/>
      <dgm:t>
        <a:bodyPr/>
        <a:lstStyle/>
        <a:p>
          <a:endParaRPr lang="ru-RU"/>
        </a:p>
      </dgm:t>
    </dgm:pt>
    <dgm:pt modelId="{C73DECC5-C9FA-44B8-A572-1086A2018F11}">
      <dgm:prSet/>
      <dgm:spPr/>
      <dgm:t>
        <a:bodyPr/>
        <a:lstStyle/>
        <a:p>
          <a:pPr rtl="0"/>
          <a:r>
            <a:rPr lang="ru-RU" b="1" i="1" dirty="0" smtClean="0">
              <a:solidFill>
                <a:schemeClr val="tx1"/>
              </a:solidFill>
            </a:rPr>
            <a:t>Страхование туристов </a:t>
          </a:r>
          <a:r>
            <a:rPr lang="ru-RU" dirty="0" smtClean="0"/>
            <a:t>— это особый вид страхования, </a:t>
          </a:r>
          <a:r>
            <a:rPr lang="ru-RU" dirty="0" err="1" smtClean="0"/>
            <a:t>обеспе</a:t>
          </a:r>
          <a:r>
            <a:rPr lang="ru-RU" dirty="0" smtClean="0"/>
            <a:t>- </a:t>
          </a:r>
          <a:r>
            <a:rPr lang="ru-RU" dirty="0" err="1" smtClean="0"/>
            <a:t>чивающий</a:t>
          </a:r>
          <a:r>
            <a:rPr lang="ru-RU" dirty="0" smtClean="0"/>
            <a:t> страховую защиту имущественных интересов граждан во время их туристских поездок, путешествий, </a:t>
          </a:r>
          <a:r>
            <a:rPr lang="ru-RU" dirty="0" err="1" smtClean="0"/>
            <a:t>шоп</a:t>
          </a:r>
          <a:r>
            <a:rPr lang="ru-RU" dirty="0" smtClean="0"/>
            <a:t>-туров и </a:t>
          </a:r>
          <a:r>
            <a:rPr lang="ru-RU" dirty="0" err="1" smtClean="0"/>
            <a:t>др</a:t>
          </a:r>
          <a:endParaRPr lang="ru-RU" dirty="0"/>
        </a:p>
      </dgm:t>
    </dgm:pt>
    <dgm:pt modelId="{C1C6A446-DD44-4AC4-BE11-3087C9B378A9}" type="parTrans" cxnId="{4EAE9E32-5484-4AA0-9227-8041DAAE0180}">
      <dgm:prSet/>
      <dgm:spPr/>
      <dgm:t>
        <a:bodyPr/>
        <a:lstStyle/>
        <a:p>
          <a:endParaRPr lang="ru-RU"/>
        </a:p>
      </dgm:t>
    </dgm:pt>
    <dgm:pt modelId="{4FB2BF36-8A1E-4AAD-A1BD-F025493AC07C}" type="sibTrans" cxnId="{4EAE9E32-5484-4AA0-9227-8041DAAE0180}">
      <dgm:prSet/>
      <dgm:spPr/>
      <dgm:t>
        <a:bodyPr/>
        <a:lstStyle/>
        <a:p>
          <a:endParaRPr lang="ru-RU"/>
        </a:p>
      </dgm:t>
    </dgm:pt>
    <dgm:pt modelId="{DB465058-FA76-42C3-A41B-DD6907CA40C8}">
      <dgm:prSet custT="1"/>
      <dgm:spPr/>
      <dgm:t>
        <a:bodyPr/>
        <a:lstStyle/>
        <a:p>
          <a:pPr rtl="0"/>
          <a:r>
            <a:rPr lang="ru-RU" sz="2000" dirty="0" smtClean="0"/>
            <a:t>Страхование в туризме имеет своей целью </a:t>
          </a:r>
          <a:r>
            <a:rPr lang="ru-RU" sz="2800" b="1" i="0" dirty="0" smtClean="0">
              <a:solidFill>
                <a:schemeClr val="tx1"/>
              </a:solidFill>
            </a:rPr>
            <a:t>покрытие ущерба</a:t>
          </a:r>
          <a:r>
            <a:rPr lang="ru-RU" sz="3200" b="1" i="0" dirty="0" smtClean="0"/>
            <a:t>.</a:t>
          </a:r>
          <a:endParaRPr lang="ru-RU" sz="3200" b="1" i="0" dirty="0"/>
        </a:p>
      </dgm:t>
    </dgm:pt>
    <dgm:pt modelId="{F2647F28-BD3B-48EC-B204-E31F7C95D580}" type="parTrans" cxnId="{DF7D9111-2F48-4B00-84EF-2A211DA7C738}">
      <dgm:prSet/>
      <dgm:spPr/>
      <dgm:t>
        <a:bodyPr/>
        <a:lstStyle/>
        <a:p>
          <a:endParaRPr lang="ru-RU"/>
        </a:p>
      </dgm:t>
    </dgm:pt>
    <dgm:pt modelId="{4924BDC9-D037-4D62-A00E-711ACB3C0886}" type="sibTrans" cxnId="{DF7D9111-2F48-4B00-84EF-2A211DA7C738}">
      <dgm:prSet/>
      <dgm:spPr/>
      <dgm:t>
        <a:bodyPr/>
        <a:lstStyle/>
        <a:p>
          <a:endParaRPr lang="ru-RU"/>
        </a:p>
      </dgm:t>
    </dgm:pt>
    <dgm:pt modelId="{B83768B1-334D-45D0-8886-6D721A5169F1}">
      <dgm:prSet/>
      <dgm:spPr/>
      <dgm:t>
        <a:bodyPr/>
        <a:lstStyle/>
        <a:p>
          <a:pPr rtl="0"/>
          <a:r>
            <a:rPr lang="ru-RU" b="1" i="1" dirty="0" smtClean="0">
              <a:solidFill>
                <a:schemeClr val="tx1"/>
              </a:solidFill>
            </a:rPr>
            <a:t>Страхование от несчастных случаев </a:t>
          </a:r>
          <a:r>
            <a:rPr lang="ru-RU" dirty="0" smtClean="0"/>
            <a:t>является в основном краткосрочным, заключается на период </a:t>
          </a:r>
          <a:r>
            <a:rPr lang="ru-RU" dirty="0" smtClean="0">
              <a:solidFill>
                <a:schemeClr val="tx1"/>
              </a:solidFill>
            </a:rPr>
            <a:t>до года </a:t>
          </a:r>
          <a:r>
            <a:rPr lang="ru-RU" dirty="0" smtClean="0"/>
            <a:t>с единовременной уплатой взносов, проводится в </a:t>
          </a:r>
          <a:r>
            <a:rPr lang="ru-RU" dirty="0" smtClean="0">
              <a:solidFill>
                <a:schemeClr val="tx1"/>
              </a:solidFill>
            </a:rPr>
            <a:t>индивидуальной и коллективной формах</a:t>
          </a:r>
          <a:r>
            <a:rPr lang="ru-RU" dirty="0" smtClean="0"/>
            <a:t>.</a:t>
          </a:r>
          <a:endParaRPr lang="ru-RU" dirty="0"/>
        </a:p>
      </dgm:t>
    </dgm:pt>
    <dgm:pt modelId="{5D5F5172-9F72-44DC-A0D4-A12101839A54}" type="parTrans" cxnId="{DA47BED8-43E4-42B0-A810-FF370632E9E1}">
      <dgm:prSet/>
      <dgm:spPr/>
      <dgm:t>
        <a:bodyPr/>
        <a:lstStyle/>
        <a:p>
          <a:endParaRPr lang="ru-RU"/>
        </a:p>
      </dgm:t>
    </dgm:pt>
    <dgm:pt modelId="{C9E25EF2-8A66-4D10-824A-A8B5463B4976}" type="sibTrans" cxnId="{DA47BED8-43E4-42B0-A810-FF370632E9E1}">
      <dgm:prSet/>
      <dgm:spPr/>
      <dgm:t>
        <a:bodyPr/>
        <a:lstStyle/>
        <a:p>
          <a:endParaRPr lang="ru-RU"/>
        </a:p>
      </dgm:t>
    </dgm:pt>
    <dgm:pt modelId="{F5AB52D4-351E-4C21-BA1A-4498623714E6}" type="pres">
      <dgm:prSet presAssocID="{C8AFF06B-D0F8-4FB8-AD66-FDCFCD918AB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A40F105-74BF-4565-A856-1FA28425FA28}" type="pres">
      <dgm:prSet presAssocID="{1FFDBED0-48C6-43E6-8D48-674F71065FCA}" presName="vertOne" presStyleCnt="0"/>
      <dgm:spPr/>
    </dgm:pt>
    <dgm:pt modelId="{0E6A1BF7-769F-4588-93FC-F3B28D5AAA37}" type="pres">
      <dgm:prSet presAssocID="{1FFDBED0-48C6-43E6-8D48-674F71065FCA}" presName="txOne" presStyleLbl="node0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2C0FAA5-646F-4E00-A59B-965FA6C2DA21}" type="pres">
      <dgm:prSet presAssocID="{1FFDBED0-48C6-43E6-8D48-674F71065FCA}" presName="horzOne" presStyleCnt="0"/>
      <dgm:spPr/>
    </dgm:pt>
    <dgm:pt modelId="{E0B67FA3-F058-4284-944B-9E102E7001A8}" type="pres">
      <dgm:prSet presAssocID="{70028DA3-F6D3-4E79-A773-A7D866330220}" presName="sibSpaceOne" presStyleCnt="0"/>
      <dgm:spPr/>
    </dgm:pt>
    <dgm:pt modelId="{2C09B89E-2551-440E-9DD7-4D4FDB17D4E8}" type="pres">
      <dgm:prSet presAssocID="{C73DECC5-C9FA-44B8-A572-1086A2018F11}" presName="vertOne" presStyleCnt="0"/>
      <dgm:spPr/>
    </dgm:pt>
    <dgm:pt modelId="{5FA443A1-91A8-4F97-A6E3-7A55A35561FC}" type="pres">
      <dgm:prSet presAssocID="{C73DECC5-C9FA-44B8-A572-1086A2018F11}" presName="txOne" presStyleLbl="node0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08F6661-34A6-4353-BE62-D658BB265AB0}" type="pres">
      <dgm:prSet presAssocID="{C73DECC5-C9FA-44B8-A572-1086A2018F11}" presName="horzOne" presStyleCnt="0"/>
      <dgm:spPr/>
    </dgm:pt>
    <dgm:pt modelId="{BC0F7F17-5CB2-44EE-B1DE-51664E10924A}" type="pres">
      <dgm:prSet presAssocID="{4FB2BF36-8A1E-4AAD-A1BD-F025493AC07C}" presName="sibSpaceOne" presStyleCnt="0"/>
      <dgm:spPr/>
    </dgm:pt>
    <dgm:pt modelId="{91B96C3D-EA26-424A-91B3-2C220D1232F1}" type="pres">
      <dgm:prSet presAssocID="{DB465058-FA76-42C3-A41B-DD6907CA40C8}" presName="vertOne" presStyleCnt="0"/>
      <dgm:spPr/>
    </dgm:pt>
    <dgm:pt modelId="{6112D4C8-6191-43FD-90FC-96335F3D1917}" type="pres">
      <dgm:prSet presAssocID="{DB465058-FA76-42C3-A41B-DD6907CA40C8}" presName="txOne" presStyleLbl="node0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EE36492-F447-445F-8D14-BEFA0451A78D}" type="pres">
      <dgm:prSet presAssocID="{DB465058-FA76-42C3-A41B-DD6907CA40C8}" presName="horzOne" presStyleCnt="0"/>
      <dgm:spPr/>
    </dgm:pt>
    <dgm:pt modelId="{2BC2396E-0D35-4925-A7A2-00973ADA6FE0}" type="pres">
      <dgm:prSet presAssocID="{4924BDC9-D037-4D62-A00E-711ACB3C0886}" presName="sibSpaceOne" presStyleCnt="0"/>
      <dgm:spPr/>
    </dgm:pt>
    <dgm:pt modelId="{30671635-2977-4589-BF7A-05AF84B5CFCB}" type="pres">
      <dgm:prSet presAssocID="{B83768B1-334D-45D0-8886-6D721A5169F1}" presName="vertOne" presStyleCnt="0"/>
      <dgm:spPr/>
    </dgm:pt>
    <dgm:pt modelId="{0D70AC48-4EE2-4C3C-B333-C13F0D53902D}" type="pres">
      <dgm:prSet presAssocID="{B83768B1-334D-45D0-8886-6D721A5169F1}" presName="txOne" presStyleLbl="node0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0E5D4E3-2986-457B-AC1D-3377E73420AE}" type="pres">
      <dgm:prSet presAssocID="{B83768B1-334D-45D0-8886-6D721A5169F1}" presName="horzOne" presStyleCnt="0"/>
      <dgm:spPr/>
    </dgm:pt>
  </dgm:ptLst>
  <dgm:cxnLst>
    <dgm:cxn modelId="{BDD19E88-E457-46D9-9B1D-692386C213EC}" type="presOf" srcId="{B83768B1-334D-45D0-8886-6D721A5169F1}" destId="{0D70AC48-4EE2-4C3C-B333-C13F0D53902D}" srcOrd="0" destOrd="0" presId="urn:microsoft.com/office/officeart/2005/8/layout/hierarchy4"/>
    <dgm:cxn modelId="{DA47BED8-43E4-42B0-A810-FF370632E9E1}" srcId="{C8AFF06B-D0F8-4FB8-AD66-FDCFCD918ABA}" destId="{B83768B1-334D-45D0-8886-6D721A5169F1}" srcOrd="3" destOrd="0" parTransId="{5D5F5172-9F72-44DC-A0D4-A12101839A54}" sibTransId="{C9E25EF2-8A66-4D10-824A-A8B5463B4976}"/>
    <dgm:cxn modelId="{5DD35E66-9993-4D22-AAFF-D3B17AE0F296}" srcId="{C8AFF06B-D0F8-4FB8-AD66-FDCFCD918ABA}" destId="{1FFDBED0-48C6-43E6-8D48-674F71065FCA}" srcOrd="0" destOrd="0" parTransId="{080D870B-AA25-4B22-AC95-FF6BEB955835}" sibTransId="{70028DA3-F6D3-4E79-A773-A7D866330220}"/>
    <dgm:cxn modelId="{4EAE9E32-5484-4AA0-9227-8041DAAE0180}" srcId="{C8AFF06B-D0F8-4FB8-AD66-FDCFCD918ABA}" destId="{C73DECC5-C9FA-44B8-A572-1086A2018F11}" srcOrd="1" destOrd="0" parTransId="{C1C6A446-DD44-4AC4-BE11-3087C9B378A9}" sibTransId="{4FB2BF36-8A1E-4AAD-A1BD-F025493AC07C}"/>
    <dgm:cxn modelId="{C61FF1A0-FE92-4F1C-8484-30E8C70A1490}" type="presOf" srcId="{C73DECC5-C9FA-44B8-A572-1086A2018F11}" destId="{5FA443A1-91A8-4F97-A6E3-7A55A35561FC}" srcOrd="0" destOrd="0" presId="urn:microsoft.com/office/officeart/2005/8/layout/hierarchy4"/>
    <dgm:cxn modelId="{558F37D0-F3BE-41E1-943A-33C31964A418}" type="presOf" srcId="{DB465058-FA76-42C3-A41B-DD6907CA40C8}" destId="{6112D4C8-6191-43FD-90FC-96335F3D1917}" srcOrd="0" destOrd="0" presId="urn:microsoft.com/office/officeart/2005/8/layout/hierarchy4"/>
    <dgm:cxn modelId="{DF7D9111-2F48-4B00-84EF-2A211DA7C738}" srcId="{C8AFF06B-D0F8-4FB8-AD66-FDCFCD918ABA}" destId="{DB465058-FA76-42C3-A41B-DD6907CA40C8}" srcOrd="2" destOrd="0" parTransId="{F2647F28-BD3B-48EC-B204-E31F7C95D580}" sibTransId="{4924BDC9-D037-4D62-A00E-711ACB3C0886}"/>
    <dgm:cxn modelId="{4317160E-5A21-4CF9-90E5-707E23774E61}" type="presOf" srcId="{1FFDBED0-48C6-43E6-8D48-674F71065FCA}" destId="{0E6A1BF7-769F-4588-93FC-F3B28D5AAA37}" srcOrd="0" destOrd="0" presId="urn:microsoft.com/office/officeart/2005/8/layout/hierarchy4"/>
    <dgm:cxn modelId="{0C045D07-6E34-4F1C-B868-5900FF937BB0}" type="presOf" srcId="{C8AFF06B-D0F8-4FB8-AD66-FDCFCD918ABA}" destId="{F5AB52D4-351E-4C21-BA1A-4498623714E6}" srcOrd="0" destOrd="0" presId="urn:microsoft.com/office/officeart/2005/8/layout/hierarchy4"/>
    <dgm:cxn modelId="{A367258C-1A2D-45D8-9739-0771F5A524ED}" type="presParOf" srcId="{F5AB52D4-351E-4C21-BA1A-4498623714E6}" destId="{4A40F105-74BF-4565-A856-1FA28425FA28}" srcOrd="0" destOrd="0" presId="urn:microsoft.com/office/officeart/2005/8/layout/hierarchy4"/>
    <dgm:cxn modelId="{7D66CE62-CBB3-4D1C-A9EE-5D5EC7016D97}" type="presParOf" srcId="{4A40F105-74BF-4565-A856-1FA28425FA28}" destId="{0E6A1BF7-769F-4588-93FC-F3B28D5AAA37}" srcOrd="0" destOrd="0" presId="urn:microsoft.com/office/officeart/2005/8/layout/hierarchy4"/>
    <dgm:cxn modelId="{5D40C990-24F4-49C2-8300-0527EBDA589D}" type="presParOf" srcId="{4A40F105-74BF-4565-A856-1FA28425FA28}" destId="{B2C0FAA5-646F-4E00-A59B-965FA6C2DA21}" srcOrd="1" destOrd="0" presId="urn:microsoft.com/office/officeart/2005/8/layout/hierarchy4"/>
    <dgm:cxn modelId="{94222363-3EE8-48A9-BACF-48CD9211C7A3}" type="presParOf" srcId="{F5AB52D4-351E-4C21-BA1A-4498623714E6}" destId="{E0B67FA3-F058-4284-944B-9E102E7001A8}" srcOrd="1" destOrd="0" presId="urn:microsoft.com/office/officeart/2005/8/layout/hierarchy4"/>
    <dgm:cxn modelId="{C49A3913-3230-4FD7-8534-5055B1B0A95E}" type="presParOf" srcId="{F5AB52D4-351E-4C21-BA1A-4498623714E6}" destId="{2C09B89E-2551-440E-9DD7-4D4FDB17D4E8}" srcOrd="2" destOrd="0" presId="urn:microsoft.com/office/officeart/2005/8/layout/hierarchy4"/>
    <dgm:cxn modelId="{F7EEE929-3BD0-4866-8DAC-2FF9371019A7}" type="presParOf" srcId="{2C09B89E-2551-440E-9DD7-4D4FDB17D4E8}" destId="{5FA443A1-91A8-4F97-A6E3-7A55A35561FC}" srcOrd="0" destOrd="0" presId="urn:microsoft.com/office/officeart/2005/8/layout/hierarchy4"/>
    <dgm:cxn modelId="{533186C1-8CFF-44E2-88A9-501741D07005}" type="presParOf" srcId="{2C09B89E-2551-440E-9DD7-4D4FDB17D4E8}" destId="{708F6661-34A6-4353-BE62-D658BB265AB0}" srcOrd="1" destOrd="0" presId="urn:microsoft.com/office/officeart/2005/8/layout/hierarchy4"/>
    <dgm:cxn modelId="{400EDC1A-D437-4E35-9FCB-CC8825CA581D}" type="presParOf" srcId="{F5AB52D4-351E-4C21-BA1A-4498623714E6}" destId="{BC0F7F17-5CB2-44EE-B1DE-51664E10924A}" srcOrd="3" destOrd="0" presId="urn:microsoft.com/office/officeart/2005/8/layout/hierarchy4"/>
    <dgm:cxn modelId="{B93F86DB-97ED-4BB3-82A4-1A0B01C4506F}" type="presParOf" srcId="{F5AB52D4-351E-4C21-BA1A-4498623714E6}" destId="{91B96C3D-EA26-424A-91B3-2C220D1232F1}" srcOrd="4" destOrd="0" presId="urn:microsoft.com/office/officeart/2005/8/layout/hierarchy4"/>
    <dgm:cxn modelId="{541AA1A5-1457-431B-9267-121CC6A34807}" type="presParOf" srcId="{91B96C3D-EA26-424A-91B3-2C220D1232F1}" destId="{6112D4C8-6191-43FD-90FC-96335F3D1917}" srcOrd="0" destOrd="0" presId="urn:microsoft.com/office/officeart/2005/8/layout/hierarchy4"/>
    <dgm:cxn modelId="{78998931-62F8-427A-938D-2395D1AF060B}" type="presParOf" srcId="{91B96C3D-EA26-424A-91B3-2C220D1232F1}" destId="{9EE36492-F447-445F-8D14-BEFA0451A78D}" srcOrd="1" destOrd="0" presId="urn:microsoft.com/office/officeart/2005/8/layout/hierarchy4"/>
    <dgm:cxn modelId="{D4553A52-2634-4952-A6F7-4CC3B418FCA0}" type="presParOf" srcId="{F5AB52D4-351E-4C21-BA1A-4498623714E6}" destId="{2BC2396E-0D35-4925-A7A2-00973ADA6FE0}" srcOrd="5" destOrd="0" presId="urn:microsoft.com/office/officeart/2005/8/layout/hierarchy4"/>
    <dgm:cxn modelId="{DCA58EEE-0DD8-464E-A322-E5072C856584}" type="presParOf" srcId="{F5AB52D4-351E-4C21-BA1A-4498623714E6}" destId="{30671635-2977-4589-BF7A-05AF84B5CFCB}" srcOrd="6" destOrd="0" presId="urn:microsoft.com/office/officeart/2005/8/layout/hierarchy4"/>
    <dgm:cxn modelId="{54D4452C-B97E-4A9A-ACE2-24A9470BD9BC}" type="presParOf" srcId="{30671635-2977-4589-BF7A-05AF84B5CFCB}" destId="{0D70AC48-4EE2-4C3C-B333-C13F0D53902D}" srcOrd="0" destOrd="0" presId="urn:microsoft.com/office/officeart/2005/8/layout/hierarchy4"/>
    <dgm:cxn modelId="{90952D01-3BC7-41A0-8AA4-702B31FFB19A}" type="presParOf" srcId="{30671635-2977-4589-BF7A-05AF84B5CFCB}" destId="{10E5D4E3-2986-457B-AC1D-3377E73420A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505A8D8-3DE2-4016-87DE-42E699D020D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2399DD5-0E56-411F-9A6C-39763A31D5CE}">
      <dgm:prSet custT="1"/>
      <dgm:spPr/>
      <dgm:t>
        <a:bodyPr/>
        <a:lstStyle/>
        <a:p>
          <a:pPr rtl="0"/>
          <a:r>
            <a:rPr lang="ru-RU" sz="3200" dirty="0" smtClean="0"/>
            <a:t>На практике проводятся и </a:t>
          </a:r>
          <a:r>
            <a:rPr lang="ru-RU" sz="3200" i="1" dirty="0" smtClean="0">
              <a:solidFill>
                <a:schemeClr val="tx1"/>
              </a:solidFill>
            </a:rPr>
            <a:t>обязательные</a:t>
          </a:r>
          <a:r>
            <a:rPr lang="ru-RU" sz="3200" i="1" dirty="0" smtClean="0"/>
            <a:t> </a:t>
          </a:r>
          <a:r>
            <a:rPr lang="ru-RU" sz="3200" dirty="0" smtClean="0"/>
            <a:t>виды страхования. </a:t>
          </a:r>
          <a:endParaRPr lang="ru-RU" sz="3200" dirty="0"/>
        </a:p>
      </dgm:t>
    </dgm:pt>
    <dgm:pt modelId="{A3A82D9C-6C12-4D07-B7EE-64747D4EAA6A}" type="parTrans" cxnId="{234680A4-4F7B-4300-A796-77229E87ACD5}">
      <dgm:prSet/>
      <dgm:spPr/>
      <dgm:t>
        <a:bodyPr/>
        <a:lstStyle/>
        <a:p>
          <a:endParaRPr lang="ru-RU"/>
        </a:p>
      </dgm:t>
    </dgm:pt>
    <dgm:pt modelId="{FF3FB7BF-79CD-4416-898B-773993FD4D27}" type="sibTrans" cxnId="{234680A4-4F7B-4300-A796-77229E87ACD5}">
      <dgm:prSet/>
      <dgm:spPr/>
      <dgm:t>
        <a:bodyPr/>
        <a:lstStyle/>
        <a:p>
          <a:endParaRPr lang="ru-RU"/>
        </a:p>
      </dgm:t>
    </dgm:pt>
    <dgm:pt modelId="{16084C65-C004-46F5-A4E2-AE95B66A2827}">
      <dgm:prSet custT="1"/>
      <dgm:spPr/>
      <dgm:t>
        <a:bodyPr/>
        <a:lstStyle/>
        <a:p>
          <a:pPr rtl="0"/>
          <a:r>
            <a:rPr lang="ru-RU" sz="3200" dirty="0" smtClean="0"/>
            <a:t>Действует </a:t>
          </a:r>
          <a:r>
            <a:rPr lang="ru-RU" sz="3200" i="1" dirty="0" smtClean="0">
              <a:solidFill>
                <a:schemeClr val="tx1"/>
              </a:solidFill>
            </a:rPr>
            <a:t>о</a:t>
          </a:r>
          <a:r>
            <a:rPr lang="ru-RU" sz="3200" b="1" i="1" dirty="0" smtClean="0">
              <a:solidFill>
                <a:schemeClr val="tx1"/>
              </a:solidFill>
            </a:rPr>
            <a:t>бязательное страхование пассажиров</a:t>
          </a:r>
          <a:r>
            <a:rPr lang="ru-RU" sz="3200" i="1" dirty="0" smtClean="0"/>
            <a:t> </a:t>
          </a:r>
          <a:r>
            <a:rPr lang="ru-RU" sz="3200" dirty="0" smtClean="0"/>
            <a:t>от несчастных случаев</a:t>
          </a:r>
          <a:endParaRPr lang="ru-RU" sz="3200" dirty="0"/>
        </a:p>
      </dgm:t>
    </dgm:pt>
    <dgm:pt modelId="{EAF988E4-E44C-4931-822B-A8529BB6FE6D}" type="parTrans" cxnId="{C1F64C82-81A9-488D-BA3A-C56152C08648}">
      <dgm:prSet/>
      <dgm:spPr/>
      <dgm:t>
        <a:bodyPr/>
        <a:lstStyle/>
        <a:p>
          <a:endParaRPr lang="ru-RU"/>
        </a:p>
      </dgm:t>
    </dgm:pt>
    <dgm:pt modelId="{D938D4AB-608F-4EA3-8DE8-CBD9C17200B8}" type="sibTrans" cxnId="{C1F64C82-81A9-488D-BA3A-C56152C08648}">
      <dgm:prSet/>
      <dgm:spPr/>
      <dgm:t>
        <a:bodyPr/>
        <a:lstStyle/>
        <a:p>
          <a:endParaRPr lang="ru-RU"/>
        </a:p>
      </dgm:t>
    </dgm:pt>
    <dgm:pt modelId="{AFC54B3F-8811-4272-8FC3-B92A04BA97B1}">
      <dgm:prSet custT="1"/>
      <dgm:spPr/>
      <dgm:t>
        <a:bodyPr/>
        <a:lstStyle/>
        <a:p>
          <a:pPr rtl="0"/>
          <a:r>
            <a:rPr lang="ru-RU" sz="2000" dirty="0" smtClean="0"/>
            <a:t>Страховая сумма по обязательному страхованию пассажиров на железной дороге установлена в размере </a:t>
          </a:r>
          <a:r>
            <a:rPr lang="ru-RU" sz="2000" b="1" dirty="0" smtClean="0">
              <a:solidFill>
                <a:schemeClr val="tx1"/>
              </a:solidFill>
            </a:rPr>
            <a:t>100 минимальных заработных плат.</a:t>
          </a:r>
          <a:r>
            <a:rPr lang="ru-RU" sz="2000" dirty="0" smtClean="0"/>
            <a:t> Страховой взнос составляет 2% от стоимости билета</a:t>
          </a:r>
          <a:endParaRPr lang="ru-RU" sz="2000" dirty="0"/>
        </a:p>
      </dgm:t>
    </dgm:pt>
    <dgm:pt modelId="{7FD29874-6C2F-4170-B747-23C31B5141F2}" type="parTrans" cxnId="{4A0D20A6-2DBF-4EA6-A50E-2B11CAB7EE9F}">
      <dgm:prSet/>
      <dgm:spPr/>
      <dgm:t>
        <a:bodyPr/>
        <a:lstStyle/>
        <a:p>
          <a:endParaRPr lang="ru-RU"/>
        </a:p>
      </dgm:t>
    </dgm:pt>
    <dgm:pt modelId="{69464303-C532-4894-A627-7F9BE6BF19D7}" type="sibTrans" cxnId="{4A0D20A6-2DBF-4EA6-A50E-2B11CAB7EE9F}">
      <dgm:prSet/>
      <dgm:spPr/>
      <dgm:t>
        <a:bodyPr/>
        <a:lstStyle/>
        <a:p>
          <a:endParaRPr lang="ru-RU"/>
        </a:p>
      </dgm:t>
    </dgm:pt>
    <dgm:pt modelId="{7C3E6013-89BB-4246-B34C-03CCEBBBE47D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1"/>
              </a:solidFill>
            </a:rPr>
            <a:t>Страховым событием </a:t>
          </a:r>
          <a:r>
            <a:rPr lang="ru-RU" dirty="0" smtClean="0"/>
            <a:t>является </a:t>
          </a:r>
          <a:r>
            <a:rPr lang="ru-RU" dirty="0" smtClean="0">
              <a:solidFill>
                <a:schemeClr val="tx1"/>
              </a:solidFill>
            </a:rPr>
            <a:t>травма</a:t>
          </a:r>
          <a:r>
            <a:rPr lang="ru-RU" dirty="0" smtClean="0"/>
            <a:t>, полученная пассажиром, или его смерть в результате несчастного случая, происшедшего в период нахождения в пути</a:t>
          </a:r>
          <a:endParaRPr lang="ru-RU" dirty="0"/>
        </a:p>
      </dgm:t>
    </dgm:pt>
    <dgm:pt modelId="{5F422A41-9BFE-442F-BCAB-2AD00A6EC4F8}" type="parTrans" cxnId="{DA76F36D-FCAA-49BD-B391-748EBA2BDDF7}">
      <dgm:prSet/>
      <dgm:spPr/>
      <dgm:t>
        <a:bodyPr/>
        <a:lstStyle/>
        <a:p>
          <a:endParaRPr lang="ru-RU"/>
        </a:p>
      </dgm:t>
    </dgm:pt>
    <dgm:pt modelId="{7B15A543-8B9F-4746-A28C-7F2D7F787CBC}" type="sibTrans" cxnId="{DA76F36D-FCAA-49BD-B391-748EBA2BDDF7}">
      <dgm:prSet/>
      <dgm:spPr/>
      <dgm:t>
        <a:bodyPr/>
        <a:lstStyle/>
        <a:p>
          <a:endParaRPr lang="ru-RU"/>
        </a:p>
      </dgm:t>
    </dgm:pt>
    <dgm:pt modelId="{9B3A0537-4374-44B8-BD26-EF4F171C175C}" type="pres">
      <dgm:prSet presAssocID="{8505A8D8-3DE2-4016-87DE-42E699D020D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A14C987-5D60-434A-98C8-0C3AB2CA6BCF}" type="pres">
      <dgm:prSet presAssocID="{D2399DD5-0E56-411F-9A6C-39763A31D5C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A0002F-73B9-4D81-984E-0B6D5F712B21}" type="pres">
      <dgm:prSet presAssocID="{FF3FB7BF-79CD-4416-898B-773993FD4D27}" presName="sibTrans" presStyleCnt="0"/>
      <dgm:spPr/>
    </dgm:pt>
    <dgm:pt modelId="{92AB34CF-6B2D-429B-A79E-0C69DE047835}" type="pres">
      <dgm:prSet presAssocID="{16084C65-C004-46F5-A4E2-AE95B66A2827}" presName="node" presStyleLbl="node1" presStyleIdx="1" presStyleCnt="4" custScaleX="1142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24023F-257C-4086-A562-C8A39E7DEFAF}" type="pres">
      <dgm:prSet presAssocID="{D938D4AB-608F-4EA3-8DE8-CBD9C17200B8}" presName="sibTrans" presStyleCnt="0"/>
      <dgm:spPr/>
    </dgm:pt>
    <dgm:pt modelId="{C6519AC9-1BFA-48B2-A2D3-327A8A605E4C}" type="pres">
      <dgm:prSet presAssocID="{AFC54B3F-8811-4272-8FC3-B92A04BA97B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090E39-FE39-41B9-92B4-284897E5B61D}" type="pres">
      <dgm:prSet presAssocID="{69464303-C532-4894-A627-7F9BE6BF19D7}" presName="sibTrans" presStyleCnt="0"/>
      <dgm:spPr/>
    </dgm:pt>
    <dgm:pt modelId="{557A265C-2804-4C63-BD24-1EEF6032969A}" type="pres">
      <dgm:prSet presAssocID="{7C3E6013-89BB-4246-B34C-03CCEBBBE47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34680A4-4F7B-4300-A796-77229E87ACD5}" srcId="{8505A8D8-3DE2-4016-87DE-42E699D020DF}" destId="{D2399DD5-0E56-411F-9A6C-39763A31D5CE}" srcOrd="0" destOrd="0" parTransId="{A3A82D9C-6C12-4D07-B7EE-64747D4EAA6A}" sibTransId="{FF3FB7BF-79CD-4416-898B-773993FD4D27}"/>
    <dgm:cxn modelId="{2066343E-F882-416B-B459-5BC201A12B5F}" type="presOf" srcId="{16084C65-C004-46F5-A4E2-AE95B66A2827}" destId="{92AB34CF-6B2D-429B-A79E-0C69DE047835}" srcOrd="0" destOrd="0" presId="urn:microsoft.com/office/officeart/2005/8/layout/default"/>
    <dgm:cxn modelId="{ABA54BCD-9B2D-44D9-AD80-BDF622099165}" type="presOf" srcId="{AFC54B3F-8811-4272-8FC3-B92A04BA97B1}" destId="{C6519AC9-1BFA-48B2-A2D3-327A8A605E4C}" srcOrd="0" destOrd="0" presId="urn:microsoft.com/office/officeart/2005/8/layout/default"/>
    <dgm:cxn modelId="{4A0D20A6-2DBF-4EA6-A50E-2B11CAB7EE9F}" srcId="{8505A8D8-3DE2-4016-87DE-42E699D020DF}" destId="{AFC54B3F-8811-4272-8FC3-B92A04BA97B1}" srcOrd="2" destOrd="0" parTransId="{7FD29874-6C2F-4170-B747-23C31B5141F2}" sibTransId="{69464303-C532-4894-A627-7F9BE6BF19D7}"/>
    <dgm:cxn modelId="{A7EE94C1-E153-4353-87BA-49CCADBA4D8C}" type="presOf" srcId="{D2399DD5-0E56-411F-9A6C-39763A31D5CE}" destId="{7A14C987-5D60-434A-98C8-0C3AB2CA6BCF}" srcOrd="0" destOrd="0" presId="urn:microsoft.com/office/officeart/2005/8/layout/default"/>
    <dgm:cxn modelId="{29795258-F644-45C8-9B91-3FD869B20D9C}" type="presOf" srcId="{7C3E6013-89BB-4246-B34C-03CCEBBBE47D}" destId="{557A265C-2804-4C63-BD24-1EEF6032969A}" srcOrd="0" destOrd="0" presId="urn:microsoft.com/office/officeart/2005/8/layout/default"/>
    <dgm:cxn modelId="{C1F64C82-81A9-488D-BA3A-C56152C08648}" srcId="{8505A8D8-3DE2-4016-87DE-42E699D020DF}" destId="{16084C65-C004-46F5-A4E2-AE95B66A2827}" srcOrd="1" destOrd="0" parTransId="{EAF988E4-E44C-4931-822B-A8529BB6FE6D}" sibTransId="{D938D4AB-608F-4EA3-8DE8-CBD9C17200B8}"/>
    <dgm:cxn modelId="{251C5207-3D69-4E1D-8B1D-BDF82DC6C158}" type="presOf" srcId="{8505A8D8-3DE2-4016-87DE-42E699D020DF}" destId="{9B3A0537-4374-44B8-BD26-EF4F171C175C}" srcOrd="0" destOrd="0" presId="urn:microsoft.com/office/officeart/2005/8/layout/default"/>
    <dgm:cxn modelId="{DA76F36D-FCAA-49BD-B391-748EBA2BDDF7}" srcId="{8505A8D8-3DE2-4016-87DE-42E699D020DF}" destId="{7C3E6013-89BB-4246-B34C-03CCEBBBE47D}" srcOrd="3" destOrd="0" parTransId="{5F422A41-9BFE-442F-BCAB-2AD00A6EC4F8}" sibTransId="{7B15A543-8B9F-4746-A28C-7F2D7F787CBC}"/>
    <dgm:cxn modelId="{C928E077-8317-4958-A835-B8D20DA069A3}" type="presParOf" srcId="{9B3A0537-4374-44B8-BD26-EF4F171C175C}" destId="{7A14C987-5D60-434A-98C8-0C3AB2CA6BCF}" srcOrd="0" destOrd="0" presId="urn:microsoft.com/office/officeart/2005/8/layout/default"/>
    <dgm:cxn modelId="{6F2EBC7A-937B-4F0E-ADAA-5471C3757BA2}" type="presParOf" srcId="{9B3A0537-4374-44B8-BD26-EF4F171C175C}" destId="{BCA0002F-73B9-4D81-984E-0B6D5F712B21}" srcOrd="1" destOrd="0" presId="urn:microsoft.com/office/officeart/2005/8/layout/default"/>
    <dgm:cxn modelId="{06433327-4173-4744-984A-653DB38E720B}" type="presParOf" srcId="{9B3A0537-4374-44B8-BD26-EF4F171C175C}" destId="{92AB34CF-6B2D-429B-A79E-0C69DE047835}" srcOrd="2" destOrd="0" presId="urn:microsoft.com/office/officeart/2005/8/layout/default"/>
    <dgm:cxn modelId="{E714E9A9-8CC0-4AB0-A86E-20923B151233}" type="presParOf" srcId="{9B3A0537-4374-44B8-BD26-EF4F171C175C}" destId="{BC24023F-257C-4086-A562-C8A39E7DEFAF}" srcOrd="3" destOrd="0" presId="urn:microsoft.com/office/officeart/2005/8/layout/default"/>
    <dgm:cxn modelId="{E66AB08D-EE9D-4662-864B-EBDE06ECFC56}" type="presParOf" srcId="{9B3A0537-4374-44B8-BD26-EF4F171C175C}" destId="{C6519AC9-1BFA-48B2-A2D3-327A8A605E4C}" srcOrd="4" destOrd="0" presId="urn:microsoft.com/office/officeart/2005/8/layout/default"/>
    <dgm:cxn modelId="{CAC552D1-C13C-4E63-8262-7DCE108DBABF}" type="presParOf" srcId="{9B3A0537-4374-44B8-BD26-EF4F171C175C}" destId="{AC090E39-FE39-41B9-92B4-284897E5B61D}" srcOrd="5" destOrd="0" presId="urn:microsoft.com/office/officeart/2005/8/layout/default"/>
    <dgm:cxn modelId="{88D9D33F-6105-4A22-B359-12E2DFACA956}" type="presParOf" srcId="{9B3A0537-4374-44B8-BD26-EF4F171C175C}" destId="{557A265C-2804-4C63-BD24-1EEF6032969A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D0B63A5E-C5A9-47F1-A212-B25D136654A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533F9084-7321-420A-A8B1-1717F972ED63}">
      <dgm:prSet/>
      <dgm:spPr/>
      <dgm:t>
        <a:bodyPr/>
        <a:lstStyle/>
        <a:p>
          <a:pPr rtl="0"/>
          <a:r>
            <a:rPr lang="ru-RU" b="1" i="1" dirty="0" smtClean="0">
              <a:solidFill>
                <a:schemeClr val="tx1"/>
              </a:solidFill>
            </a:rPr>
            <a:t>Медицинское страхование </a:t>
          </a:r>
          <a:r>
            <a:rPr lang="ru-RU" dirty="0" smtClean="0"/>
            <a:t>является формой защиты интересов населения в охране здоровья. </a:t>
          </a:r>
          <a:endParaRPr lang="ru-RU" dirty="0"/>
        </a:p>
      </dgm:t>
    </dgm:pt>
    <dgm:pt modelId="{6D10CE1C-7D98-4BB8-9593-BDE95DF89238}" type="parTrans" cxnId="{B3366ED7-3F31-4F3D-ADD3-B88A05BAF8FF}">
      <dgm:prSet/>
      <dgm:spPr/>
      <dgm:t>
        <a:bodyPr/>
        <a:lstStyle/>
        <a:p>
          <a:endParaRPr lang="ru-RU"/>
        </a:p>
      </dgm:t>
    </dgm:pt>
    <dgm:pt modelId="{B7020FB6-47FE-4473-A1C0-6F34BAD348DD}" type="sibTrans" cxnId="{B3366ED7-3F31-4F3D-ADD3-B88A05BAF8FF}">
      <dgm:prSet/>
      <dgm:spPr/>
      <dgm:t>
        <a:bodyPr/>
        <a:lstStyle/>
        <a:p>
          <a:endParaRPr lang="ru-RU"/>
        </a:p>
      </dgm:t>
    </dgm:pt>
    <dgm:pt modelId="{9E602589-ED38-4A3A-BC75-49D28D714EA8}">
      <dgm:prSet/>
      <dgm:spPr/>
      <dgm:t>
        <a:bodyPr/>
        <a:lstStyle/>
        <a:p>
          <a:pPr rtl="0"/>
          <a:r>
            <a:rPr lang="ru-RU" smtClean="0"/>
            <a:t>Медицинское страхование относится к видам личного страхования, предоставляющим страховую защиту в случаях неблагоприятного воздействия страховых рисков на состояние здоровья застрахованных</a:t>
          </a:r>
          <a:endParaRPr lang="ru-RU"/>
        </a:p>
      </dgm:t>
    </dgm:pt>
    <dgm:pt modelId="{94067CB4-CD5A-4296-9422-7776154AF90E}" type="parTrans" cxnId="{6C241CCF-2750-4DC4-8C4C-BA2438E5A577}">
      <dgm:prSet/>
      <dgm:spPr/>
      <dgm:t>
        <a:bodyPr/>
        <a:lstStyle/>
        <a:p>
          <a:endParaRPr lang="ru-RU"/>
        </a:p>
      </dgm:t>
    </dgm:pt>
    <dgm:pt modelId="{6AC2B215-269F-457B-9857-5F6A60112BBE}" type="sibTrans" cxnId="{6C241CCF-2750-4DC4-8C4C-BA2438E5A577}">
      <dgm:prSet/>
      <dgm:spPr/>
      <dgm:t>
        <a:bodyPr/>
        <a:lstStyle/>
        <a:p>
          <a:endParaRPr lang="ru-RU"/>
        </a:p>
      </dgm:t>
    </dgm:pt>
    <dgm:pt modelId="{105EAF7D-4C28-47B6-9407-9C03D763E230}" type="pres">
      <dgm:prSet presAssocID="{D0B63A5E-C5A9-47F1-A212-B25D136654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BDEBB63-BE7E-4253-B8F9-2C29BD1BD07A}" type="pres">
      <dgm:prSet presAssocID="{533F9084-7321-420A-A8B1-1717F972ED6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1E82EF-6E50-4FEE-B6CA-C6C4892E4963}" type="pres">
      <dgm:prSet presAssocID="{B7020FB6-47FE-4473-A1C0-6F34BAD348DD}" presName="spacer" presStyleCnt="0"/>
      <dgm:spPr/>
    </dgm:pt>
    <dgm:pt modelId="{D0129307-9CD3-4374-BF21-D1333078BBDC}" type="pres">
      <dgm:prSet presAssocID="{9E602589-ED38-4A3A-BC75-49D28D714EA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C241CCF-2750-4DC4-8C4C-BA2438E5A577}" srcId="{D0B63A5E-C5A9-47F1-A212-B25D136654A8}" destId="{9E602589-ED38-4A3A-BC75-49D28D714EA8}" srcOrd="1" destOrd="0" parTransId="{94067CB4-CD5A-4296-9422-7776154AF90E}" sibTransId="{6AC2B215-269F-457B-9857-5F6A60112BBE}"/>
    <dgm:cxn modelId="{E970EAA4-77D7-42D1-B095-2C18CF991008}" type="presOf" srcId="{533F9084-7321-420A-A8B1-1717F972ED63}" destId="{2BDEBB63-BE7E-4253-B8F9-2C29BD1BD07A}" srcOrd="0" destOrd="0" presId="urn:microsoft.com/office/officeart/2005/8/layout/vList2"/>
    <dgm:cxn modelId="{B3366ED7-3F31-4F3D-ADD3-B88A05BAF8FF}" srcId="{D0B63A5E-C5A9-47F1-A212-B25D136654A8}" destId="{533F9084-7321-420A-A8B1-1717F972ED63}" srcOrd="0" destOrd="0" parTransId="{6D10CE1C-7D98-4BB8-9593-BDE95DF89238}" sibTransId="{B7020FB6-47FE-4473-A1C0-6F34BAD348DD}"/>
    <dgm:cxn modelId="{07AD2EFD-9B73-42C4-85C2-27789291B398}" type="presOf" srcId="{D0B63A5E-C5A9-47F1-A212-B25D136654A8}" destId="{105EAF7D-4C28-47B6-9407-9C03D763E230}" srcOrd="0" destOrd="0" presId="urn:microsoft.com/office/officeart/2005/8/layout/vList2"/>
    <dgm:cxn modelId="{6F2A9EC2-7A52-434D-8385-425F1C5D20EE}" type="presOf" srcId="{9E602589-ED38-4A3A-BC75-49D28D714EA8}" destId="{D0129307-9CD3-4374-BF21-D1333078BBDC}" srcOrd="0" destOrd="0" presId="urn:microsoft.com/office/officeart/2005/8/layout/vList2"/>
    <dgm:cxn modelId="{5AF82398-7D5B-4280-961A-E3211BF91BB1}" type="presParOf" srcId="{105EAF7D-4C28-47B6-9407-9C03D763E230}" destId="{2BDEBB63-BE7E-4253-B8F9-2C29BD1BD07A}" srcOrd="0" destOrd="0" presId="urn:microsoft.com/office/officeart/2005/8/layout/vList2"/>
    <dgm:cxn modelId="{0DE4248E-3E01-4675-A7F2-59AF33848BF4}" type="presParOf" srcId="{105EAF7D-4C28-47B6-9407-9C03D763E230}" destId="{361E82EF-6E50-4FEE-B6CA-C6C4892E4963}" srcOrd="1" destOrd="0" presId="urn:microsoft.com/office/officeart/2005/8/layout/vList2"/>
    <dgm:cxn modelId="{14E4626E-FD8F-4932-A66D-DDCC80A7D752}" type="presParOf" srcId="{105EAF7D-4C28-47B6-9407-9C03D763E230}" destId="{D0129307-9CD3-4374-BF21-D1333078BBDC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AE0447ED-D4E7-4742-8598-846C9DA4BFE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73F6D74-FD00-488E-8C07-AA0AA3569114}">
      <dgm:prSet/>
      <dgm:spPr/>
      <dgm:t>
        <a:bodyPr/>
        <a:lstStyle/>
        <a:p>
          <a:pPr rtl="0"/>
          <a:r>
            <a:rPr lang="ru-RU" smtClean="0"/>
            <a:t>страхование расходов на амбулаторное лечение; </a:t>
          </a:r>
          <a:endParaRPr lang="ru-RU"/>
        </a:p>
      </dgm:t>
    </dgm:pt>
    <dgm:pt modelId="{F1FBD7B5-1F02-4562-B902-ACFAD098D6E4}" type="parTrans" cxnId="{F955AA22-1B14-429A-B5C3-2CC5E09E7DB0}">
      <dgm:prSet/>
      <dgm:spPr/>
      <dgm:t>
        <a:bodyPr/>
        <a:lstStyle/>
        <a:p>
          <a:endParaRPr lang="ru-RU"/>
        </a:p>
      </dgm:t>
    </dgm:pt>
    <dgm:pt modelId="{A32072FF-63FF-42C2-80B2-C6D1C3D27FAB}" type="sibTrans" cxnId="{F955AA22-1B14-429A-B5C3-2CC5E09E7DB0}">
      <dgm:prSet/>
      <dgm:spPr/>
      <dgm:t>
        <a:bodyPr/>
        <a:lstStyle/>
        <a:p>
          <a:endParaRPr lang="ru-RU"/>
        </a:p>
      </dgm:t>
    </dgm:pt>
    <dgm:pt modelId="{4933ABA7-6B72-4DD2-8E4B-26C9499FD392}">
      <dgm:prSet/>
      <dgm:spPr/>
      <dgm:t>
        <a:bodyPr/>
        <a:lstStyle/>
        <a:p>
          <a:pPr rtl="0"/>
          <a:r>
            <a:rPr lang="ru-RU" smtClean="0"/>
            <a:t>хирургических расходов;</a:t>
          </a:r>
          <a:endParaRPr lang="ru-RU"/>
        </a:p>
      </dgm:t>
    </dgm:pt>
    <dgm:pt modelId="{C992728B-99A5-46E8-A705-03CEF034D4A0}" type="parTrans" cxnId="{D6453AC0-9F48-4B8A-A5BF-893779026343}">
      <dgm:prSet/>
      <dgm:spPr/>
      <dgm:t>
        <a:bodyPr/>
        <a:lstStyle/>
        <a:p>
          <a:endParaRPr lang="ru-RU"/>
        </a:p>
      </dgm:t>
    </dgm:pt>
    <dgm:pt modelId="{E0564AE0-A60C-4CC6-941D-767ABC679453}" type="sibTrans" cxnId="{D6453AC0-9F48-4B8A-A5BF-893779026343}">
      <dgm:prSet/>
      <dgm:spPr/>
      <dgm:t>
        <a:bodyPr/>
        <a:lstStyle/>
        <a:p>
          <a:endParaRPr lang="ru-RU"/>
        </a:p>
      </dgm:t>
    </dgm:pt>
    <dgm:pt modelId="{64A05DBE-B319-4ED1-8EE1-C536354E059A}">
      <dgm:prSet/>
      <dgm:spPr/>
      <dgm:t>
        <a:bodyPr/>
        <a:lstStyle/>
        <a:p>
          <a:pPr rtl="0"/>
          <a:r>
            <a:rPr lang="ru-RU" smtClean="0"/>
            <a:t>расходов на пребывание в больнице; </a:t>
          </a:r>
          <a:endParaRPr lang="ru-RU"/>
        </a:p>
      </dgm:t>
    </dgm:pt>
    <dgm:pt modelId="{4B840541-F916-415A-B9C7-7DB1270362A1}" type="parTrans" cxnId="{47006226-1C44-4780-858D-EF838273F062}">
      <dgm:prSet/>
      <dgm:spPr/>
      <dgm:t>
        <a:bodyPr/>
        <a:lstStyle/>
        <a:p>
          <a:endParaRPr lang="ru-RU"/>
        </a:p>
      </dgm:t>
    </dgm:pt>
    <dgm:pt modelId="{6C93C86C-451E-48B6-AA59-3E910289EA4F}" type="sibTrans" cxnId="{47006226-1C44-4780-858D-EF838273F062}">
      <dgm:prSet/>
      <dgm:spPr/>
      <dgm:t>
        <a:bodyPr/>
        <a:lstStyle/>
        <a:p>
          <a:endParaRPr lang="ru-RU"/>
        </a:p>
      </dgm:t>
    </dgm:pt>
    <dgm:pt modelId="{8F649A0F-B9EF-4D56-98EF-DEE59F18D807}">
      <dgm:prSet/>
      <dgm:spPr/>
      <dgm:t>
        <a:bodyPr/>
        <a:lstStyle/>
        <a:p>
          <a:pPr rtl="0"/>
          <a:r>
            <a:rPr lang="ru-RU" smtClean="0"/>
            <a:t>на случай установления диагноза одного или нескольких заболеваний </a:t>
          </a:r>
          <a:endParaRPr lang="ru-RU"/>
        </a:p>
      </dgm:t>
    </dgm:pt>
    <dgm:pt modelId="{3AFA7441-40CD-4B92-B44B-91CF55650CB7}" type="parTrans" cxnId="{3507B91E-76EB-44C8-AD37-EC5D071E875E}">
      <dgm:prSet/>
      <dgm:spPr/>
      <dgm:t>
        <a:bodyPr/>
        <a:lstStyle/>
        <a:p>
          <a:endParaRPr lang="ru-RU"/>
        </a:p>
      </dgm:t>
    </dgm:pt>
    <dgm:pt modelId="{7C716FD4-760F-4ADF-AA80-CC7FB03A757C}" type="sibTrans" cxnId="{3507B91E-76EB-44C8-AD37-EC5D071E875E}">
      <dgm:prSet/>
      <dgm:spPr/>
      <dgm:t>
        <a:bodyPr/>
        <a:lstStyle/>
        <a:p>
          <a:endParaRPr lang="ru-RU"/>
        </a:p>
      </dgm:t>
    </dgm:pt>
    <dgm:pt modelId="{E68687DF-2CF7-4810-8527-4B12B0785615}" type="pres">
      <dgm:prSet presAssocID="{AE0447ED-D4E7-4742-8598-846C9DA4BFE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F479E0-CD7B-4790-84B2-F1FF74163F5F}" type="pres">
      <dgm:prSet presAssocID="{C73F6D74-FD00-488E-8C07-AA0AA356911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092BDA-AA81-48BB-885F-62E3D4364C7A}" type="pres">
      <dgm:prSet presAssocID="{A32072FF-63FF-42C2-80B2-C6D1C3D27FAB}" presName="sibTrans" presStyleCnt="0"/>
      <dgm:spPr/>
    </dgm:pt>
    <dgm:pt modelId="{B78C4830-0DEA-4AEF-9E37-1B62DACA6224}" type="pres">
      <dgm:prSet presAssocID="{4933ABA7-6B72-4DD2-8E4B-26C9499FD39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8C07C0-294E-4AFB-BA9C-7C327197E705}" type="pres">
      <dgm:prSet presAssocID="{E0564AE0-A60C-4CC6-941D-767ABC679453}" presName="sibTrans" presStyleCnt="0"/>
      <dgm:spPr/>
    </dgm:pt>
    <dgm:pt modelId="{3AE68735-9876-4FD3-8AD6-44345BDF76A4}" type="pres">
      <dgm:prSet presAssocID="{64A05DBE-B319-4ED1-8EE1-C536354E059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14AFDC-3444-4DEF-8AEC-8821B4256C4F}" type="pres">
      <dgm:prSet presAssocID="{6C93C86C-451E-48B6-AA59-3E910289EA4F}" presName="sibTrans" presStyleCnt="0"/>
      <dgm:spPr/>
    </dgm:pt>
    <dgm:pt modelId="{24705D29-4C25-4E16-B45B-4D3A1E6298E5}" type="pres">
      <dgm:prSet presAssocID="{8F649A0F-B9EF-4D56-98EF-DEE59F18D807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402572E-A967-4DD4-8250-EC54A07816F4}" type="presOf" srcId="{AE0447ED-D4E7-4742-8598-846C9DA4BFEA}" destId="{E68687DF-2CF7-4810-8527-4B12B0785615}" srcOrd="0" destOrd="0" presId="urn:microsoft.com/office/officeart/2005/8/layout/default"/>
    <dgm:cxn modelId="{47006226-1C44-4780-858D-EF838273F062}" srcId="{AE0447ED-D4E7-4742-8598-846C9DA4BFEA}" destId="{64A05DBE-B319-4ED1-8EE1-C536354E059A}" srcOrd="2" destOrd="0" parTransId="{4B840541-F916-415A-B9C7-7DB1270362A1}" sibTransId="{6C93C86C-451E-48B6-AA59-3E910289EA4F}"/>
    <dgm:cxn modelId="{417EE1C6-CCEB-4DD8-B6FD-B722CC74578B}" type="presOf" srcId="{8F649A0F-B9EF-4D56-98EF-DEE59F18D807}" destId="{24705D29-4C25-4E16-B45B-4D3A1E6298E5}" srcOrd="0" destOrd="0" presId="urn:microsoft.com/office/officeart/2005/8/layout/default"/>
    <dgm:cxn modelId="{04468BD7-87E8-47E2-A231-8D9858474A12}" type="presOf" srcId="{4933ABA7-6B72-4DD2-8E4B-26C9499FD392}" destId="{B78C4830-0DEA-4AEF-9E37-1B62DACA6224}" srcOrd="0" destOrd="0" presId="urn:microsoft.com/office/officeart/2005/8/layout/default"/>
    <dgm:cxn modelId="{7C70C011-C2AC-441E-AA20-82B244071525}" type="presOf" srcId="{C73F6D74-FD00-488E-8C07-AA0AA3569114}" destId="{D0F479E0-CD7B-4790-84B2-F1FF74163F5F}" srcOrd="0" destOrd="0" presId="urn:microsoft.com/office/officeart/2005/8/layout/default"/>
    <dgm:cxn modelId="{D6453AC0-9F48-4B8A-A5BF-893779026343}" srcId="{AE0447ED-D4E7-4742-8598-846C9DA4BFEA}" destId="{4933ABA7-6B72-4DD2-8E4B-26C9499FD392}" srcOrd="1" destOrd="0" parTransId="{C992728B-99A5-46E8-A705-03CEF034D4A0}" sibTransId="{E0564AE0-A60C-4CC6-941D-767ABC679453}"/>
    <dgm:cxn modelId="{3507B91E-76EB-44C8-AD37-EC5D071E875E}" srcId="{AE0447ED-D4E7-4742-8598-846C9DA4BFEA}" destId="{8F649A0F-B9EF-4D56-98EF-DEE59F18D807}" srcOrd="3" destOrd="0" parTransId="{3AFA7441-40CD-4B92-B44B-91CF55650CB7}" sibTransId="{7C716FD4-760F-4ADF-AA80-CC7FB03A757C}"/>
    <dgm:cxn modelId="{23337708-F9CA-4E99-A91C-2D9647730E73}" type="presOf" srcId="{64A05DBE-B319-4ED1-8EE1-C536354E059A}" destId="{3AE68735-9876-4FD3-8AD6-44345BDF76A4}" srcOrd="0" destOrd="0" presId="urn:microsoft.com/office/officeart/2005/8/layout/default"/>
    <dgm:cxn modelId="{F955AA22-1B14-429A-B5C3-2CC5E09E7DB0}" srcId="{AE0447ED-D4E7-4742-8598-846C9DA4BFEA}" destId="{C73F6D74-FD00-488E-8C07-AA0AA3569114}" srcOrd="0" destOrd="0" parTransId="{F1FBD7B5-1F02-4562-B902-ACFAD098D6E4}" sibTransId="{A32072FF-63FF-42C2-80B2-C6D1C3D27FAB}"/>
    <dgm:cxn modelId="{F86B6B70-27F9-46D7-82E2-DC9444BD269C}" type="presParOf" srcId="{E68687DF-2CF7-4810-8527-4B12B0785615}" destId="{D0F479E0-CD7B-4790-84B2-F1FF74163F5F}" srcOrd="0" destOrd="0" presId="urn:microsoft.com/office/officeart/2005/8/layout/default"/>
    <dgm:cxn modelId="{3BC1B4F8-1205-4AC3-BC89-329A1D2113BC}" type="presParOf" srcId="{E68687DF-2CF7-4810-8527-4B12B0785615}" destId="{D7092BDA-AA81-48BB-885F-62E3D4364C7A}" srcOrd="1" destOrd="0" presId="urn:microsoft.com/office/officeart/2005/8/layout/default"/>
    <dgm:cxn modelId="{1A029FD6-DF7B-40F9-BB81-F715E8457632}" type="presParOf" srcId="{E68687DF-2CF7-4810-8527-4B12B0785615}" destId="{B78C4830-0DEA-4AEF-9E37-1B62DACA6224}" srcOrd="2" destOrd="0" presId="urn:microsoft.com/office/officeart/2005/8/layout/default"/>
    <dgm:cxn modelId="{C4205507-DB3E-4257-8299-7A255CE9585A}" type="presParOf" srcId="{E68687DF-2CF7-4810-8527-4B12B0785615}" destId="{FC8C07C0-294E-4AFB-BA9C-7C327197E705}" srcOrd="3" destOrd="0" presId="urn:microsoft.com/office/officeart/2005/8/layout/default"/>
    <dgm:cxn modelId="{23006727-8525-411A-90D8-FA35B182A585}" type="presParOf" srcId="{E68687DF-2CF7-4810-8527-4B12B0785615}" destId="{3AE68735-9876-4FD3-8AD6-44345BDF76A4}" srcOrd="4" destOrd="0" presId="urn:microsoft.com/office/officeart/2005/8/layout/default"/>
    <dgm:cxn modelId="{62CB3C09-DD7B-4F89-A54D-F90AF272D80C}" type="presParOf" srcId="{E68687DF-2CF7-4810-8527-4B12B0785615}" destId="{B914AFDC-3444-4DEF-8AEC-8821B4256C4F}" srcOrd="5" destOrd="0" presId="urn:microsoft.com/office/officeart/2005/8/layout/default"/>
    <dgm:cxn modelId="{9EDFF113-B5CE-4747-A300-AE93277DC56D}" type="presParOf" srcId="{E68687DF-2CF7-4810-8527-4B12B0785615}" destId="{24705D29-4C25-4E16-B45B-4D3A1E6298E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18BE6BF5-3017-4D11-A671-D8FB3F58F44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A4F6514-E166-4D94-B03D-94B7F63DC9AF}">
      <dgm:prSet/>
      <dgm:spPr/>
      <dgm:t>
        <a:bodyPr/>
        <a:lstStyle/>
        <a:p>
          <a:pPr rtl="0"/>
          <a:r>
            <a:rPr lang="ru-RU" smtClean="0"/>
            <a:t>Обязательная</a:t>
          </a:r>
          <a:endParaRPr lang="ru-RU"/>
        </a:p>
      </dgm:t>
    </dgm:pt>
    <dgm:pt modelId="{D15DC3A7-9CF2-4FD3-877C-189C6A531CB0}" type="parTrans" cxnId="{2B24E4D6-F242-4542-9E28-699DE94D9106}">
      <dgm:prSet/>
      <dgm:spPr/>
      <dgm:t>
        <a:bodyPr/>
        <a:lstStyle/>
        <a:p>
          <a:endParaRPr lang="ru-RU"/>
        </a:p>
      </dgm:t>
    </dgm:pt>
    <dgm:pt modelId="{AC37D40D-21BE-4A96-A0CC-C9F88944E3B9}" type="sibTrans" cxnId="{2B24E4D6-F242-4542-9E28-699DE94D9106}">
      <dgm:prSet/>
      <dgm:spPr/>
      <dgm:t>
        <a:bodyPr/>
        <a:lstStyle/>
        <a:p>
          <a:endParaRPr lang="ru-RU"/>
        </a:p>
      </dgm:t>
    </dgm:pt>
    <dgm:pt modelId="{9521E94E-E078-4579-A5A9-0AC3EEA14629}">
      <dgm:prSet/>
      <dgm:spPr/>
      <dgm:t>
        <a:bodyPr/>
        <a:lstStyle/>
        <a:p>
          <a:pPr rtl="0"/>
          <a:r>
            <a:rPr lang="ru-RU" smtClean="0"/>
            <a:t>Добровольная</a:t>
          </a:r>
          <a:endParaRPr lang="ru-RU"/>
        </a:p>
      </dgm:t>
    </dgm:pt>
    <dgm:pt modelId="{B48C53CD-67FE-4276-A622-B6477291E933}" type="parTrans" cxnId="{A94FE170-0D6E-4C17-A2F3-F28893CF4C85}">
      <dgm:prSet/>
      <dgm:spPr/>
      <dgm:t>
        <a:bodyPr/>
        <a:lstStyle/>
        <a:p>
          <a:endParaRPr lang="ru-RU"/>
        </a:p>
      </dgm:t>
    </dgm:pt>
    <dgm:pt modelId="{B318E88C-9AEF-4234-8EEF-87CE24C79BEB}" type="sibTrans" cxnId="{A94FE170-0D6E-4C17-A2F3-F28893CF4C85}">
      <dgm:prSet/>
      <dgm:spPr/>
      <dgm:t>
        <a:bodyPr/>
        <a:lstStyle/>
        <a:p>
          <a:endParaRPr lang="ru-RU"/>
        </a:p>
      </dgm:t>
    </dgm:pt>
    <dgm:pt modelId="{32E59324-E5BA-48BC-B91D-0306B7C83D51}" type="pres">
      <dgm:prSet presAssocID="{18BE6BF5-3017-4D11-A671-D8FB3F58F44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563B976-F3AF-43B8-B7E5-8B648E0FEC8B}" type="pres">
      <dgm:prSet presAssocID="{7A4F6514-E166-4D94-B03D-94B7F63DC9AF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19C663-C552-45AB-8A73-070D0C94ACBE}" type="pres">
      <dgm:prSet presAssocID="{AC37D40D-21BE-4A96-A0CC-C9F88944E3B9}" presName="spacer" presStyleCnt="0"/>
      <dgm:spPr/>
    </dgm:pt>
    <dgm:pt modelId="{DEF13366-F845-4228-916D-2CF0E9E36DB1}" type="pres">
      <dgm:prSet presAssocID="{9521E94E-E078-4579-A5A9-0AC3EEA1462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B24E4D6-F242-4542-9E28-699DE94D9106}" srcId="{18BE6BF5-3017-4D11-A671-D8FB3F58F444}" destId="{7A4F6514-E166-4D94-B03D-94B7F63DC9AF}" srcOrd="0" destOrd="0" parTransId="{D15DC3A7-9CF2-4FD3-877C-189C6A531CB0}" sibTransId="{AC37D40D-21BE-4A96-A0CC-C9F88944E3B9}"/>
    <dgm:cxn modelId="{A94FE170-0D6E-4C17-A2F3-F28893CF4C85}" srcId="{18BE6BF5-3017-4D11-A671-D8FB3F58F444}" destId="{9521E94E-E078-4579-A5A9-0AC3EEA14629}" srcOrd="1" destOrd="0" parTransId="{B48C53CD-67FE-4276-A622-B6477291E933}" sibTransId="{B318E88C-9AEF-4234-8EEF-87CE24C79BEB}"/>
    <dgm:cxn modelId="{EF4CC0B6-2E05-4E47-AEDE-624B7001A2FB}" type="presOf" srcId="{7A4F6514-E166-4D94-B03D-94B7F63DC9AF}" destId="{6563B976-F3AF-43B8-B7E5-8B648E0FEC8B}" srcOrd="0" destOrd="0" presId="urn:microsoft.com/office/officeart/2005/8/layout/vList2"/>
    <dgm:cxn modelId="{5DBC12F1-C215-40B0-8DB7-55A09771E005}" type="presOf" srcId="{9521E94E-E078-4579-A5A9-0AC3EEA14629}" destId="{DEF13366-F845-4228-916D-2CF0E9E36DB1}" srcOrd="0" destOrd="0" presId="urn:microsoft.com/office/officeart/2005/8/layout/vList2"/>
    <dgm:cxn modelId="{1BB30DF1-2F1E-4BA6-B745-22E2DAFEB6FB}" type="presOf" srcId="{18BE6BF5-3017-4D11-A671-D8FB3F58F444}" destId="{32E59324-E5BA-48BC-B91D-0306B7C83D51}" srcOrd="0" destOrd="0" presId="urn:microsoft.com/office/officeart/2005/8/layout/vList2"/>
    <dgm:cxn modelId="{B3E90F72-6352-43A5-BBF2-ED0FE5672AC7}" type="presParOf" srcId="{32E59324-E5BA-48BC-B91D-0306B7C83D51}" destId="{6563B976-F3AF-43B8-B7E5-8B648E0FEC8B}" srcOrd="0" destOrd="0" presId="urn:microsoft.com/office/officeart/2005/8/layout/vList2"/>
    <dgm:cxn modelId="{A6E058D2-0082-4B2D-8BCB-338CD0DDA5CB}" type="presParOf" srcId="{32E59324-E5BA-48BC-B91D-0306B7C83D51}" destId="{2819C663-C552-45AB-8A73-070D0C94ACBE}" srcOrd="1" destOrd="0" presId="urn:microsoft.com/office/officeart/2005/8/layout/vList2"/>
    <dgm:cxn modelId="{B56AD936-FA99-4C3C-8694-337B7DC7BA39}" type="presParOf" srcId="{32E59324-E5BA-48BC-B91D-0306B7C83D51}" destId="{DEF13366-F845-4228-916D-2CF0E9E36DB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0AEE303E-671D-43A9-AED8-24C1339016F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1C6F406-DDA5-4D80-A4FF-E9D305ED4A74}">
      <dgm:prSet custT="1"/>
      <dgm:spPr/>
      <dgm:t>
        <a:bodyPr/>
        <a:lstStyle/>
        <a:p>
          <a:pPr rtl="0"/>
          <a:r>
            <a:rPr lang="ru-RU" sz="2000" dirty="0" smtClean="0"/>
            <a:t>Страховые организации заключают договоры страхования на время поездки за границу со страхователями</a:t>
          </a:r>
          <a:endParaRPr lang="ru-RU" sz="2000" dirty="0"/>
        </a:p>
      </dgm:t>
    </dgm:pt>
    <dgm:pt modelId="{E6AC9204-58A4-484C-B193-8D35EFBACEE5}" type="parTrans" cxnId="{D05FAC79-63BB-4A99-BB99-903066D13394}">
      <dgm:prSet/>
      <dgm:spPr/>
      <dgm:t>
        <a:bodyPr/>
        <a:lstStyle/>
        <a:p>
          <a:endParaRPr lang="ru-RU"/>
        </a:p>
      </dgm:t>
    </dgm:pt>
    <dgm:pt modelId="{73478917-6002-41B9-BA64-C04744BA2C96}" type="sibTrans" cxnId="{D05FAC79-63BB-4A99-BB99-903066D13394}">
      <dgm:prSet/>
      <dgm:spPr/>
      <dgm:t>
        <a:bodyPr/>
        <a:lstStyle/>
        <a:p>
          <a:endParaRPr lang="ru-RU"/>
        </a:p>
      </dgm:t>
    </dgm:pt>
    <dgm:pt modelId="{204EAE38-EECA-403A-90EF-FDF43A05BEEF}">
      <dgm:prSet/>
      <dgm:spPr/>
      <dgm:t>
        <a:bodyPr/>
        <a:lstStyle/>
        <a:p>
          <a:pPr rtl="0"/>
          <a:r>
            <a:rPr lang="ru-RU" dirty="0" smtClean="0"/>
            <a:t>Выезжающие за рубеж получают страховой полис без предварительного медицинского освидетельствования застрахованного</a:t>
          </a:r>
          <a:endParaRPr lang="ru-RU" dirty="0"/>
        </a:p>
      </dgm:t>
    </dgm:pt>
    <dgm:pt modelId="{901DE68A-7A0D-441A-BD10-F90B2494FA4B}" type="parTrans" cxnId="{A1FAB578-32F7-4962-9030-2F5E7B605FEC}">
      <dgm:prSet/>
      <dgm:spPr/>
      <dgm:t>
        <a:bodyPr/>
        <a:lstStyle/>
        <a:p>
          <a:endParaRPr lang="ru-RU"/>
        </a:p>
      </dgm:t>
    </dgm:pt>
    <dgm:pt modelId="{9E6BE3F0-730E-4F0E-83CA-05E25959EEF8}" type="sibTrans" cxnId="{A1FAB578-32F7-4962-9030-2F5E7B605FEC}">
      <dgm:prSet/>
      <dgm:spPr/>
      <dgm:t>
        <a:bodyPr/>
        <a:lstStyle/>
        <a:p>
          <a:endParaRPr lang="ru-RU"/>
        </a:p>
      </dgm:t>
    </dgm:pt>
    <dgm:pt modelId="{ECA9DD0A-D163-4837-B2F8-71748D414481}">
      <dgm:prSet/>
      <dgm:spPr/>
      <dgm:t>
        <a:bodyPr/>
        <a:lstStyle/>
        <a:p>
          <a:pPr rtl="0"/>
          <a:r>
            <a:rPr lang="ru-RU" smtClean="0"/>
            <a:t>Не заключаются договоры в отношении лиц, страдающих психическими заболеваниями, тяжелыми нервными заболеваниями, инвалидов 1-й и 2-й группы и старше 70 лет </a:t>
          </a:r>
          <a:endParaRPr lang="ru-RU"/>
        </a:p>
      </dgm:t>
    </dgm:pt>
    <dgm:pt modelId="{8BF79EA2-0C2D-4D51-BEF2-CE047BBC5818}" type="parTrans" cxnId="{D9F068AE-1631-4B8C-8A89-E497B2190C4D}">
      <dgm:prSet/>
      <dgm:spPr/>
      <dgm:t>
        <a:bodyPr/>
        <a:lstStyle/>
        <a:p>
          <a:endParaRPr lang="ru-RU"/>
        </a:p>
      </dgm:t>
    </dgm:pt>
    <dgm:pt modelId="{6FF6B811-9418-4BDA-B060-34210D04710F}" type="sibTrans" cxnId="{D9F068AE-1631-4B8C-8A89-E497B2190C4D}">
      <dgm:prSet/>
      <dgm:spPr/>
      <dgm:t>
        <a:bodyPr/>
        <a:lstStyle/>
        <a:p>
          <a:endParaRPr lang="ru-RU"/>
        </a:p>
      </dgm:t>
    </dgm:pt>
    <dgm:pt modelId="{ED7A2ABA-34DE-4F77-BFC6-2236C7A65BFD}">
      <dgm:prSet custT="1"/>
      <dgm:spPr/>
      <dgm:t>
        <a:bodyPr/>
        <a:lstStyle/>
        <a:p>
          <a:pPr rtl="0"/>
          <a:r>
            <a:rPr lang="ru-RU" sz="2400" dirty="0" smtClean="0"/>
            <a:t>На каждого застрахованного оформляется индивидуальная сервисная карточка</a:t>
          </a:r>
          <a:endParaRPr lang="ru-RU" sz="2400" dirty="0"/>
        </a:p>
      </dgm:t>
    </dgm:pt>
    <dgm:pt modelId="{923599C1-5052-42DC-B54F-F015BD3A4439}" type="parTrans" cxnId="{366C753C-329C-4C62-B276-D67C2876554B}">
      <dgm:prSet/>
      <dgm:spPr/>
      <dgm:t>
        <a:bodyPr/>
        <a:lstStyle/>
        <a:p>
          <a:endParaRPr lang="ru-RU"/>
        </a:p>
      </dgm:t>
    </dgm:pt>
    <dgm:pt modelId="{1D9A2616-4351-428C-87B9-BEC8A0CBE768}" type="sibTrans" cxnId="{366C753C-329C-4C62-B276-D67C2876554B}">
      <dgm:prSet/>
      <dgm:spPr/>
      <dgm:t>
        <a:bodyPr/>
        <a:lstStyle/>
        <a:p>
          <a:endParaRPr lang="ru-RU"/>
        </a:p>
      </dgm:t>
    </dgm:pt>
    <dgm:pt modelId="{93928CB8-3DEC-4C36-9A28-0E54B72311D2}">
      <dgm:prSet custT="1"/>
      <dgm:spPr/>
      <dgm:t>
        <a:bodyPr/>
        <a:lstStyle/>
        <a:p>
          <a:pPr rtl="0"/>
          <a:r>
            <a:rPr lang="ru-RU" sz="2400" dirty="0" smtClean="0"/>
            <a:t>При страховании членов одной семьи, выезжающих за рубеж, может выдаваться один полис на семью</a:t>
          </a:r>
          <a:endParaRPr lang="ru-RU" sz="2400" dirty="0"/>
        </a:p>
      </dgm:t>
    </dgm:pt>
    <dgm:pt modelId="{E81C762E-EB4A-4B25-A285-425FB55270D1}" type="parTrans" cxnId="{160F5EE6-CD1D-4A53-9188-15FECC987C61}">
      <dgm:prSet/>
      <dgm:spPr/>
      <dgm:t>
        <a:bodyPr/>
        <a:lstStyle/>
        <a:p>
          <a:endParaRPr lang="ru-RU"/>
        </a:p>
      </dgm:t>
    </dgm:pt>
    <dgm:pt modelId="{0BEFEFD6-D69B-4957-B935-DA40DAB47386}" type="sibTrans" cxnId="{160F5EE6-CD1D-4A53-9188-15FECC987C61}">
      <dgm:prSet/>
      <dgm:spPr/>
      <dgm:t>
        <a:bodyPr/>
        <a:lstStyle/>
        <a:p>
          <a:endParaRPr lang="ru-RU"/>
        </a:p>
      </dgm:t>
    </dgm:pt>
    <dgm:pt modelId="{3BD6B149-F531-4260-8EB0-817DFA45B331}" type="pres">
      <dgm:prSet presAssocID="{0AEE303E-671D-43A9-AED8-24C1339016F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0FB549C-2C54-4D15-8BA0-F7DB642F20FB}" type="pres">
      <dgm:prSet presAssocID="{11C6F406-DDA5-4D80-A4FF-E9D305ED4A74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D4F39C-AC79-44D4-8181-240640BDFA3D}" type="pres">
      <dgm:prSet presAssocID="{73478917-6002-41B9-BA64-C04744BA2C96}" presName="sibTrans" presStyleCnt="0"/>
      <dgm:spPr/>
    </dgm:pt>
    <dgm:pt modelId="{76E615B1-B08E-44B1-9EE1-46F607875BF7}" type="pres">
      <dgm:prSet presAssocID="{204EAE38-EECA-403A-90EF-FDF43A05BEE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3BFF07-ADD4-4008-85F5-2AFDE479741C}" type="pres">
      <dgm:prSet presAssocID="{9E6BE3F0-730E-4F0E-83CA-05E25959EEF8}" presName="sibTrans" presStyleCnt="0"/>
      <dgm:spPr/>
    </dgm:pt>
    <dgm:pt modelId="{3081347E-8AA9-4008-BB5C-FE8E925A3747}" type="pres">
      <dgm:prSet presAssocID="{ECA9DD0A-D163-4837-B2F8-71748D41448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1C3C0F-E777-4756-A11B-6DB1D03502FC}" type="pres">
      <dgm:prSet presAssocID="{6FF6B811-9418-4BDA-B060-34210D04710F}" presName="sibTrans" presStyleCnt="0"/>
      <dgm:spPr/>
    </dgm:pt>
    <dgm:pt modelId="{11192D21-A113-429E-841F-76FF3B56D9F8}" type="pres">
      <dgm:prSet presAssocID="{ED7A2ABA-34DE-4F77-BFC6-2236C7A65BF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1471D4-7AAA-4190-A3CF-95329524CE8B}" type="pres">
      <dgm:prSet presAssocID="{1D9A2616-4351-428C-87B9-BEC8A0CBE768}" presName="sibTrans" presStyleCnt="0"/>
      <dgm:spPr/>
    </dgm:pt>
    <dgm:pt modelId="{684A4FBC-ED49-45DE-90B8-BD4D7BBB1082}" type="pres">
      <dgm:prSet presAssocID="{93928CB8-3DEC-4C36-9A28-0E54B72311D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63B30AA-C68A-435D-BE59-B222A2A7CE2A}" type="presOf" srcId="{93928CB8-3DEC-4C36-9A28-0E54B72311D2}" destId="{684A4FBC-ED49-45DE-90B8-BD4D7BBB1082}" srcOrd="0" destOrd="0" presId="urn:microsoft.com/office/officeart/2005/8/layout/default"/>
    <dgm:cxn modelId="{81AC0463-746E-4EEF-929F-0A8DC0460931}" type="presOf" srcId="{ECA9DD0A-D163-4837-B2F8-71748D414481}" destId="{3081347E-8AA9-4008-BB5C-FE8E925A3747}" srcOrd="0" destOrd="0" presId="urn:microsoft.com/office/officeart/2005/8/layout/default"/>
    <dgm:cxn modelId="{D9F068AE-1631-4B8C-8A89-E497B2190C4D}" srcId="{0AEE303E-671D-43A9-AED8-24C1339016FA}" destId="{ECA9DD0A-D163-4837-B2F8-71748D414481}" srcOrd="2" destOrd="0" parTransId="{8BF79EA2-0C2D-4D51-BEF2-CE047BBC5818}" sibTransId="{6FF6B811-9418-4BDA-B060-34210D04710F}"/>
    <dgm:cxn modelId="{160F5EE6-CD1D-4A53-9188-15FECC987C61}" srcId="{0AEE303E-671D-43A9-AED8-24C1339016FA}" destId="{93928CB8-3DEC-4C36-9A28-0E54B72311D2}" srcOrd="4" destOrd="0" parTransId="{E81C762E-EB4A-4B25-A285-425FB55270D1}" sibTransId="{0BEFEFD6-D69B-4957-B935-DA40DAB47386}"/>
    <dgm:cxn modelId="{47C27A94-97E8-4983-AACD-CAB7D07CC04C}" type="presOf" srcId="{11C6F406-DDA5-4D80-A4FF-E9D305ED4A74}" destId="{C0FB549C-2C54-4D15-8BA0-F7DB642F20FB}" srcOrd="0" destOrd="0" presId="urn:microsoft.com/office/officeart/2005/8/layout/default"/>
    <dgm:cxn modelId="{A1FAB578-32F7-4962-9030-2F5E7B605FEC}" srcId="{0AEE303E-671D-43A9-AED8-24C1339016FA}" destId="{204EAE38-EECA-403A-90EF-FDF43A05BEEF}" srcOrd="1" destOrd="0" parTransId="{901DE68A-7A0D-441A-BD10-F90B2494FA4B}" sibTransId="{9E6BE3F0-730E-4F0E-83CA-05E25959EEF8}"/>
    <dgm:cxn modelId="{188E644B-EAFB-4F49-816E-EBA47B7847B4}" type="presOf" srcId="{ED7A2ABA-34DE-4F77-BFC6-2236C7A65BFD}" destId="{11192D21-A113-429E-841F-76FF3B56D9F8}" srcOrd="0" destOrd="0" presId="urn:microsoft.com/office/officeart/2005/8/layout/default"/>
    <dgm:cxn modelId="{3A1DCA10-8CA8-4F8A-84E1-715D9BEC4D3C}" type="presOf" srcId="{0AEE303E-671D-43A9-AED8-24C1339016FA}" destId="{3BD6B149-F531-4260-8EB0-817DFA45B331}" srcOrd="0" destOrd="0" presId="urn:microsoft.com/office/officeart/2005/8/layout/default"/>
    <dgm:cxn modelId="{366C753C-329C-4C62-B276-D67C2876554B}" srcId="{0AEE303E-671D-43A9-AED8-24C1339016FA}" destId="{ED7A2ABA-34DE-4F77-BFC6-2236C7A65BFD}" srcOrd="3" destOrd="0" parTransId="{923599C1-5052-42DC-B54F-F015BD3A4439}" sibTransId="{1D9A2616-4351-428C-87B9-BEC8A0CBE768}"/>
    <dgm:cxn modelId="{D05FAC79-63BB-4A99-BB99-903066D13394}" srcId="{0AEE303E-671D-43A9-AED8-24C1339016FA}" destId="{11C6F406-DDA5-4D80-A4FF-E9D305ED4A74}" srcOrd="0" destOrd="0" parTransId="{E6AC9204-58A4-484C-B193-8D35EFBACEE5}" sibTransId="{73478917-6002-41B9-BA64-C04744BA2C96}"/>
    <dgm:cxn modelId="{C3A936AD-B2FF-4CFC-9928-D4D22F978DC7}" type="presOf" srcId="{204EAE38-EECA-403A-90EF-FDF43A05BEEF}" destId="{76E615B1-B08E-44B1-9EE1-46F607875BF7}" srcOrd="0" destOrd="0" presId="urn:microsoft.com/office/officeart/2005/8/layout/default"/>
    <dgm:cxn modelId="{501115D0-70C6-4CE4-B4E0-C4247F24928F}" type="presParOf" srcId="{3BD6B149-F531-4260-8EB0-817DFA45B331}" destId="{C0FB549C-2C54-4D15-8BA0-F7DB642F20FB}" srcOrd="0" destOrd="0" presId="urn:microsoft.com/office/officeart/2005/8/layout/default"/>
    <dgm:cxn modelId="{C445F7C8-93B3-4FAB-A0F8-1EA484364C1C}" type="presParOf" srcId="{3BD6B149-F531-4260-8EB0-817DFA45B331}" destId="{4CD4F39C-AC79-44D4-8181-240640BDFA3D}" srcOrd="1" destOrd="0" presId="urn:microsoft.com/office/officeart/2005/8/layout/default"/>
    <dgm:cxn modelId="{AEDFD588-5A36-4C36-95A9-7FEDC3E1AED3}" type="presParOf" srcId="{3BD6B149-F531-4260-8EB0-817DFA45B331}" destId="{76E615B1-B08E-44B1-9EE1-46F607875BF7}" srcOrd="2" destOrd="0" presId="urn:microsoft.com/office/officeart/2005/8/layout/default"/>
    <dgm:cxn modelId="{9B523619-15A0-40C8-B21A-834963150B8F}" type="presParOf" srcId="{3BD6B149-F531-4260-8EB0-817DFA45B331}" destId="{603BFF07-ADD4-4008-85F5-2AFDE479741C}" srcOrd="3" destOrd="0" presId="urn:microsoft.com/office/officeart/2005/8/layout/default"/>
    <dgm:cxn modelId="{5BA64113-3D47-448D-8E09-C19C9B9DC5CB}" type="presParOf" srcId="{3BD6B149-F531-4260-8EB0-817DFA45B331}" destId="{3081347E-8AA9-4008-BB5C-FE8E925A3747}" srcOrd="4" destOrd="0" presId="urn:microsoft.com/office/officeart/2005/8/layout/default"/>
    <dgm:cxn modelId="{E8CF400C-42F2-4408-8BC4-CBB186ECD6BD}" type="presParOf" srcId="{3BD6B149-F531-4260-8EB0-817DFA45B331}" destId="{4F1C3C0F-E777-4756-A11B-6DB1D03502FC}" srcOrd="5" destOrd="0" presId="urn:microsoft.com/office/officeart/2005/8/layout/default"/>
    <dgm:cxn modelId="{46A844C3-080E-4857-84B8-71E12D1712DC}" type="presParOf" srcId="{3BD6B149-F531-4260-8EB0-817DFA45B331}" destId="{11192D21-A113-429E-841F-76FF3B56D9F8}" srcOrd="6" destOrd="0" presId="urn:microsoft.com/office/officeart/2005/8/layout/default"/>
    <dgm:cxn modelId="{6CC33576-0B86-45C9-8B76-948F9169C935}" type="presParOf" srcId="{3BD6B149-F531-4260-8EB0-817DFA45B331}" destId="{181471D4-7AAA-4190-A3CF-95329524CE8B}" srcOrd="7" destOrd="0" presId="urn:microsoft.com/office/officeart/2005/8/layout/default"/>
    <dgm:cxn modelId="{588984D3-4B0C-4A5C-AD93-CA136A10D39B}" type="presParOf" srcId="{3BD6B149-F531-4260-8EB0-817DFA45B331}" destId="{684A4FBC-ED49-45DE-90B8-BD4D7BBB1082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CAC10C29-4868-4B5D-969F-19C4A7D0C95C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61C8DF0-AFFB-4E0B-B28B-72C30F8E9CC2}">
      <dgm:prSet custT="1"/>
      <dgm:spPr/>
      <dgm:t>
        <a:bodyPr/>
        <a:lstStyle/>
        <a:p>
          <a:pPr rtl="0"/>
          <a:r>
            <a:rPr lang="ru-RU" sz="3200" dirty="0" smtClean="0"/>
            <a:t>перечня предлагаемых полисом услуг; </a:t>
          </a:r>
          <a:endParaRPr lang="ru-RU" sz="3200" dirty="0"/>
        </a:p>
      </dgm:t>
    </dgm:pt>
    <dgm:pt modelId="{1499E70F-D409-4EDB-B201-83E5D14B1081}" type="parTrans" cxnId="{CDD9CC9C-A62C-4951-82CD-2FC36235366A}">
      <dgm:prSet/>
      <dgm:spPr/>
      <dgm:t>
        <a:bodyPr/>
        <a:lstStyle/>
        <a:p>
          <a:endParaRPr lang="ru-RU"/>
        </a:p>
      </dgm:t>
    </dgm:pt>
    <dgm:pt modelId="{8E498C84-51A4-48AF-B99F-C9496BD74381}" type="sibTrans" cxnId="{CDD9CC9C-A62C-4951-82CD-2FC36235366A}">
      <dgm:prSet/>
      <dgm:spPr/>
      <dgm:t>
        <a:bodyPr/>
        <a:lstStyle/>
        <a:p>
          <a:endParaRPr lang="ru-RU"/>
        </a:p>
      </dgm:t>
    </dgm:pt>
    <dgm:pt modelId="{0E9CEFB5-B775-4616-877F-F9C533ACD0C0}">
      <dgm:prSet custT="1"/>
      <dgm:spPr/>
      <dgm:t>
        <a:bodyPr/>
        <a:lstStyle/>
        <a:p>
          <a:pPr rtl="0"/>
          <a:r>
            <a:rPr lang="ru-RU" sz="3200" dirty="0" smtClean="0"/>
            <a:t>страны пребывания; </a:t>
          </a:r>
          <a:endParaRPr lang="ru-RU" sz="3200" dirty="0"/>
        </a:p>
      </dgm:t>
    </dgm:pt>
    <dgm:pt modelId="{C54AD34D-206D-41CC-844D-BCCDBE3C6690}" type="parTrans" cxnId="{3453CC61-92DC-419F-8AED-D9A43EAD7809}">
      <dgm:prSet/>
      <dgm:spPr/>
      <dgm:t>
        <a:bodyPr/>
        <a:lstStyle/>
        <a:p>
          <a:endParaRPr lang="ru-RU"/>
        </a:p>
      </dgm:t>
    </dgm:pt>
    <dgm:pt modelId="{3D314E6A-4535-477F-91F6-A1070657A73D}" type="sibTrans" cxnId="{3453CC61-92DC-419F-8AED-D9A43EAD7809}">
      <dgm:prSet/>
      <dgm:spPr/>
      <dgm:t>
        <a:bodyPr/>
        <a:lstStyle/>
        <a:p>
          <a:endParaRPr lang="ru-RU"/>
        </a:p>
      </dgm:t>
    </dgm:pt>
    <dgm:pt modelId="{4174AECD-D53B-4C5B-BB8C-80E63E6EF399}">
      <dgm:prSet custT="1"/>
      <dgm:spPr/>
      <dgm:t>
        <a:bodyPr/>
        <a:lstStyle/>
        <a:p>
          <a:pPr rtl="0"/>
          <a:r>
            <a:rPr lang="ru-RU" sz="2800" dirty="0" smtClean="0"/>
            <a:t>маршрута зарубежной поездки и т.д. </a:t>
          </a:r>
          <a:endParaRPr lang="ru-RU" sz="2800" dirty="0"/>
        </a:p>
      </dgm:t>
    </dgm:pt>
    <dgm:pt modelId="{EA893869-6890-44FA-B88D-7101E204B839}" type="parTrans" cxnId="{4CE6E0C4-0B41-46E0-B1B2-0BF019910768}">
      <dgm:prSet/>
      <dgm:spPr/>
      <dgm:t>
        <a:bodyPr/>
        <a:lstStyle/>
        <a:p>
          <a:endParaRPr lang="ru-RU"/>
        </a:p>
      </dgm:t>
    </dgm:pt>
    <dgm:pt modelId="{01BD07A0-CFDB-433A-8225-2DA18078939A}" type="sibTrans" cxnId="{4CE6E0C4-0B41-46E0-B1B2-0BF019910768}">
      <dgm:prSet/>
      <dgm:spPr/>
      <dgm:t>
        <a:bodyPr/>
        <a:lstStyle/>
        <a:p>
          <a:endParaRPr lang="ru-RU"/>
        </a:p>
      </dgm:t>
    </dgm:pt>
    <dgm:pt modelId="{46F5E6CD-5025-442C-9BBB-EB2B86063FA6}">
      <dgm:prSet/>
      <dgm:spPr/>
      <dgm:t>
        <a:bodyPr/>
        <a:lstStyle/>
        <a:p>
          <a:pPr rtl="0"/>
          <a:r>
            <a:rPr lang="ru-RU" dirty="0" smtClean="0"/>
            <a:t>минимальные требования к лимиту ответственности для въезжающих, который достигает 30—50 тыс. дол. США и более</a:t>
          </a:r>
          <a:endParaRPr lang="ru-RU" dirty="0"/>
        </a:p>
      </dgm:t>
    </dgm:pt>
    <dgm:pt modelId="{9B6CFF5D-629E-4DAD-8C2B-676266E3EC2D}" type="parTrans" cxnId="{10116AD6-3071-4021-9F08-9BE72049A174}">
      <dgm:prSet/>
      <dgm:spPr/>
      <dgm:t>
        <a:bodyPr/>
        <a:lstStyle/>
        <a:p>
          <a:endParaRPr lang="ru-RU"/>
        </a:p>
      </dgm:t>
    </dgm:pt>
    <dgm:pt modelId="{D150C23F-E8DA-4274-9D62-97082F8E2AD4}" type="sibTrans" cxnId="{10116AD6-3071-4021-9F08-9BE72049A174}">
      <dgm:prSet/>
      <dgm:spPr/>
      <dgm:t>
        <a:bodyPr/>
        <a:lstStyle/>
        <a:p>
          <a:endParaRPr lang="ru-RU"/>
        </a:p>
      </dgm:t>
    </dgm:pt>
    <dgm:pt modelId="{CE4064BA-95EB-4177-9E34-9E32709BCDB9}">
      <dgm:prSet/>
      <dgm:spPr/>
      <dgm:t>
        <a:bodyPr/>
        <a:lstStyle/>
        <a:p>
          <a:pPr rtl="0"/>
          <a:r>
            <a:rPr lang="ru-RU" smtClean="0"/>
            <a:t>Договор страхования действует только в пределах стран, указанных в страховом полисе. </a:t>
          </a:r>
          <a:endParaRPr lang="ru-RU"/>
        </a:p>
      </dgm:t>
    </dgm:pt>
    <dgm:pt modelId="{A6A78AD9-BE7F-49F1-910D-6A92439682B6}" type="parTrans" cxnId="{B68A92C9-0DF5-4736-B439-65334A2527D7}">
      <dgm:prSet/>
      <dgm:spPr/>
      <dgm:t>
        <a:bodyPr/>
        <a:lstStyle/>
        <a:p>
          <a:endParaRPr lang="ru-RU"/>
        </a:p>
      </dgm:t>
    </dgm:pt>
    <dgm:pt modelId="{DABDC5F4-46B5-4030-B0BD-29DF00147F9D}" type="sibTrans" cxnId="{B68A92C9-0DF5-4736-B439-65334A2527D7}">
      <dgm:prSet/>
      <dgm:spPr/>
      <dgm:t>
        <a:bodyPr/>
        <a:lstStyle/>
        <a:p>
          <a:endParaRPr lang="ru-RU"/>
        </a:p>
      </dgm:t>
    </dgm:pt>
    <dgm:pt modelId="{CC0145C2-B358-4778-B47E-C739498289E0}" type="pres">
      <dgm:prSet presAssocID="{CAC10C29-4868-4B5D-969F-19C4A7D0C95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740DF11F-013F-4C51-A4FF-06BF40144ABF}" type="pres">
      <dgm:prSet presAssocID="{CAC10C29-4868-4B5D-969F-19C4A7D0C95C}" presName="Name1" presStyleCnt="0"/>
      <dgm:spPr/>
    </dgm:pt>
    <dgm:pt modelId="{F0EB2C03-5548-46D1-9078-294B7916A0F0}" type="pres">
      <dgm:prSet presAssocID="{CAC10C29-4868-4B5D-969F-19C4A7D0C95C}" presName="cycle" presStyleCnt="0"/>
      <dgm:spPr/>
    </dgm:pt>
    <dgm:pt modelId="{C1184B88-908A-469A-9AE8-B5CA19E1EEAA}" type="pres">
      <dgm:prSet presAssocID="{CAC10C29-4868-4B5D-969F-19C4A7D0C95C}" presName="srcNode" presStyleLbl="node1" presStyleIdx="0" presStyleCnt="5"/>
      <dgm:spPr/>
    </dgm:pt>
    <dgm:pt modelId="{4E4BB00A-224F-4B9E-8A72-DBDF2A4F9FD2}" type="pres">
      <dgm:prSet presAssocID="{CAC10C29-4868-4B5D-969F-19C4A7D0C95C}" presName="conn" presStyleLbl="parChTrans1D2" presStyleIdx="0" presStyleCnt="1"/>
      <dgm:spPr/>
      <dgm:t>
        <a:bodyPr/>
        <a:lstStyle/>
        <a:p>
          <a:endParaRPr lang="ru-RU"/>
        </a:p>
      </dgm:t>
    </dgm:pt>
    <dgm:pt modelId="{98A2EEF7-FA6B-4212-B8BA-C596BB2F3E21}" type="pres">
      <dgm:prSet presAssocID="{CAC10C29-4868-4B5D-969F-19C4A7D0C95C}" presName="extraNode" presStyleLbl="node1" presStyleIdx="0" presStyleCnt="5"/>
      <dgm:spPr/>
    </dgm:pt>
    <dgm:pt modelId="{0406912A-47B5-467D-903B-92A578CFFC47}" type="pres">
      <dgm:prSet presAssocID="{CAC10C29-4868-4B5D-969F-19C4A7D0C95C}" presName="dstNode" presStyleLbl="node1" presStyleIdx="0" presStyleCnt="5"/>
      <dgm:spPr/>
    </dgm:pt>
    <dgm:pt modelId="{43D00A02-D705-43F4-BC71-B3630A0DD458}" type="pres">
      <dgm:prSet presAssocID="{E61C8DF0-AFFB-4E0B-B28B-72C30F8E9CC2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E9561E-C4B6-4A77-9B85-7D830363DED9}" type="pres">
      <dgm:prSet presAssocID="{E61C8DF0-AFFB-4E0B-B28B-72C30F8E9CC2}" presName="accent_1" presStyleCnt="0"/>
      <dgm:spPr/>
    </dgm:pt>
    <dgm:pt modelId="{1D665348-5F71-4AD1-830D-D27A85DD90F4}" type="pres">
      <dgm:prSet presAssocID="{E61C8DF0-AFFB-4E0B-B28B-72C30F8E9CC2}" presName="accentRepeatNode" presStyleLbl="solidFgAcc1" presStyleIdx="0" presStyleCnt="5"/>
      <dgm:spPr/>
    </dgm:pt>
    <dgm:pt modelId="{5BA427E6-EFC6-4738-99C9-B538711FC6D4}" type="pres">
      <dgm:prSet presAssocID="{0E9CEFB5-B775-4616-877F-F9C533ACD0C0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D61329-A2CA-4C93-8366-ACD99B93CAAF}" type="pres">
      <dgm:prSet presAssocID="{0E9CEFB5-B775-4616-877F-F9C533ACD0C0}" presName="accent_2" presStyleCnt="0"/>
      <dgm:spPr/>
    </dgm:pt>
    <dgm:pt modelId="{FFD6295A-50E0-4B15-907C-4EBC66AA87C5}" type="pres">
      <dgm:prSet presAssocID="{0E9CEFB5-B775-4616-877F-F9C533ACD0C0}" presName="accentRepeatNode" presStyleLbl="solidFgAcc1" presStyleIdx="1" presStyleCnt="5"/>
      <dgm:spPr/>
    </dgm:pt>
    <dgm:pt modelId="{B6CBA9F2-1484-4358-8799-FA5CDC4ECBA4}" type="pres">
      <dgm:prSet presAssocID="{4174AECD-D53B-4C5B-BB8C-80E63E6EF399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C4B27E-236D-45EA-B7EA-5D130E688894}" type="pres">
      <dgm:prSet presAssocID="{4174AECD-D53B-4C5B-BB8C-80E63E6EF399}" presName="accent_3" presStyleCnt="0"/>
      <dgm:spPr/>
    </dgm:pt>
    <dgm:pt modelId="{61A3001F-B4AE-42D9-8051-568474F063AF}" type="pres">
      <dgm:prSet presAssocID="{4174AECD-D53B-4C5B-BB8C-80E63E6EF399}" presName="accentRepeatNode" presStyleLbl="solidFgAcc1" presStyleIdx="2" presStyleCnt="5"/>
      <dgm:spPr/>
    </dgm:pt>
    <dgm:pt modelId="{ABE5D954-E3CC-4200-A48C-9D02B12353FE}" type="pres">
      <dgm:prSet presAssocID="{46F5E6CD-5025-442C-9BBB-EB2B86063FA6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43667C-4B87-4C15-906B-E6AA690AD702}" type="pres">
      <dgm:prSet presAssocID="{46F5E6CD-5025-442C-9BBB-EB2B86063FA6}" presName="accent_4" presStyleCnt="0"/>
      <dgm:spPr/>
    </dgm:pt>
    <dgm:pt modelId="{DC39C63D-7E44-4791-861A-694E725C10F3}" type="pres">
      <dgm:prSet presAssocID="{46F5E6CD-5025-442C-9BBB-EB2B86063FA6}" presName="accentRepeatNode" presStyleLbl="solidFgAcc1" presStyleIdx="3" presStyleCnt="5"/>
      <dgm:spPr/>
    </dgm:pt>
    <dgm:pt modelId="{9B137522-4297-40DC-A898-3A8610A8EDFF}" type="pres">
      <dgm:prSet presAssocID="{CE4064BA-95EB-4177-9E34-9E32709BCDB9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151DC3-6BF2-40CB-A665-AB87850EF2A7}" type="pres">
      <dgm:prSet presAssocID="{CE4064BA-95EB-4177-9E34-9E32709BCDB9}" presName="accent_5" presStyleCnt="0"/>
      <dgm:spPr/>
    </dgm:pt>
    <dgm:pt modelId="{FBEF2AD4-DED2-4629-A1F9-6724804B0367}" type="pres">
      <dgm:prSet presAssocID="{CE4064BA-95EB-4177-9E34-9E32709BCDB9}" presName="accentRepeatNode" presStyleLbl="solidFgAcc1" presStyleIdx="4" presStyleCnt="5"/>
      <dgm:spPr/>
    </dgm:pt>
  </dgm:ptLst>
  <dgm:cxnLst>
    <dgm:cxn modelId="{CDD9CC9C-A62C-4951-82CD-2FC36235366A}" srcId="{CAC10C29-4868-4B5D-969F-19C4A7D0C95C}" destId="{E61C8DF0-AFFB-4E0B-B28B-72C30F8E9CC2}" srcOrd="0" destOrd="0" parTransId="{1499E70F-D409-4EDB-B201-83E5D14B1081}" sibTransId="{8E498C84-51A4-48AF-B99F-C9496BD74381}"/>
    <dgm:cxn modelId="{33BE3266-EF33-482A-8C50-3155C0CCE43D}" type="presOf" srcId="{46F5E6CD-5025-442C-9BBB-EB2B86063FA6}" destId="{ABE5D954-E3CC-4200-A48C-9D02B12353FE}" srcOrd="0" destOrd="0" presId="urn:microsoft.com/office/officeart/2008/layout/VerticalCurvedList"/>
    <dgm:cxn modelId="{798CFF73-402F-4E36-9B01-5B0904E57CCB}" type="presOf" srcId="{8E498C84-51A4-48AF-B99F-C9496BD74381}" destId="{4E4BB00A-224F-4B9E-8A72-DBDF2A4F9FD2}" srcOrd="0" destOrd="0" presId="urn:microsoft.com/office/officeart/2008/layout/VerticalCurvedList"/>
    <dgm:cxn modelId="{72E11067-EC73-453C-AE90-B360E1E271C4}" type="presOf" srcId="{CE4064BA-95EB-4177-9E34-9E32709BCDB9}" destId="{9B137522-4297-40DC-A898-3A8610A8EDFF}" srcOrd="0" destOrd="0" presId="urn:microsoft.com/office/officeart/2008/layout/VerticalCurvedList"/>
    <dgm:cxn modelId="{4CE6E0C4-0B41-46E0-B1B2-0BF019910768}" srcId="{CAC10C29-4868-4B5D-969F-19C4A7D0C95C}" destId="{4174AECD-D53B-4C5B-BB8C-80E63E6EF399}" srcOrd="2" destOrd="0" parTransId="{EA893869-6890-44FA-B88D-7101E204B839}" sibTransId="{01BD07A0-CFDB-433A-8225-2DA18078939A}"/>
    <dgm:cxn modelId="{30562105-65D0-4099-8C15-1E4B8FA2C4E8}" type="presOf" srcId="{E61C8DF0-AFFB-4E0B-B28B-72C30F8E9CC2}" destId="{43D00A02-D705-43F4-BC71-B3630A0DD458}" srcOrd="0" destOrd="0" presId="urn:microsoft.com/office/officeart/2008/layout/VerticalCurvedList"/>
    <dgm:cxn modelId="{10116AD6-3071-4021-9F08-9BE72049A174}" srcId="{CAC10C29-4868-4B5D-969F-19C4A7D0C95C}" destId="{46F5E6CD-5025-442C-9BBB-EB2B86063FA6}" srcOrd="3" destOrd="0" parTransId="{9B6CFF5D-629E-4DAD-8C2B-676266E3EC2D}" sibTransId="{D150C23F-E8DA-4274-9D62-97082F8E2AD4}"/>
    <dgm:cxn modelId="{20329B8B-8056-4F84-B290-84306099B2F5}" type="presOf" srcId="{0E9CEFB5-B775-4616-877F-F9C533ACD0C0}" destId="{5BA427E6-EFC6-4738-99C9-B538711FC6D4}" srcOrd="0" destOrd="0" presId="urn:microsoft.com/office/officeart/2008/layout/VerticalCurvedList"/>
    <dgm:cxn modelId="{8CEB02AF-CAA4-416B-B7E0-F1FE94C96947}" type="presOf" srcId="{CAC10C29-4868-4B5D-969F-19C4A7D0C95C}" destId="{CC0145C2-B358-4778-B47E-C739498289E0}" srcOrd="0" destOrd="0" presId="urn:microsoft.com/office/officeart/2008/layout/VerticalCurvedList"/>
    <dgm:cxn modelId="{3453CC61-92DC-419F-8AED-D9A43EAD7809}" srcId="{CAC10C29-4868-4B5D-969F-19C4A7D0C95C}" destId="{0E9CEFB5-B775-4616-877F-F9C533ACD0C0}" srcOrd="1" destOrd="0" parTransId="{C54AD34D-206D-41CC-844D-BCCDBE3C6690}" sibTransId="{3D314E6A-4535-477F-91F6-A1070657A73D}"/>
    <dgm:cxn modelId="{B68A92C9-0DF5-4736-B439-65334A2527D7}" srcId="{CAC10C29-4868-4B5D-969F-19C4A7D0C95C}" destId="{CE4064BA-95EB-4177-9E34-9E32709BCDB9}" srcOrd="4" destOrd="0" parTransId="{A6A78AD9-BE7F-49F1-910D-6A92439682B6}" sibTransId="{DABDC5F4-46B5-4030-B0BD-29DF00147F9D}"/>
    <dgm:cxn modelId="{593B6E5B-1345-4010-B678-B97296434766}" type="presOf" srcId="{4174AECD-D53B-4C5B-BB8C-80E63E6EF399}" destId="{B6CBA9F2-1484-4358-8799-FA5CDC4ECBA4}" srcOrd="0" destOrd="0" presId="urn:microsoft.com/office/officeart/2008/layout/VerticalCurvedList"/>
    <dgm:cxn modelId="{FD2D5882-9522-4CCD-B54C-30754B1053F1}" type="presParOf" srcId="{CC0145C2-B358-4778-B47E-C739498289E0}" destId="{740DF11F-013F-4C51-A4FF-06BF40144ABF}" srcOrd="0" destOrd="0" presId="urn:microsoft.com/office/officeart/2008/layout/VerticalCurvedList"/>
    <dgm:cxn modelId="{66078BCF-64C6-4D6E-A39E-9498A6C9065A}" type="presParOf" srcId="{740DF11F-013F-4C51-A4FF-06BF40144ABF}" destId="{F0EB2C03-5548-46D1-9078-294B7916A0F0}" srcOrd="0" destOrd="0" presId="urn:microsoft.com/office/officeart/2008/layout/VerticalCurvedList"/>
    <dgm:cxn modelId="{C224FD58-1BE8-46BE-955E-25BD45CC1AF7}" type="presParOf" srcId="{F0EB2C03-5548-46D1-9078-294B7916A0F0}" destId="{C1184B88-908A-469A-9AE8-B5CA19E1EEAA}" srcOrd="0" destOrd="0" presId="urn:microsoft.com/office/officeart/2008/layout/VerticalCurvedList"/>
    <dgm:cxn modelId="{2058030D-F7B8-44AA-90FC-1A4E9882F04D}" type="presParOf" srcId="{F0EB2C03-5548-46D1-9078-294B7916A0F0}" destId="{4E4BB00A-224F-4B9E-8A72-DBDF2A4F9FD2}" srcOrd="1" destOrd="0" presId="urn:microsoft.com/office/officeart/2008/layout/VerticalCurvedList"/>
    <dgm:cxn modelId="{9240C8E6-8C6F-4FDF-A081-D730C19D952D}" type="presParOf" srcId="{F0EB2C03-5548-46D1-9078-294B7916A0F0}" destId="{98A2EEF7-FA6B-4212-B8BA-C596BB2F3E21}" srcOrd="2" destOrd="0" presId="urn:microsoft.com/office/officeart/2008/layout/VerticalCurvedList"/>
    <dgm:cxn modelId="{53C14063-EAFF-4D57-8DB8-92EBB4F8AAC6}" type="presParOf" srcId="{F0EB2C03-5548-46D1-9078-294B7916A0F0}" destId="{0406912A-47B5-467D-903B-92A578CFFC47}" srcOrd="3" destOrd="0" presId="urn:microsoft.com/office/officeart/2008/layout/VerticalCurvedList"/>
    <dgm:cxn modelId="{8504217E-FE17-4172-96CD-A42C6BEC7E5C}" type="presParOf" srcId="{740DF11F-013F-4C51-A4FF-06BF40144ABF}" destId="{43D00A02-D705-43F4-BC71-B3630A0DD458}" srcOrd="1" destOrd="0" presId="urn:microsoft.com/office/officeart/2008/layout/VerticalCurvedList"/>
    <dgm:cxn modelId="{C58CCF70-E4B1-4D9D-8B45-131EC423AD10}" type="presParOf" srcId="{740DF11F-013F-4C51-A4FF-06BF40144ABF}" destId="{D9E9561E-C4B6-4A77-9B85-7D830363DED9}" srcOrd="2" destOrd="0" presId="urn:microsoft.com/office/officeart/2008/layout/VerticalCurvedList"/>
    <dgm:cxn modelId="{0E6CF23A-7E02-499D-B1FA-0A2C9E75386A}" type="presParOf" srcId="{D9E9561E-C4B6-4A77-9B85-7D830363DED9}" destId="{1D665348-5F71-4AD1-830D-D27A85DD90F4}" srcOrd="0" destOrd="0" presId="urn:microsoft.com/office/officeart/2008/layout/VerticalCurvedList"/>
    <dgm:cxn modelId="{4F50CB61-BE71-42DD-AC8F-510607BAD718}" type="presParOf" srcId="{740DF11F-013F-4C51-A4FF-06BF40144ABF}" destId="{5BA427E6-EFC6-4738-99C9-B538711FC6D4}" srcOrd="3" destOrd="0" presId="urn:microsoft.com/office/officeart/2008/layout/VerticalCurvedList"/>
    <dgm:cxn modelId="{85BA811D-9CF0-46B6-8613-E42A0F493B11}" type="presParOf" srcId="{740DF11F-013F-4C51-A4FF-06BF40144ABF}" destId="{64D61329-A2CA-4C93-8366-ACD99B93CAAF}" srcOrd="4" destOrd="0" presId="urn:microsoft.com/office/officeart/2008/layout/VerticalCurvedList"/>
    <dgm:cxn modelId="{13C9D26D-CCB7-4871-AEFD-106D8F343AF1}" type="presParOf" srcId="{64D61329-A2CA-4C93-8366-ACD99B93CAAF}" destId="{FFD6295A-50E0-4B15-907C-4EBC66AA87C5}" srcOrd="0" destOrd="0" presId="urn:microsoft.com/office/officeart/2008/layout/VerticalCurvedList"/>
    <dgm:cxn modelId="{1CF03B79-ABAA-42E6-AB13-F06BD9839900}" type="presParOf" srcId="{740DF11F-013F-4C51-A4FF-06BF40144ABF}" destId="{B6CBA9F2-1484-4358-8799-FA5CDC4ECBA4}" srcOrd="5" destOrd="0" presId="urn:microsoft.com/office/officeart/2008/layout/VerticalCurvedList"/>
    <dgm:cxn modelId="{378C17CC-0732-46E7-B5A3-B519A54BA478}" type="presParOf" srcId="{740DF11F-013F-4C51-A4FF-06BF40144ABF}" destId="{86C4B27E-236D-45EA-B7EA-5D130E688894}" srcOrd="6" destOrd="0" presId="urn:microsoft.com/office/officeart/2008/layout/VerticalCurvedList"/>
    <dgm:cxn modelId="{E7853AA2-1D69-44A4-AA49-D4978DA039F4}" type="presParOf" srcId="{86C4B27E-236D-45EA-B7EA-5D130E688894}" destId="{61A3001F-B4AE-42D9-8051-568474F063AF}" srcOrd="0" destOrd="0" presId="urn:microsoft.com/office/officeart/2008/layout/VerticalCurvedList"/>
    <dgm:cxn modelId="{C6CA5AD6-5826-4EE8-8926-2A34D3BE8454}" type="presParOf" srcId="{740DF11F-013F-4C51-A4FF-06BF40144ABF}" destId="{ABE5D954-E3CC-4200-A48C-9D02B12353FE}" srcOrd="7" destOrd="0" presId="urn:microsoft.com/office/officeart/2008/layout/VerticalCurvedList"/>
    <dgm:cxn modelId="{0451E96B-DE6B-42D5-BEAC-623D5EBCFA1A}" type="presParOf" srcId="{740DF11F-013F-4C51-A4FF-06BF40144ABF}" destId="{CC43667C-4B87-4C15-906B-E6AA690AD702}" srcOrd="8" destOrd="0" presId="urn:microsoft.com/office/officeart/2008/layout/VerticalCurvedList"/>
    <dgm:cxn modelId="{DD14C7C6-5443-43C4-83FE-21A53B01578E}" type="presParOf" srcId="{CC43667C-4B87-4C15-906B-E6AA690AD702}" destId="{DC39C63D-7E44-4791-861A-694E725C10F3}" srcOrd="0" destOrd="0" presId="urn:microsoft.com/office/officeart/2008/layout/VerticalCurvedList"/>
    <dgm:cxn modelId="{E7227B03-E073-40AD-A9FA-6BF7A24789FE}" type="presParOf" srcId="{740DF11F-013F-4C51-A4FF-06BF40144ABF}" destId="{9B137522-4297-40DC-A898-3A8610A8EDFF}" srcOrd="9" destOrd="0" presId="urn:microsoft.com/office/officeart/2008/layout/VerticalCurvedList"/>
    <dgm:cxn modelId="{87934615-9857-43B4-ABEA-E3F605D92D1A}" type="presParOf" srcId="{740DF11F-013F-4C51-A4FF-06BF40144ABF}" destId="{CB151DC3-6BF2-40CB-A665-AB87850EF2A7}" srcOrd="10" destOrd="0" presId="urn:microsoft.com/office/officeart/2008/layout/VerticalCurvedList"/>
    <dgm:cxn modelId="{EC8B9CB7-A398-4013-A4B7-E716271FBD7D}" type="presParOf" srcId="{CB151DC3-6BF2-40CB-A665-AB87850EF2A7}" destId="{FBEF2AD4-DED2-4629-A1F9-6724804B036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77F8711-9279-4D4A-84D7-96DB1ACC6136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99B041EE-CE3B-4C10-B3DA-D8D6FE222E4A}">
      <dgm:prSet custT="1"/>
      <dgm:spPr/>
      <dgm:t>
        <a:bodyPr/>
        <a:lstStyle/>
        <a:p>
          <a:pPr rtl="0"/>
          <a:r>
            <a:rPr lang="ru-RU" sz="4000" dirty="0" smtClean="0">
              <a:solidFill>
                <a:schemeClr val="tx1"/>
              </a:solidFill>
            </a:rPr>
            <a:t>Хартия туризма</a:t>
          </a:r>
          <a:endParaRPr lang="ru-RU" sz="4000" dirty="0">
            <a:solidFill>
              <a:schemeClr val="tx1"/>
            </a:solidFill>
          </a:endParaRPr>
        </a:p>
      </dgm:t>
    </dgm:pt>
    <dgm:pt modelId="{65BDD695-6A6C-4C0F-8CFF-77D01B4EA8D0}" type="parTrans" cxnId="{5B911475-1B17-4464-A3E7-DFF67FF6821E}">
      <dgm:prSet/>
      <dgm:spPr/>
      <dgm:t>
        <a:bodyPr/>
        <a:lstStyle/>
        <a:p>
          <a:endParaRPr lang="ru-RU"/>
        </a:p>
      </dgm:t>
    </dgm:pt>
    <dgm:pt modelId="{C6BF9102-016E-485C-8662-914038EF431D}" type="sibTrans" cxnId="{5B911475-1B17-4464-A3E7-DFF67FF6821E}">
      <dgm:prSet/>
      <dgm:spPr/>
      <dgm:t>
        <a:bodyPr/>
        <a:lstStyle/>
        <a:p>
          <a:endParaRPr lang="ru-RU"/>
        </a:p>
      </dgm:t>
    </dgm:pt>
    <dgm:pt modelId="{DBB9854E-BA92-4019-AACF-85C8EF251843}">
      <dgm:prSet custT="1"/>
      <dgm:spPr/>
      <dgm:t>
        <a:bodyPr/>
        <a:lstStyle/>
        <a:p>
          <a:pPr rtl="0"/>
          <a:r>
            <a:rPr lang="ru-RU" sz="3600" dirty="0" smtClean="0">
              <a:solidFill>
                <a:schemeClr val="tx1"/>
              </a:solidFill>
            </a:rPr>
            <a:t>Гаагская декларация</a:t>
          </a:r>
          <a:endParaRPr lang="ru-RU" sz="3600" dirty="0">
            <a:solidFill>
              <a:schemeClr val="tx1"/>
            </a:solidFill>
          </a:endParaRPr>
        </a:p>
      </dgm:t>
    </dgm:pt>
    <dgm:pt modelId="{4A7C202C-C210-46C6-9C9F-B37F68BD6CA0}" type="parTrans" cxnId="{1C15B4F8-C80B-4898-B7BC-9DB104C1590E}">
      <dgm:prSet/>
      <dgm:spPr/>
      <dgm:t>
        <a:bodyPr/>
        <a:lstStyle/>
        <a:p>
          <a:endParaRPr lang="ru-RU"/>
        </a:p>
      </dgm:t>
    </dgm:pt>
    <dgm:pt modelId="{01A270A6-7B11-40E6-B908-C4FD107CC8BB}" type="sibTrans" cxnId="{1C15B4F8-C80B-4898-B7BC-9DB104C1590E}">
      <dgm:prSet/>
      <dgm:spPr/>
      <dgm:t>
        <a:bodyPr/>
        <a:lstStyle/>
        <a:p>
          <a:endParaRPr lang="ru-RU"/>
        </a:p>
      </dgm:t>
    </dgm:pt>
    <dgm:pt modelId="{DAF63D5E-BDAF-4BFE-9BE4-4278EF728A71}">
      <dgm:prSet custT="1"/>
      <dgm:spPr/>
      <dgm:t>
        <a:bodyPr/>
        <a:lstStyle/>
        <a:p>
          <a:pPr rtl="0"/>
          <a:r>
            <a:rPr lang="ru-RU" sz="2800" dirty="0" smtClean="0">
              <a:solidFill>
                <a:schemeClr val="tx1"/>
              </a:solidFill>
            </a:rPr>
            <a:t>1994 г. создан Комитет по качеству туристского обслуживания</a:t>
          </a:r>
          <a:endParaRPr lang="ru-RU" sz="2800" dirty="0">
            <a:solidFill>
              <a:schemeClr val="tx1"/>
            </a:solidFill>
          </a:endParaRPr>
        </a:p>
      </dgm:t>
    </dgm:pt>
    <dgm:pt modelId="{7FEA7A74-FE07-47B0-AA05-F31D3FEA9E1D}" type="parTrans" cxnId="{6EC49889-879E-443F-95DD-7D16AF5983DF}">
      <dgm:prSet/>
      <dgm:spPr/>
      <dgm:t>
        <a:bodyPr/>
        <a:lstStyle/>
        <a:p>
          <a:endParaRPr lang="ru-RU"/>
        </a:p>
      </dgm:t>
    </dgm:pt>
    <dgm:pt modelId="{B5D6EF4B-F718-44AF-BFF0-706892AD79C6}" type="sibTrans" cxnId="{6EC49889-879E-443F-95DD-7D16AF5983DF}">
      <dgm:prSet/>
      <dgm:spPr/>
      <dgm:t>
        <a:bodyPr/>
        <a:lstStyle/>
        <a:p>
          <a:endParaRPr lang="ru-RU"/>
        </a:p>
      </dgm:t>
    </dgm:pt>
    <dgm:pt modelId="{CEE623B3-FD67-449E-A4A7-C84CC267612E}">
      <dgm:prSet custT="1"/>
      <dgm:spPr/>
      <dgm:t>
        <a:bodyPr/>
        <a:lstStyle/>
        <a:p>
          <a:pPr rtl="0"/>
          <a:r>
            <a:rPr lang="ru-RU" sz="2000" dirty="0" smtClean="0"/>
            <a:t>1995 г. I </a:t>
          </a:r>
          <a:r>
            <a:rPr lang="ru-RU" sz="2000" dirty="0" smtClean="0">
              <a:solidFill>
                <a:schemeClr val="tx1"/>
              </a:solidFill>
            </a:rPr>
            <a:t>Международная конференция по безопасности туризма и уменьшению рисков при путешествиях</a:t>
          </a:r>
          <a:r>
            <a:rPr lang="ru-RU" sz="2000" dirty="0" smtClean="0"/>
            <a:t> (</a:t>
          </a:r>
          <a:r>
            <a:rPr lang="ru-RU" sz="2000" dirty="0" err="1" smtClean="0"/>
            <a:t>Эстерунд</a:t>
          </a:r>
          <a:r>
            <a:rPr lang="ru-RU" sz="2000" dirty="0" smtClean="0"/>
            <a:t>, Швеция)</a:t>
          </a:r>
          <a:endParaRPr lang="ru-RU" sz="2000" dirty="0"/>
        </a:p>
      </dgm:t>
    </dgm:pt>
    <dgm:pt modelId="{AF4BB49B-046B-4789-8FE3-0ED567AAB6B7}" type="parTrans" cxnId="{D9B35694-0914-4679-B58D-7A0B834D3D14}">
      <dgm:prSet/>
      <dgm:spPr/>
      <dgm:t>
        <a:bodyPr/>
        <a:lstStyle/>
        <a:p>
          <a:endParaRPr lang="ru-RU"/>
        </a:p>
      </dgm:t>
    </dgm:pt>
    <dgm:pt modelId="{CFA6FF68-3DD0-4CDE-91DC-39D0E8D4A8C4}" type="sibTrans" cxnId="{D9B35694-0914-4679-B58D-7A0B834D3D14}">
      <dgm:prSet/>
      <dgm:spPr/>
      <dgm:t>
        <a:bodyPr/>
        <a:lstStyle/>
        <a:p>
          <a:endParaRPr lang="ru-RU"/>
        </a:p>
      </dgm:t>
    </dgm:pt>
    <dgm:pt modelId="{6ADAB56B-9CF3-4113-8337-4E61997312A8}">
      <dgm:prSet/>
      <dgm:spPr/>
      <dgm:t>
        <a:bodyPr/>
        <a:lstStyle/>
        <a:p>
          <a:pPr rtl="0"/>
          <a:r>
            <a:rPr lang="ru-RU" dirty="0" smtClean="0"/>
            <a:t>Ряд государств издает соответствующие </a:t>
          </a:r>
          <a:r>
            <a:rPr lang="ru-RU" dirty="0" smtClean="0">
              <a:solidFill>
                <a:schemeClr val="tx1"/>
              </a:solidFill>
            </a:rPr>
            <a:t>рекомендации по посещению </a:t>
          </a:r>
          <a:r>
            <a:rPr lang="ru-RU" dirty="0" smtClean="0"/>
            <a:t>тех или иных стран и регионов мира (США, Германия, Россия)</a:t>
          </a:r>
          <a:endParaRPr lang="ru-RU" dirty="0"/>
        </a:p>
      </dgm:t>
    </dgm:pt>
    <dgm:pt modelId="{8DD6CEDD-E09B-494B-AF41-9A39B211D85D}" type="parTrans" cxnId="{E695B24D-415D-469B-B509-A46E74912F5F}">
      <dgm:prSet/>
      <dgm:spPr/>
      <dgm:t>
        <a:bodyPr/>
        <a:lstStyle/>
        <a:p>
          <a:endParaRPr lang="ru-RU"/>
        </a:p>
      </dgm:t>
    </dgm:pt>
    <dgm:pt modelId="{28C0AF3E-AC28-450B-8A97-31767A12188E}" type="sibTrans" cxnId="{E695B24D-415D-469B-B509-A46E74912F5F}">
      <dgm:prSet/>
      <dgm:spPr/>
      <dgm:t>
        <a:bodyPr/>
        <a:lstStyle/>
        <a:p>
          <a:endParaRPr lang="ru-RU"/>
        </a:p>
      </dgm:t>
    </dgm:pt>
    <dgm:pt modelId="{117C06E6-698A-4A42-80E7-F1FA5B0FB900}" type="pres">
      <dgm:prSet presAssocID="{A77F8711-9279-4D4A-84D7-96DB1ACC613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0B595EB-A101-48DB-AF0B-12913FB80398}" type="pres">
      <dgm:prSet presAssocID="{99B041EE-CE3B-4C10-B3DA-D8D6FE222E4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B7412F-D7D7-4139-8D43-85E217C16CED}" type="pres">
      <dgm:prSet presAssocID="{C6BF9102-016E-485C-8662-914038EF431D}" presName="sibTrans" presStyleLbl="sibTrans1D1" presStyleIdx="0" presStyleCnt="4"/>
      <dgm:spPr/>
      <dgm:t>
        <a:bodyPr/>
        <a:lstStyle/>
        <a:p>
          <a:endParaRPr lang="ru-RU"/>
        </a:p>
      </dgm:t>
    </dgm:pt>
    <dgm:pt modelId="{B5B8FE4E-A1C0-4C85-94EA-560E15F16B2B}" type="pres">
      <dgm:prSet presAssocID="{C6BF9102-016E-485C-8662-914038EF431D}" presName="connectorText" presStyleLbl="sibTrans1D1" presStyleIdx="0" presStyleCnt="4"/>
      <dgm:spPr/>
      <dgm:t>
        <a:bodyPr/>
        <a:lstStyle/>
        <a:p>
          <a:endParaRPr lang="ru-RU"/>
        </a:p>
      </dgm:t>
    </dgm:pt>
    <dgm:pt modelId="{3974A18B-F86E-4615-B5EC-8B9E8723D9B4}" type="pres">
      <dgm:prSet presAssocID="{DBB9854E-BA92-4019-AACF-85C8EF25184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78DD44-FEA0-42AC-94AC-369094D286D6}" type="pres">
      <dgm:prSet presAssocID="{01A270A6-7B11-40E6-B908-C4FD107CC8BB}" presName="sibTrans" presStyleLbl="sibTrans1D1" presStyleIdx="1" presStyleCnt="4"/>
      <dgm:spPr/>
      <dgm:t>
        <a:bodyPr/>
        <a:lstStyle/>
        <a:p>
          <a:endParaRPr lang="ru-RU"/>
        </a:p>
      </dgm:t>
    </dgm:pt>
    <dgm:pt modelId="{67BFD8A6-4275-4EB5-962D-F8F2B4E10D64}" type="pres">
      <dgm:prSet presAssocID="{01A270A6-7B11-40E6-B908-C4FD107CC8BB}" presName="connectorText" presStyleLbl="sibTrans1D1" presStyleIdx="1" presStyleCnt="4"/>
      <dgm:spPr/>
      <dgm:t>
        <a:bodyPr/>
        <a:lstStyle/>
        <a:p>
          <a:endParaRPr lang="ru-RU"/>
        </a:p>
      </dgm:t>
    </dgm:pt>
    <dgm:pt modelId="{C48E8233-5D12-42C8-8F60-98D076EB0A60}" type="pres">
      <dgm:prSet presAssocID="{DAF63D5E-BDAF-4BFE-9BE4-4278EF728A7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BC491A-8A1A-4BB5-A91D-8AE1E299CD19}" type="pres">
      <dgm:prSet presAssocID="{B5D6EF4B-F718-44AF-BFF0-706892AD79C6}" presName="sibTrans" presStyleLbl="sibTrans1D1" presStyleIdx="2" presStyleCnt="4"/>
      <dgm:spPr/>
      <dgm:t>
        <a:bodyPr/>
        <a:lstStyle/>
        <a:p>
          <a:endParaRPr lang="ru-RU"/>
        </a:p>
      </dgm:t>
    </dgm:pt>
    <dgm:pt modelId="{A86BF110-1DDA-4639-BC22-E83AA7771E85}" type="pres">
      <dgm:prSet presAssocID="{B5D6EF4B-F718-44AF-BFF0-706892AD79C6}" presName="connectorText" presStyleLbl="sibTrans1D1" presStyleIdx="2" presStyleCnt="4"/>
      <dgm:spPr/>
      <dgm:t>
        <a:bodyPr/>
        <a:lstStyle/>
        <a:p>
          <a:endParaRPr lang="ru-RU"/>
        </a:p>
      </dgm:t>
    </dgm:pt>
    <dgm:pt modelId="{6B25A3CF-746C-43A0-8A99-3045780ACCF2}" type="pres">
      <dgm:prSet presAssocID="{CEE623B3-FD67-449E-A4A7-C84CC267612E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489821-E9E2-477A-ACA9-511E880E1342}" type="pres">
      <dgm:prSet presAssocID="{CFA6FF68-3DD0-4CDE-91DC-39D0E8D4A8C4}" presName="sibTrans" presStyleLbl="sibTrans1D1" presStyleIdx="3" presStyleCnt="4"/>
      <dgm:spPr/>
      <dgm:t>
        <a:bodyPr/>
        <a:lstStyle/>
        <a:p>
          <a:endParaRPr lang="ru-RU"/>
        </a:p>
      </dgm:t>
    </dgm:pt>
    <dgm:pt modelId="{C73CA223-48C6-4E43-98D6-2561E80A7407}" type="pres">
      <dgm:prSet presAssocID="{CFA6FF68-3DD0-4CDE-91DC-39D0E8D4A8C4}" presName="connectorText" presStyleLbl="sibTrans1D1" presStyleIdx="3" presStyleCnt="4"/>
      <dgm:spPr/>
      <dgm:t>
        <a:bodyPr/>
        <a:lstStyle/>
        <a:p>
          <a:endParaRPr lang="ru-RU"/>
        </a:p>
      </dgm:t>
    </dgm:pt>
    <dgm:pt modelId="{8711742A-CAC1-4E96-B33B-B89788E0A2EA}" type="pres">
      <dgm:prSet presAssocID="{6ADAB56B-9CF3-4113-8337-4E61997312A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A91F2B3-E04C-4E84-8422-C76041140993}" type="presOf" srcId="{DBB9854E-BA92-4019-AACF-85C8EF251843}" destId="{3974A18B-F86E-4615-B5EC-8B9E8723D9B4}" srcOrd="0" destOrd="0" presId="urn:microsoft.com/office/officeart/2005/8/layout/bProcess3"/>
    <dgm:cxn modelId="{1C15B4F8-C80B-4898-B7BC-9DB104C1590E}" srcId="{A77F8711-9279-4D4A-84D7-96DB1ACC6136}" destId="{DBB9854E-BA92-4019-AACF-85C8EF251843}" srcOrd="1" destOrd="0" parTransId="{4A7C202C-C210-46C6-9C9F-B37F68BD6CA0}" sibTransId="{01A270A6-7B11-40E6-B908-C4FD107CC8BB}"/>
    <dgm:cxn modelId="{F8194B2A-4968-46C4-9608-32AA7B3A2821}" type="presOf" srcId="{CEE623B3-FD67-449E-A4A7-C84CC267612E}" destId="{6B25A3CF-746C-43A0-8A99-3045780ACCF2}" srcOrd="0" destOrd="0" presId="urn:microsoft.com/office/officeart/2005/8/layout/bProcess3"/>
    <dgm:cxn modelId="{41EF8FAA-95C8-4EFC-B128-33940A7ACEBD}" type="presOf" srcId="{C6BF9102-016E-485C-8662-914038EF431D}" destId="{7AB7412F-D7D7-4139-8D43-85E217C16CED}" srcOrd="0" destOrd="0" presId="urn:microsoft.com/office/officeart/2005/8/layout/bProcess3"/>
    <dgm:cxn modelId="{54C7071F-ACDD-4219-ABF2-3B7C516AEA00}" type="presOf" srcId="{B5D6EF4B-F718-44AF-BFF0-706892AD79C6}" destId="{A86BF110-1DDA-4639-BC22-E83AA7771E85}" srcOrd="1" destOrd="0" presId="urn:microsoft.com/office/officeart/2005/8/layout/bProcess3"/>
    <dgm:cxn modelId="{4F109205-26E5-4A37-BFC1-571866553606}" type="presOf" srcId="{01A270A6-7B11-40E6-B908-C4FD107CC8BB}" destId="{67BFD8A6-4275-4EB5-962D-F8F2B4E10D64}" srcOrd="1" destOrd="0" presId="urn:microsoft.com/office/officeart/2005/8/layout/bProcess3"/>
    <dgm:cxn modelId="{BF3596CA-D5CB-4511-AD60-7C8653CEAFD9}" type="presOf" srcId="{6ADAB56B-9CF3-4113-8337-4E61997312A8}" destId="{8711742A-CAC1-4E96-B33B-B89788E0A2EA}" srcOrd="0" destOrd="0" presId="urn:microsoft.com/office/officeart/2005/8/layout/bProcess3"/>
    <dgm:cxn modelId="{86762BAE-8F4A-4DAB-B800-D8762CC70973}" type="presOf" srcId="{B5D6EF4B-F718-44AF-BFF0-706892AD79C6}" destId="{26BC491A-8A1A-4BB5-A91D-8AE1E299CD19}" srcOrd="0" destOrd="0" presId="urn:microsoft.com/office/officeart/2005/8/layout/bProcess3"/>
    <dgm:cxn modelId="{AE0ACC69-0043-4237-B658-679B65AC90FC}" type="presOf" srcId="{01A270A6-7B11-40E6-B908-C4FD107CC8BB}" destId="{0F78DD44-FEA0-42AC-94AC-369094D286D6}" srcOrd="0" destOrd="0" presId="urn:microsoft.com/office/officeart/2005/8/layout/bProcess3"/>
    <dgm:cxn modelId="{6EC49889-879E-443F-95DD-7D16AF5983DF}" srcId="{A77F8711-9279-4D4A-84D7-96DB1ACC6136}" destId="{DAF63D5E-BDAF-4BFE-9BE4-4278EF728A71}" srcOrd="2" destOrd="0" parTransId="{7FEA7A74-FE07-47B0-AA05-F31D3FEA9E1D}" sibTransId="{B5D6EF4B-F718-44AF-BFF0-706892AD79C6}"/>
    <dgm:cxn modelId="{E3DF52FC-9E5F-4C06-8AA7-662A4F444EBB}" type="presOf" srcId="{A77F8711-9279-4D4A-84D7-96DB1ACC6136}" destId="{117C06E6-698A-4A42-80E7-F1FA5B0FB900}" srcOrd="0" destOrd="0" presId="urn:microsoft.com/office/officeart/2005/8/layout/bProcess3"/>
    <dgm:cxn modelId="{B8185D46-3742-41D7-AA63-4E076589A794}" type="presOf" srcId="{99B041EE-CE3B-4C10-B3DA-D8D6FE222E4A}" destId="{60B595EB-A101-48DB-AF0B-12913FB80398}" srcOrd="0" destOrd="0" presId="urn:microsoft.com/office/officeart/2005/8/layout/bProcess3"/>
    <dgm:cxn modelId="{E695B24D-415D-469B-B509-A46E74912F5F}" srcId="{A77F8711-9279-4D4A-84D7-96DB1ACC6136}" destId="{6ADAB56B-9CF3-4113-8337-4E61997312A8}" srcOrd="4" destOrd="0" parTransId="{8DD6CEDD-E09B-494B-AF41-9A39B211D85D}" sibTransId="{28C0AF3E-AC28-450B-8A97-31767A12188E}"/>
    <dgm:cxn modelId="{B2F2A71D-32CD-46C1-97A9-A1B409FBB78E}" type="presOf" srcId="{CFA6FF68-3DD0-4CDE-91DC-39D0E8D4A8C4}" destId="{C73CA223-48C6-4E43-98D6-2561E80A7407}" srcOrd="1" destOrd="0" presId="urn:microsoft.com/office/officeart/2005/8/layout/bProcess3"/>
    <dgm:cxn modelId="{A7047B52-F8F9-472F-BCB0-93848EB166E5}" type="presOf" srcId="{C6BF9102-016E-485C-8662-914038EF431D}" destId="{B5B8FE4E-A1C0-4C85-94EA-560E15F16B2B}" srcOrd="1" destOrd="0" presId="urn:microsoft.com/office/officeart/2005/8/layout/bProcess3"/>
    <dgm:cxn modelId="{5B911475-1B17-4464-A3E7-DFF67FF6821E}" srcId="{A77F8711-9279-4D4A-84D7-96DB1ACC6136}" destId="{99B041EE-CE3B-4C10-B3DA-D8D6FE222E4A}" srcOrd="0" destOrd="0" parTransId="{65BDD695-6A6C-4C0F-8CFF-77D01B4EA8D0}" sibTransId="{C6BF9102-016E-485C-8662-914038EF431D}"/>
    <dgm:cxn modelId="{829E00B9-CBE2-4ECF-9FC9-14B90C0DFAE6}" type="presOf" srcId="{DAF63D5E-BDAF-4BFE-9BE4-4278EF728A71}" destId="{C48E8233-5D12-42C8-8F60-98D076EB0A60}" srcOrd="0" destOrd="0" presId="urn:microsoft.com/office/officeart/2005/8/layout/bProcess3"/>
    <dgm:cxn modelId="{1D75F08F-610A-4BBF-8A77-6ACB7CA4F7C5}" type="presOf" srcId="{CFA6FF68-3DD0-4CDE-91DC-39D0E8D4A8C4}" destId="{C1489821-E9E2-477A-ACA9-511E880E1342}" srcOrd="0" destOrd="0" presId="urn:microsoft.com/office/officeart/2005/8/layout/bProcess3"/>
    <dgm:cxn modelId="{D9B35694-0914-4679-B58D-7A0B834D3D14}" srcId="{A77F8711-9279-4D4A-84D7-96DB1ACC6136}" destId="{CEE623B3-FD67-449E-A4A7-C84CC267612E}" srcOrd="3" destOrd="0" parTransId="{AF4BB49B-046B-4789-8FE3-0ED567AAB6B7}" sibTransId="{CFA6FF68-3DD0-4CDE-91DC-39D0E8D4A8C4}"/>
    <dgm:cxn modelId="{654F8FBE-3850-4876-986A-7C105D9FD696}" type="presParOf" srcId="{117C06E6-698A-4A42-80E7-F1FA5B0FB900}" destId="{60B595EB-A101-48DB-AF0B-12913FB80398}" srcOrd="0" destOrd="0" presId="urn:microsoft.com/office/officeart/2005/8/layout/bProcess3"/>
    <dgm:cxn modelId="{E6BCAB53-EB2B-4414-8B15-6C874894111C}" type="presParOf" srcId="{117C06E6-698A-4A42-80E7-F1FA5B0FB900}" destId="{7AB7412F-D7D7-4139-8D43-85E217C16CED}" srcOrd="1" destOrd="0" presId="urn:microsoft.com/office/officeart/2005/8/layout/bProcess3"/>
    <dgm:cxn modelId="{D21C9C82-FE86-4DA8-A00B-994BEB1F4F36}" type="presParOf" srcId="{7AB7412F-D7D7-4139-8D43-85E217C16CED}" destId="{B5B8FE4E-A1C0-4C85-94EA-560E15F16B2B}" srcOrd="0" destOrd="0" presId="urn:microsoft.com/office/officeart/2005/8/layout/bProcess3"/>
    <dgm:cxn modelId="{580BBA0C-B493-4E9B-A990-278FED2430F7}" type="presParOf" srcId="{117C06E6-698A-4A42-80E7-F1FA5B0FB900}" destId="{3974A18B-F86E-4615-B5EC-8B9E8723D9B4}" srcOrd="2" destOrd="0" presId="urn:microsoft.com/office/officeart/2005/8/layout/bProcess3"/>
    <dgm:cxn modelId="{DBA3082B-2601-4944-BCF3-EF8E0741336B}" type="presParOf" srcId="{117C06E6-698A-4A42-80E7-F1FA5B0FB900}" destId="{0F78DD44-FEA0-42AC-94AC-369094D286D6}" srcOrd="3" destOrd="0" presId="urn:microsoft.com/office/officeart/2005/8/layout/bProcess3"/>
    <dgm:cxn modelId="{3DAA742B-8DC2-4993-823D-64A900DCF44B}" type="presParOf" srcId="{0F78DD44-FEA0-42AC-94AC-369094D286D6}" destId="{67BFD8A6-4275-4EB5-962D-F8F2B4E10D64}" srcOrd="0" destOrd="0" presId="urn:microsoft.com/office/officeart/2005/8/layout/bProcess3"/>
    <dgm:cxn modelId="{5A143C92-6E5B-4C15-B9D9-D596B7166ED8}" type="presParOf" srcId="{117C06E6-698A-4A42-80E7-F1FA5B0FB900}" destId="{C48E8233-5D12-42C8-8F60-98D076EB0A60}" srcOrd="4" destOrd="0" presId="urn:microsoft.com/office/officeart/2005/8/layout/bProcess3"/>
    <dgm:cxn modelId="{C4C73C0C-DBC9-4914-A19E-BDEE2DCEB357}" type="presParOf" srcId="{117C06E6-698A-4A42-80E7-F1FA5B0FB900}" destId="{26BC491A-8A1A-4BB5-A91D-8AE1E299CD19}" srcOrd="5" destOrd="0" presId="urn:microsoft.com/office/officeart/2005/8/layout/bProcess3"/>
    <dgm:cxn modelId="{AAA031C5-395B-44E0-9164-42921612C375}" type="presParOf" srcId="{26BC491A-8A1A-4BB5-A91D-8AE1E299CD19}" destId="{A86BF110-1DDA-4639-BC22-E83AA7771E85}" srcOrd="0" destOrd="0" presId="urn:microsoft.com/office/officeart/2005/8/layout/bProcess3"/>
    <dgm:cxn modelId="{AF5B7D54-004F-4946-B084-BA50CF34C6F6}" type="presParOf" srcId="{117C06E6-698A-4A42-80E7-F1FA5B0FB900}" destId="{6B25A3CF-746C-43A0-8A99-3045780ACCF2}" srcOrd="6" destOrd="0" presId="urn:microsoft.com/office/officeart/2005/8/layout/bProcess3"/>
    <dgm:cxn modelId="{48A9D468-F0EF-4E70-AF74-CE047224155A}" type="presParOf" srcId="{117C06E6-698A-4A42-80E7-F1FA5B0FB900}" destId="{C1489821-E9E2-477A-ACA9-511E880E1342}" srcOrd="7" destOrd="0" presId="urn:microsoft.com/office/officeart/2005/8/layout/bProcess3"/>
    <dgm:cxn modelId="{6664377D-113A-4B70-80C9-956DBACCD182}" type="presParOf" srcId="{C1489821-E9E2-477A-ACA9-511E880E1342}" destId="{C73CA223-48C6-4E43-98D6-2561E80A7407}" srcOrd="0" destOrd="0" presId="urn:microsoft.com/office/officeart/2005/8/layout/bProcess3"/>
    <dgm:cxn modelId="{7489399C-EDD8-4D6E-A9B2-673B3E84D565}" type="presParOf" srcId="{117C06E6-698A-4A42-80E7-F1FA5B0FB900}" destId="{8711742A-CAC1-4E96-B33B-B89788E0A2EA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302CCCBB-FE53-4693-886F-FC151F37811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04B3A6C-A223-4216-AAD4-CC8738DAC42C}">
      <dgm:prSet/>
      <dgm:spPr/>
      <dgm:t>
        <a:bodyPr/>
        <a:lstStyle/>
        <a:p>
          <a:pPr rtl="0"/>
          <a:r>
            <a:rPr lang="ru-RU" dirty="0" smtClean="0"/>
            <a:t>немедленно (до обращения к врачу) обратиться в ближайший сервисный центр международной сети медицинского </a:t>
          </a:r>
          <a:r>
            <a:rPr lang="ru-RU" dirty="0" err="1" smtClean="0"/>
            <a:t>ассистанса</a:t>
          </a:r>
          <a:endParaRPr lang="ru-RU" dirty="0"/>
        </a:p>
      </dgm:t>
    </dgm:pt>
    <dgm:pt modelId="{0BED404D-8C39-44B7-BBAB-18D543871A07}" type="parTrans" cxnId="{CBE70B41-2AFD-424A-9417-8C5A1D25C2B5}">
      <dgm:prSet/>
      <dgm:spPr/>
      <dgm:t>
        <a:bodyPr/>
        <a:lstStyle/>
        <a:p>
          <a:endParaRPr lang="ru-RU"/>
        </a:p>
      </dgm:t>
    </dgm:pt>
    <dgm:pt modelId="{BC4FD1C8-7FF0-4CC8-A6EA-7F9FA4356028}" type="sibTrans" cxnId="{CBE70B41-2AFD-424A-9417-8C5A1D25C2B5}">
      <dgm:prSet/>
      <dgm:spPr/>
      <dgm:t>
        <a:bodyPr/>
        <a:lstStyle/>
        <a:p>
          <a:endParaRPr lang="ru-RU"/>
        </a:p>
      </dgm:t>
    </dgm:pt>
    <dgm:pt modelId="{6974124E-670B-4B07-8775-0E43A4F25CE4}">
      <dgm:prSet/>
      <dgm:spPr/>
      <dgm:t>
        <a:bodyPr/>
        <a:lstStyle/>
        <a:p>
          <a:pPr rtl="0"/>
          <a:r>
            <a:rPr lang="ru-RU" smtClean="0"/>
            <a:t>произвести срочный звонок в сервисный центр перед консультацией с врачом или отправкой в клинику </a:t>
          </a:r>
          <a:endParaRPr lang="ru-RU"/>
        </a:p>
      </dgm:t>
    </dgm:pt>
    <dgm:pt modelId="{C030A9BB-BD15-4642-8A24-5D252FDC05DA}" type="parTrans" cxnId="{2B4015F5-210A-4996-9C96-395AF0A01E08}">
      <dgm:prSet/>
      <dgm:spPr/>
      <dgm:t>
        <a:bodyPr/>
        <a:lstStyle/>
        <a:p>
          <a:endParaRPr lang="ru-RU"/>
        </a:p>
      </dgm:t>
    </dgm:pt>
    <dgm:pt modelId="{90E436E2-B528-41EF-BA0C-DDD3C42EE2A2}" type="sibTrans" cxnId="{2B4015F5-210A-4996-9C96-395AF0A01E08}">
      <dgm:prSet/>
      <dgm:spPr/>
      <dgm:t>
        <a:bodyPr/>
        <a:lstStyle/>
        <a:p>
          <a:endParaRPr lang="ru-RU"/>
        </a:p>
      </dgm:t>
    </dgm:pt>
    <dgm:pt modelId="{7DF85F1E-6713-47F6-B6F6-7DF4525BCC8F}">
      <dgm:prSet/>
      <dgm:spPr/>
      <dgm:t>
        <a:bodyPr/>
        <a:lstStyle/>
        <a:p>
          <a:pPr rtl="0"/>
          <a:r>
            <a:rPr lang="ru-RU" smtClean="0"/>
            <a:t>При	обращении в клинику или к врачу застрахованный в любом случае должен предъявить свой страховой полис (индивидуальную сервисную карточку) </a:t>
          </a:r>
          <a:endParaRPr lang="ru-RU"/>
        </a:p>
      </dgm:t>
    </dgm:pt>
    <dgm:pt modelId="{2A3BF90A-9303-406B-9B8A-704296D57A26}" type="parTrans" cxnId="{A89CF527-AA52-4B8B-A478-AD9E4E1B160D}">
      <dgm:prSet/>
      <dgm:spPr/>
      <dgm:t>
        <a:bodyPr/>
        <a:lstStyle/>
        <a:p>
          <a:endParaRPr lang="ru-RU"/>
        </a:p>
      </dgm:t>
    </dgm:pt>
    <dgm:pt modelId="{FEBC5BD6-30C3-479B-BECD-A8B36571CA6F}" type="sibTrans" cxnId="{A89CF527-AA52-4B8B-A478-AD9E4E1B160D}">
      <dgm:prSet/>
      <dgm:spPr/>
      <dgm:t>
        <a:bodyPr/>
        <a:lstStyle/>
        <a:p>
          <a:endParaRPr lang="ru-RU"/>
        </a:p>
      </dgm:t>
    </dgm:pt>
    <dgm:pt modelId="{CAEB7446-4324-4D7E-9839-876BCAC434DA}" type="pres">
      <dgm:prSet presAssocID="{302CCCBB-FE53-4693-886F-FC151F37811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1A301B-1923-483E-85E2-F4116080AB49}" type="pres">
      <dgm:prSet presAssocID="{404B3A6C-A223-4216-AAD4-CC8738DAC42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054EBA-F43D-44C9-B673-2E0706A71787}" type="pres">
      <dgm:prSet presAssocID="{BC4FD1C8-7FF0-4CC8-A6EA-7F9FA4356028}" presName="spacer" presStyleCnt="0"/>
      <dgm:spPr/>
    </dgm:pt>
    <dgm:pt modelId="{9CBE6D46-A560-43CF-B4A0-2F169EE64C14}" type="pres">
      <dgm:prSet presAssocID="{6974124E-670B-4B07-8775-0E43A4F25CE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A77257-3272-48CC-B899-96094061F6C8}" type="pres">
      <dgm:prSet presAssocID="{90E436E2-B528-41EF-BA0C-DDD3C42EE2A2}" presName="spacer" presStyleCnt="0"/>
      <dgm:spPr/>
    </dgm:pt>
    <dgm:pt modelId="{36015DCC-B0B4-47A4-B305-B269DD33338D}" type="pres">
      <dgm:prSet presAssocID="{7DF85F1E-6713-47F6-B6F6-7DF4525BCC8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B68A18-5403-46C8-ADEE-68296144FF5C}" type="presOf" srcId="{7DF85F1E-6713-47F6-B6F6-7DF4525BCC8F}" destId="{36015DCC-B0B4-47A4-B305-B269DD33338D}" srcOrd="0" destOrd="0" presId="urn:microsoft.com/office/officeart/2005/8/layout/vList2"/>
    <dgm:cxn modelId="{D0310785-B229-4D89-8E56-FDB3A65E18C6}" type="presOf" srcId="{302CCCBB-FE53-4693-886F-FC151F37811E}" destId="{CAEB7446-4324-4D7E-9839-876BCAC434DA}" srcOrd="0" destOrd="0" presId="urn:microsoft.com/office/officeart/2005/8/layout/vList2"/>
    <dgm:cxn modelId="{A89CF527-AA52-4B8B-A478-AD9E4E1B160D}" srcId="{302CCCBB-FE53-4693-886F-FC151F37811E}" destId="{7DF85F1E-6713-47F6-B6F6-7DF4525BCC8F}" srcOrd="2" destOrd="0" parTransId="{2A3BF90A-9303-406B-9B8A-704296D57A26}" sibTransId="{FEBC5BD6-30C3-479B-BECD-A8B36571CA6F}"/>
    <dgm:cxn modelId="{CBE70B41-2AFD-424A-9417-8C5A1D25C2B5}" srcId="{302CCCBB-FE53-4693-886F-FC151F37811E}" destId="{404B3A6C-A223-4216-AAD4-CC8738DAC42C}" srcOrd="0" destOrd="0" parTransId="{0BED404D-8C39-44B7-BBAB-18D543871A07}" sibTransId="{BC4FD1C8-7FF0-4CC8-A6EA-7F9FA4356028}"/>
    <dgm:cxn modelId="{8D36351A-AED6-4BAA-9283-D892AAE6793B}" type="presOf" srcId="{404B3A6C-A223-4216-AAD4-CC8738DAC42C}" destId="{7D1A301B-1923-483E-85E2-F4116080AB49}" srcOrd="0" destOrd="0" presId="urn:microsoft.com/office/officeart/2005/8/layout/vList2"/>
    <dgm:cxn modelId="{2B4015F5-210A-4996-9C96-395AF0A01E08}" srcId="{302CCCBB-FE53-4693-886F-FC151F37811E}" destId="{6974124E-670B-4B07-8775-0E43A4F25CE4}" srcOrd="1" destOrd="0" parTransId="{C030A9BB-BD15-4642-8A24-5D252FDC05DA}" sibTransId="{90E436E2-B528-41EF-BA0C-DDD3C42EE2A2}"/>
    <dgm:cxn modelId="{EA200177-2067-4B88-9B7B-77E8F5AB71DB}" type="presOf" srcId="{6974124E-670B-4B07-8775-0E43A4F25CE4}" destId="{9CBE6D46-A560-43CF-B4A0-2F169EE64C14}" srcOrd="0" destOrd="0" presId="urn:microsoft.com/office/officeart/2005/8/layout/vList2"/>
    <dgm:cxn modelId="{93879F5B-9695-4A7E-9C16-5C403D2AF10A}" type="presParOf" srcId="{CAEB7446-4324-4D7E-9839-876BCAC434DA}" destId="{7D1A301B-1923-483E-85E2-F4116080AB49}" srcOrd="0" destOrd="0" presId="urn:microsoft.com/office/officeart/2005/8/layout/vList2"/>
    <dgm:cxn modelId="{8EB2E6C6-A340-4E17-8B8D-76B30B793CE2}" type="presParOf" srcId="{CAEB7446-4324-4D7E-9839-876BCAC434DA}" destId="{37054EBA-F43D-44C9-B673-2E0706A71787}" srcOrd="1" destOrd="0" presId="urn:microsoft.com/office/officeart/2005/8/layout/vList2"/>
    <dgm:cxn modelId="{D7A7996B-A867-43B5-A0B2-627035E13EE7}" type="presParOf" srcId="{CAEB7446-4324-4D7E-9839-876BCAC434DA}" destId="{9CBE6D46-A560-43CF-B4A0-2F169EE64C14}" srcOrd="2" destOrd="0" presId="urn:microsoft.com/office/officeart/2005/8/layout/vList2"/>
    <dgm:cxn modelId="{BE5B80F8-F4BF-4F10-9FFD-FE39E4E859CA}" type="presParOf" srcId="{CAEB7446-4324-4D7E-9839-876BCAC434DA}" destId="{98A77257-3272-48CC-B899-96094061F6C8}" srcOrd="3" destOrd="0" presId="urn:microsoft.com/office/officeart/2005/8/layout/vList2"/>
    <dgm:cxn modelId="{27C4F053-EA67-41CA-9386-DCCD7C604EE3}" type="presParOf" srcId="{CAEB7446-4324-4D7E-9839-876BCAC434DA}" destId="{36015DCC-B0B4-47A4-B305-B269DD33338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9A6CB9A0-4273-4836-8090-A3FF08C2CB0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0AB36053-56E7-4B43-B316-A46D34549C09}">
      <dgm:prSet custT="1"/>
      <dgm:spPr/>
      <dgm:t>
        <a:bodyPr/>
        <a:lstStyle/>
        <a:p>
          <a:pPr rtl="0"/>
          <a:r>
            <a:rPr lang="ru-RU" sz="2800" dirty="0" smtClean="0"/>
            <a:t>по амбулаторному лечению</a:t>
          </a:r>
          <a:endParaRPr lang="ru-RU" sz="2800" dirty="0"/>
        </a:p>
      </dgm:t>
    </dgm:pt>
    <dgm:pt modelId="{109E3C0A-EFD7-4406-B871-A0806FC38422}" type="parTrans" cxnId="{A5C62568-B6C7-4CAB-906B-D824526565B5}">
      <dgm:prSet/>
      <dgm:spPr/>
      <dgm:t>
        <a:bodyPr/>
        <a:lstStyle/>
        <a:p>
          <a:endParaRPr lang="ru-RU"/>
        </a:p>
      </dgm:t>
    </dgm:pt>
    <dgm:pt modelId="{E82E42CC-CCF6-4B95-A7A6-0EA9A8B5E6D1}" type="sibTrans" cxnId="{A5C62568-B6C7-4CAB-906B-D824526565B5}">
      <dgm:prSet/>
      <dgm:spPr/>
      <dgm:t>
        <a:bodyPr/>
        <a:lstStyle/>
        <a:p>
          <a:endParaRPr lang="ru-RU"/>
        </a:p>
      </dgm:t>
    </dgm:pt>
    <dgm:pt modelId="{5732A460-2FAC-489A-8E6B-4FC4BB00DE2C}">
      <dgm:prSet custT="1"/>
      <dgm:spPr/>
      <dgm:t>
        <a:bodyPr/>
        <a:lstStyle/>
        <a:p>
          <a:pPr rtl="0"/>
          <a:r>
            <a:rPr lang="ru-RU" sz="3200" dirty="0" smtClean="0"/>
            <a:t>по стационарному лечению</a:t>
          </a:r>
          <a:endParaRPr lang="ru-RU" sz="3200" dirty="0"/>
        </a:p>
      </dgm:t>
    </dgm:pt>
    <dgm:pt modelId="{77F308B7-CE78-4589-ACCC-8B9A9B6FABBE}" type="parTrans" cxnId="{F458496D-B57E-4923-A708-6E11AD58DA22}">
      <dgm:prSet/>
      <dgm:spPr/>
      <dgm:t>
        <a:bodyPr/>
        <a:lstStyle/>
        <a:p>
          <a:endParaRPr lang="ru-RU"/>
        </a:p>
      </dgm:t>
    </dgm:pt>
    <dgm:pt modelId="{A1234DB4-7BDC-4DBF-9EEE-7A86DA4D9F14}" type="sibTrans" cxnId="{F458496D-B57E-4923-A708-6E11AD58DA22}">
      <dgm:prSet/>
      <dgm:spPr/>
      <dgm:t>
        <a:bodyPr/>
        <a:lstStyle/>
        <a:p>
          <a:endParaRPr lang="ru-RU"/>
        </a:p>
      </dgm:t>
    </dgm:pt>
    <dgm:pt modelId="{5B1CE16F-FB6C-4D2D-9584-EBE5A1A83DB8}">
      <dgm:prSet custT="1"/>
      <dgm:spPr/>
      <dgm:t>
        <a:bodyPr/>
        <a:lstStyle/>
        <a:p>
          <a:pPr rtl="0"/>
          <a:r>
            <a:rPr lang="ru-RU" sz="2400" dirty="0" smtClean="0"/>
            <a:t>по транспортировке специализированным медицинским транспортом </a:t>
          </a:r>
          <a:endParaRPr lang="ru-RU" sz="2400" dirty="0"/>
        </a:p>
      </dgm:t>
    </dgm:pt>
    <dgm:pt modelId="{692F6C84-F825-45DA-8C83-771923AD2AFF}" type="parTrans" cxnId="{E6271AEB-DADC-4781-BC43-51BDB163944F}">
      <dgm:prSet/>
      <dgm:spPr/>
      <dgm:t>
        <a:bodyPr/>
        <a:lstStyle/>
        <a:p>
          <a:endParaRPr lang="ru-RU"/>
        </a:p>
      </dgm:t>
    </dgm:pt>
    <dgm:pt modelId="{A1F6BB94-408A-4C91-A3A4-6A573561038B}" type="sibTrans" cxnId="{E6271AEB-DADC-4781-BC43-51BDB163944F}">
      <dgm:prSet/>
      <dgm:spPr/>
      <dgm:t>
        <a:bodyPr/>
        <a:lstStyle/>
        <a:p>
          <a:endParaRPr lang="ru-RU"/>
        </a:p>
      </dgm:t>
    </dgm:pt>
    <dgm:pt modelId="{E0A3ED6F-E3EA-4C88-A094-37B4B8ADBA92}">
      <dgm:prSet/>
      <dgm:spPr/>
      <dgm:t>
        <a:bodyPr/>
        <a:lstStyle/>
        <a:p>
          <a:pPr rtl="0"/>
          <a:r>
            <a:rPr lang="ru-RU" smtClean="0"/>
            <a:t>по медицинской эвакуации </a:t>
          </a:r>
          <a:endParaRPr lang="ru-RU"/>
        </a:p>
      </dgm:t>
    </dgm:pt>
    <dgm:pt modelId="{63850D50-8525-4705-994D-7A83D9A40819}" type="parTrans" cxnId="{9E158EC7-781F-433F-94A4-9AB8727A5F1F}">
      <dgm:prSet/>
      <dgm:spPr/>
      <dgm:t>
        <a:bodyPr/>
        <a:lstStyle/>
        <a:p>
          <a:endParaRPr lang="ru-RU"/>
        </a:p>
      </dgm:t>
    </dgm:pt>
    <dgm:pt modelId="{CFC1DA37-3EDB-46ED-91D6-83B9029D9A07}" type="sibTrans" cxnId="{9E158EC7-781F-433F-94A4-9AB8727A5F1F}">
      <dgm:prSet/>
      <dgm:spPr/>
      <dgm:t>
        <a:bodyPr/>
        <a:lstStyle/>
        <a:p>
          <a:endParaRPr lang="ru-RU"/>
        </a:p>
      </dgm:t>
    </dgm:pt>
    <dgm:pt modelId="{5A6309B0-3EFD-4E77-84E7-C0C3EBCC46DF}">
      <dgm:prSet/>
      <dgm:spPr/>
      <dgm:t>
        <a:bodyPr/>
        <a:lstStyle/>
        <a:p>
          <a:pPr rtl="0"/>
          <a:r>
            <a:rPr lang="ru-RU" smtClean="0"/>
            <a:t>в случае смерти застрахованного </a:t>
          </a:r>
          <a:endParaRPr lang="ru-RU"/>
        </a:p>
      </dgm:t>
    </dgm:pt>
    <dgm:pt modelId="{098A9349-99E4-422C-9B10-FA632AF07C96}" type="parTrans" cxnId="{27E50EB7-F0F2-46B3-A923-C926DEA060E7}">
      <dgm:prSet/>
      <dgm:spPr/>
      <dgm:t>
        <a:bodyPr/>
        <a:lstStyle/>
        <a:p>
          <a:endParaRPr lang="ru-RU"/>
        </a:p>
      </dgm:t>
    </dgm:pt>
    <dgm:pt modelId="{0E38B45C-B4AB-4340-BE91-8B1E61FBA52A}" type="sibTrans" cxnId="{27E50EB7-F0F2-46B3-A923-C926DEA060E7}">
      <dgm:prSet/>
      <dgm:spPr/>
      <dgm:t>
        <a:bodyPr/>
        <a:lstStyle/>
        <a:p>
          <a:endParaRPr lang="ru-RU"/>
        </a:p>
      </dgm:t>
    </dgm:pt>
    <dgm:pt modelId="{A3A674B4-C664-4D6A-BFED-2A8BB78D0670}" type="pres">
      <dgm:prSet presAssocID="{9A6CB9A0-4273-4836-8090-A3FF08C2CB0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13516AA-A9CC-4270-9DD3-9F283BE8ECCA}" type="pres">
      <dgm:prSet presAssocID="{0AB36053-56E7-4B43-B316-A46D34549C0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5F05C2-8589-46ED-8542-0DF439F46CBA}" type="pres">
      <dgm:prSet presAssocID="{E82E42CC-CCF6-4B95-A7A6-0EA9A8B5E6D1}" presName="sibTrans" presStyleCnt="0"/>
      <dgm:spPr/>
    </dgm:pt>
    <dgm:pt modelId="{35042766-51B7-49A7-BABE-A5AC6649B92B}" type="pres">
      <dgm:prSet presAssocID="{5732A460-2FAC-489A-8E6B-4FC4BB00DE2C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AE9063-A9AB-41C8-83F2-D0961E9B1DA6}" type="pres">
      <dgm:prSet presAssocID="{A1234DB4-7BDC-4DBF-9EEE-7A86DA4D9F14}" presName="sibTrans" presStyleCnt="0"/>
      <dgm:spPr/>
    </dgm:pt>
    <dgm:pt modelId="{F4994B75-01A4-47EB-80C6-214D2E5FBC04}" type="pres">
      <dgm:prSet presAssocID="{5B1CE16F-FB6C-4D2D-9584-EBE5A1A83DB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997810-2C30-46BD-9BD8-AB72AB38523C}" type="pres">
      <dgm:prSet presAssocID="{A1F6BB94-408A-4C91-A3A4-6A573561038B}" presName="sibTrans" presStyleCnt="0"/>
      <dgm:spPr/>
    </dgm:pt>
    <dgm:pt modelId="{63694C44-9699-4372-8EA3-A947BFCE69AE}" type="pres">
      <dgm:prSet presAssocID="{E0A3ED6F-E3EA-4C88-A094-37B4B8ADBA9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DEAE4C-CC93-4E2A-8650-98A8C45F58AF}" type="pres">
      <dgm:prSet presAssocID="{CFC1DA37-3EDB-46ED-91D6-83B9029D9A07}" presName="sibTrans" presStyleCnt="0"/>
      <dgm:spPr/>
    </dgm:pt>
    <dgm:pt modelId="{1675B187-A834-4CD4-A7DE-F6CA87BFF88D}" type="pres">
      <dgm:prSet presAssocID="{5A6309B0-3EFD-4E77-84E7-C0C3EBCC46D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6271AEB-DADC-4781-BC43-51BDB163944F}" srcId="{9A6CB9A0-4273-4836-8090-A3FF08C2CB02}" destId="{5B1CE16F-FB6C-4D2D-9584-EBE5A1A83DB8}" srcOrd="2" destOrd="0" parTransId="{692F6C84-F825-45DA-8C83-771923AD2AFF}" sibTransId="{A1F6BB94-408A-4C91-A3A4-6A573561038B}"/>
    <dgm:cxn modelId="{3DE5A24C-7227-43CB-95F2-5D40B4DF0B1F}" type="presOf" srcId="{5732A460-2FAC-489A-8E6B-4FC4BB00DE2C}" destId="{35042766-51B7-49A7-BABE-A5AC6649B92B}" srcOrd="0" destOrd="0" presId="urn:microsoft.com/office/officeart/2005/8/layout/default"/>
    <dgm:cxn modelId="{1AFCD2BB-8328-4D92-92FC-A20180804096}" type="presOf" srcId="{0AB36053-56E7-4B43-B316-A46D34549C09}" destId="{613516AA-A9CC-4270-9DD3-9F283BE8ECCA}" srcOrd="0" destOrd="0" presId="urn:microsoft.com/office/officeart/2005/8/layout/default"/>
    <dgm:cxn modelId="{21B4EDCB-2BEE-4268-B340-1180F88D1164}" type="presOf" srcId="{9A6CB9A0-4273-4836-8090-A3FF08C2CB02}" destId="{A3A674B4-C664-4D6A-BFED-2A8BB78D0670}" srcOrd="0" destOrd="0" presId="urn:microsoft.com/office/officeart/2005/8/layout/default"/>
    <dgm:cxn modelId="{25AA973E-4053-483A-AFF1-A8E58C6BF9A9}" type="presOf" srcId="{5B1CE16F-FB6C-4D2D-9584-EBE5A1A83DB8}" destId="{F4994B75-01A4-47EB-80C6-214D2E5FBC04}" srcOrd="0" destOrd="0" presId="urn:microsoft.com/office/officeart/2005/8/layout/default"/>
    <dgm:cxn modelId="{A5C62568-B6C7-4CAB-906B-D824526565B5}" srcId="{9A6CB9A0-4273-4836-8090-A3FF08C2CB02}" destId="{0AB36053-56E7-4B43-B316-A46D34549C09}" srcOrd="0" destOrd="0" parTransId="{109E3C0A-EFD7-4406-B871-A0806FC38422}" sibTransId="{E82E42CC-CCF6-4B95-A7A6-0EA9A8B5E6D1}"/>
    <dgm:cxn modelId="{BB1BD9D0-6DDF-40D0-89D7-78F0DB6F6995}" type="presOf" srcId="{E0A3ED6F-E3EA-4C88-A094-37B4B8ADBA92}" destId="{63694C44-9699-4372-8EA3-A947BFCE69AE}" srcOrd="0" destOrd="0" presId="urn:microsoft.com/office/officeart/2005/8/layout/default"/>
    <dgm:cxn modelId="{F758662B-4DDD-4D29-9B6F-9DD267449F7E}" type="presOf" srcId="{5A6309B0-3EFD-4E77-84E7-C0C3EBCC46DF}" destId="{1675B187-A834-4CD4-A7DE-F6CA87BFF88D}" srcOrd="0" destOrd="0" presId="urn:microsoft.com/office/officeart/2005/8/layout/default"/>
    <dgm:cxn modelId="{9E158EC7-781F-433F-94A4-9AB8727A5F1F}" srcId="{9A6CB9A0-4273-4836-8090-A3FF08C2CB02}" destId="{E0A3ED6F-E3EA-4C88-A094-37B4B8ADBA92}" srcOrd="3" destOrd="0" parTransId="{63850D50-8525-4705-994D-7A83D9A40819}" sibTransId="{CFC1DA37-3EDB-46ED-91D6-83B9029D9A07}"/>
    <dgm:cxn modelId="{27E50EB7-F0F2-46B3-A923-C926DEA060E7}" srcId="{9A6CB9A0-4273-4836-8090-A3FF08C2CB02}" destId="{5A6309B0-3EFD-4E77-84E7-C0C3EBCC46DF}" srcOrd="4" destOrd="0" parTransId="{098A9349-99E4-422C-9B10-FA632AF07C96}" sibTransId="{0E38B45C-B4AB-4340-BE91-8B1E61FBA52A}"/>
    <dgm:cxn modelId="{F458496D-B57E-4923-A708-6E11AD58DA22}" srcId="{9A6CB9A0-4273-4836-8090-A3FF08C2CB02}" destId="{5732A460-2FAC-489A-8E6B-4FC4BB00DE2C}" srcOrd="1" destOrd="0" parTransId="{77F308B7-CE78-4589-ACCC-8B9A9B6FABBE}" sibTransId="{A1234DB4-7BDC-4DBF-9EEE-7A86DA4D9F14}"/>
    <dgm:cxn modelId="{BCEC0E33-6015-473A-8075-240BD9364775}" type="presParOf" srcId="{A3A674B4-C664-4D6A-BFED-2A8BB78D0670}" destId="{613516AA-A9CC-4270-9DD3-9F283BE8ECCA}" srcOrd="0" destOrd="0" presId="urn:microsoft.com/office/officeart/2005/8/layout/default"/>
    <dgm:cxn modelId="{BB0E47FF-30A1-40A3-83D7-7F6494E597C1}" type="presParOf" srcId="{A3A674B4-C664-4D6A-BFED-2A8BB78D0670}" destId="{BD5F05C2-8589-46ED-8542-0DF439F46CBA}" srcOrd="1" destOrd="0" presId="urn:microsoft.com/office/officeart/2005/8/layout/default"/>
    <dgm:cxn modelId="{BC58529C-828F-4633-90AD-168468E530AA}" type="presParOf" srcId="{A3A674B4-C664-4D6A-BFED-2A8BB78D0670}" destId="{35042766-51B7-49A7-BABE-A5AC6649B92B}" srcOrd="2" destOrd="0" presId="urn:microsoft.com/office/officeart/2005/8/layout/default"/>
    <dgm:cxn modelId="{C9722D2B-232F-427E-BCFD-9AB455B90AFE}" type="presParOf" srcId="{A3A674B4-C664-4D6A-BFED-2A8BB78D0670}" destId="{57AE9063-A9AB-41C8-83F2-D0961E9B1DA6}" srcOrd="3" destOrd="0" presId="urn:microsoft.com/office/officeart/2005/8/layout/default"/>
    <dgm:cxn modelId="{E0E9FAED-DF3C-4F2D-8E63-9C3EFB7092CC}" type="presParOf" srcId="{A3A674B4-C664-4D6A-BFED-2A8BB78D0670}" destId="{F4994B75-01A4-47EB-80C6-214D2E5FBC04}" srcOrd="4" destOrd="0" presId="urn:microsoft.com/office/officeart/2005/8/layout/default"/>
    <dgm:cxn modelId="{39D56CD6-CB8F-43B3-9B0D-CC02F5B9C95D}" type="presParOf" srcId="{A3A674B4-C664-4D6A-BFED-2A8BB78D0670}" destId="{2C997810-2C30-46BD-9BD8-AB72AB38523C}" srcOrd="5" destOrd="0" presId="urn:microsoft.com/office/officeart/2005/8/layout/default"/>
    <dgm:cxn modelId="{CF83BD30-DB80-4563-830D-47C87FC653DC}" type="presParOf" srcId="{A3A674B4-C664-4D6A-BFED-2A8BB78D0670}" destId="{63694C44-9699-4372-8EA3-A947BFCE69AE}" srcOrd="6" destOrd="0" presId="urn:microsoft.com/office/officeart/2005/8/layout/default"/>
    <dgm:cxn modelId="{47407DAD-251E-461B-8662-B48D1FF93E33}" type="presParOf" srcId="{A3A674B4-C664-4D6A-BFED-2A8BB78D0670}" destId="{3DDEAE4C-CC93-4E2A-8650-98A8C45F58AF}" srcOrd="7" destOrd="0" presId="urn:microsoft.com/office/officeart/2005/8/layout/default"/>
    <dgm:cxn modelId="{84EDD97B-B6F5-4B06-87F6-4A48A57C78B2}" type="presParOf" srcId="{A3A674B4-C664-4D6A-BFED-2A8BB78D0670}" destId="{1675B187-A834-4CD4-A7DE-F6CA87BFF88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8208521E-0E05-40EC-BE1E-130BE505CC3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9C264DAB-4AE0-46E8-8B4F-3160A3284216}">
      <dgm:prSet/>
      <dgm:spPr/>
      <dgm:t>
        <a:bodyPr/>
        <a:lstStyle/>
        <a:p>
          <a:pPr rtl="0"/>
          <a:r>
            <a:rPr lang="ru-RU" b="1" i="1" dirty="0" smtClean="0">
              <a:solidFill>
                <a:schemeClr val="tx1"/>
              </a:solidFill>
            </a:rPr>
            <a:t>Страхование ответственности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smtClean="0"/>
            <a:t>- гражданской ответственности владельцев автотранспортных средств и гражданской ответственности перевозчиков.</a:t>
          </a:r>
          <a:endParaRPr lang="ru-RU" dirty="0"/>
        </a:p>
      </dgm:t>
    </dgm:pt>
    <dgm:pt modelId="{80D1E911-A068-49D8-9923-D110420A67DB}" type="parTrans" cxnId="{054D775A-7CA7-4CDA-8B57-679E8BFA9368}">
      <dgm:prSet/>
      <dgm:spPr/>
      <dgm:t>
        <a:bodyPr/>
        <a:lstStyle/>
        <a:p>
          <a:endParaRPr lang="ru-RU"/>
        </a:p>
      </dgm:t>
    </dgm:pt>
    <dgm:pt modelId="{0149E650-74B1-4C34-9716-9887B05B77BB}" type="sibTrans" cxnId="{054D775A-7CA7-4CDA-8B57-679E8BFA9368}">
      <dgm:prSet/>
      <dgm:spPr/>
      <dgm:t>
        <a:bodyPr/>
        <a:lstStyle/>
        <a:p>
          <a:endParaRPr lang="ru-RU"/>
        </a:p>
      </dgm:t>
    </dgm:pt>
    <dgm:pt modelId="{A48BC9EE-859B-4615-A275-25EEEC38A2CC}">
      <dgm:prSet/>
      <dgm:spPr/>
      <dgm:t>
        <a:bodyPr/>
        <a:lstStyle/>
        <a:p>
          <a:pPr rtl="0"/>
          <a:r>
            <a:rPr lang="ru-RU" smtClean="0"/>
            <a:t>Потерпевшим обеспечено возмещение ущерба, причиненного владельцами транспортных средств, а владельцам — страховая защита их материальных интересов, относящихся к этому ущербу.</a:t>
          </a:r>
          <a:endParaRPr lang="ru-RU"/>
        </a:p>
      </dgm:t>
    </dgm:pt>
    <dgm:pt modelId="{6FC9748F-DAB2-404B-B6E5-7486C6C88666}" type="parTrans" cxnId="{FE2B7F0A-D095-464B-B0FE-7AD35A4074A0}">
      <dgm:prSet/>
      <dgm:spPr/>
      <dgm:t>
        <a:bodyPr/>
        <a:lstStyle/>
        <a:p>
          <a:endParaRPr lang="ru-RU"/>
        </a:p>
      </dgm:t>
    </dgm:pt>
    <dgm:pt modelId="{F771260F-4D25-4690-A90F-68A7B2E6BAC9}" type="sibTrans" cxnId="{FE2B7F0A-D095-464B-B0FE-7AD35A4074A0}">
      <dgm:prSet/>
      <dgm:spPr/>
      <dgm:t>
        <a:bodyPr/>
        <a:lstStyle/>
        <a:p>
          <a:endParaRPr lang="ru-RU"/>
        </a:p>
      </dgm:t>
    </dgm:pt>
    <dgm:pt modelId="{47F3B953-1603-4E09-8EE6-C811BD59590B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1"/>
              </a:solidFill>
            </a:rPr>
            <a:t>Страховым случаем </a:t>
          </a:r>
          <a:r>
            <a:rPr lang="ru-RU" dirty="0" smtClean="0"/>
            <a:t>при данном виде страхования является возникновение обязанности страхователя возместить вред, причиненный при эксплуатации его транспортного средства, потерпевшему</a:t>
          </a:r>
          <a:endParaRPr lang="ru-RU" dirty="0"/>
        </a:p>
      </dgm:t>
    </dgm:pt>
    <dgm:pt modelId="{A4E63FF1-B37E-4C4D-B77A-2490BC2FF01E}" type="parTrans" cxnId="{9918B9FA-2FE4-44D6-B3D4-3A6154E1F01C}">
      <dgm:prSet/>
      <dgm:spPr/>
      <dgm:t>
        <a:bodyPr/>
        <a:lstStyle/>
        <a:p>
          <a:endParaRPr lang="ru-RU"/>
        </a:p>
      </dgm:t>
    </dgm:pt>
    <dgm:pt modelId="{BA491DA5-84C0-488C-BA89-10EB29C438AD}" type="sibTrans" cxnId="{9918B9FA-2FE4-44D6-B3D4-3A6154E1F01C}">
      <dgm:prSet/>
      <dgm:spPr/>
      <dgm:t>
        <a:bodyPr/>
        <a:lstStyle/>
        <a:p>
          <a:endParaRPr lang="ru-RU"/>
        </a:p>
      </dgm:t>
    </dgm:pt>
    <dgm:pt modelId="{CDB9381F-6BDD-4846-8FEE-8B411736F3CE}">
      <dgm:prSet/>
      <dgm:spPr/>
      <dgm:t>
        <a:bodyPr/>
        <a:lstStyle/>
        <a:p>
          <a:pPr rtl="0"/>
          <a:r>
            <a:rPr lang="ru-RU" dirty="0" smtClean="0"/>
            <a:t>Страховое возмещение </a:t>
          </a:r>
          <a:r>
            <a:rPr lang="ru-RU" dirty="0" smtClean="0">
              <a:solidFill>
                <a:schemeClr val="tx1"/>
              </a:solidFill>
            </a:rPr>
            <a:t>не выплачивается</a:t>
          </a:r>
          <a:r>
            <a:rPr lang="ru-RU" dirty="0" smtClean="0"/>
            <a:t>, если ущерб возник из-за умышленных действий страхователя </a:t>
          </a:r>
          <a:br>
            <a:rPr lang="ru-RU" dirty="0" smtClean="0"/>
          </a:br>
          <a:endParaRPr lang="ru-RU" dirty="0"/>
        </a:p>
      </dgm:t>
    </dgm:pt>
    <dgm:pt modelId="{E7DCA6C9-CD14-463B-A5AA-D09007531CA0}" type="parTrans" cxnId="{1EA11FB5-4882-4175-88AA-AF442FBA485F}">
      <dgm:prSet/>
      <dgm:spPr/>
      <dgm:t>
        <a:bodyPr/>
        <a:lstStyle/>
        <a:p>
          <a:endParaRPr lang="ru-RU"/>
        </a:p>
      </dgm:t>
    </dgm:pt>
    <dgm:pt modelId="{001CE631-71F5-4BF8-AD89-F16561E37443}" type="sibTrans" cxnId="{1EA11FB5-4882-4175-88AA-AF442FBA485F}">
      <dgm:prSet/>
      <dgm:spPr/>
      <dgm:t>
        <a:bodyPr/>
        <a:lstStyle/>
        <a:p>
          <a:endParaRPr lang="ru-RU"/>
        </a:p>
      </dgm:t>
    </dgm:pt>
    <dgm:pt modelId="{85BB956A-657F-46D5-BA1D-718F0C6337EE}" type="pres">
      <dgm:prSet presAssocID="{8208521E-0E05-40EC-BE1E-130BE505CC3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62A1603-E11E-4BF4-8F2C-8D45EAEBA879}" type="pres">
      <dgm:prSet presAssocID="{9C264DAB-4AE0-46E8-8B4F-3160A3284216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919B37-FAC0-4491-8D3F-56D32B6CEFBF}" type="pres">
      <dgm:prSet presAssocID="{0149E650-74B1-4C34-9716-9887B05B77BB}" presName="spacer" presStyleCnt="0"/>
      <dgm:spPr/>
    </dgm:pt>
    <dgm:pt modelId="{9EEFEA57-50BD-496B-ADF0-968F69479E30}" type="pres">
      <dgm:prSet presAssocID="{A48BC9EE-859B-4615-A275-25EEEC38A2C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195E85-9923-496F-BB1E-FF2362564E81}" type="pres">
      <dgm:prSet presAssocID="{F771260F-4D25-4690-A90F-68A7B2E6BAC9}" presName="spacer" presStyleCnt="0"/>
      <dgm:spPr/>
    </dgm:pt>
    <dgm:pt modelId="{B0A54E55-4A60-4BDF-96A1-C17C816C98F1}" type="pres">
      <dgm:prSet presAssocID="{47F3B953-1603-4E09-8EE6-C811BD59590B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FA0FC6-0224-44EA-BAA1-752C5FA166F2}" type="pres">
      <dgm:prSet presAssocID="{BA491DA5-84C0-488C-BA89-10EB29C438AD}" presName="spacer" presStyleCnt="0"/>
      <dgm:spPr/>
    </dgm:pt>
    <dgm:pt modelId="{850B59E3-4EFF-49BB-9632-033C4FFC3728}" type="pres">
      <dgm:prSet presAssocID="{CDB9381F-6BDD-4846-8FEE-8B411736F3CE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19B61D9-DF10-4C13-96AB-6623AE754E0D}" type="presOf" srcId="{8208521E-0E05-40EC-BE1E-130BE505CC33}" destId="{85BB956A-657F-46D5-BA1D-718F0C6337EE}" srcOrd="0" destOrd="0" presId="urn:microsoft.com/office/officeart/2005/8/layout/vList2"/>
    <dgm:cxn modelId="{1EA11FB5-4882-4175-88AA-AF442FBA485F}" srcId="{8208521E-0E05-40EC-BE1E-130BE505CC33}" destId="{CDB9381F-6BDD-4846-8FEE-8B411736F3CE}" srcOrd="3" destOrd="0" parTransId="{E7DCA6C9-CD14-463B-A5AA-D09007531CA0}" sibTransId="{001CE631-71F5-4BF8-AD89-F16561E37443}"/>
    <dgm:cxn modelId="{054D775A-7CA7-4CDA-8B57-679E8BFA9368}" srcId="{8208521E-0E05-40EC-BE1E-130BE505CC33}" destId="{9C264DAB-4AE0-46E8-8B4F-3160A3284216}" srcOrd="0" destOrd="0" parTransId="{80D1E911-A068-49D8-9923-D110420A67DB}" sibTransId="{0149E650-74B1-4C34-9716-9887B05B77BB}"/>
    <dgm:cxn modelId="{81774F2C-BD0B-4FFB-883A-58C722B80E66}" type="presOf" srcId="{9C264DAB-4AE0-46E8-8B4F-3160A3284216}" destId="{862A1603-E11E-4BF4-8F2C-8D45EAEBA879}" srcOrd="0" destOrd="0" presId="urn:microsoft.com/office/officeart/2005/8/layout/vList2"/>
    <dgm:cxn modelId="{37D509F5-77B5-4899-B6B7-98D225D15116}" type="presOf" srcId="{A48BC9EE-859B-4615-A275-25EEEC38A2CC}" destId="{9EEFEA57-50BD-496B-ADF0-968F69479E30}" srcOrd="0" destOrd="0" presId="urn:microsoft.com/office/officeart/2005/8/layout/vList2"/>
    <dgm:cxn modelId="{FE2B7F0A-D095-464B-B0FE-7AD35A4074A0}" srcId="{8208521E-0E05-40EC-BE1E-130BE505CC33}" destId="{A48BC9EE-859B-4615-A275-25EEEC38A2CC}" srcOrd="1" destOrd="0" parTransId="{6FC9748F-DAB2-404B-B6E5-7486C6C88666}" sibTransId="{F771260F-4D25-4690-A90F-68A7B2E6BAC9}"/>
    <dgm:cxn modelId="{6098F8D4-E558-446C-B8DC-262B248D8948}" type="presOf" srcId="{47F3B953-1603-4E09-8EE6-C811BD59590B}" destId="{B0A54E55-4A60-4BDF-96A1-C17C816C98F1}" srcOrd="0" destOrd="0" presId="urn:microsoft.com/office/officeart/2005/8/layout/vList2"/>
    <dgm:cxn modelId="{9918B9FA-2FE4-44D6-B3D4-3A6154E1F01C}" srcId="{8208521E-0E05-40EC-BE1E-130BE505CC33}" destId="{47F3B953-1603-4E09-8EE6-C811BD59590B}" srcOrd="2" destOrd="0" parTransId="{A4E63FF1-B37E-4C4D-B77A-2490BC2FF01E}" sibTransId="{BA491DA5-84C0-488C-BA89-10EB29C438AD}"/>
    <dgm:cxn modelId="{11E2A9BD-253B-476B-9B81-B85FCD3378B1}" type="presOf" srcId="{CDB9381F-6BDD-4846-8FEE-8B411736F3CE}" destId="{850B59E3-4EFF-49BB-9632-033C4FFC3728}" srcOrd="0" destOrd="0" presId="urn:microsoft.com/office/officeart/2005/8/layout/vList2"/>
    <dgm:cxn modelId="{45C18C0F-9826-4329-A8A5-F717364D792D}" type="presParOf" srcId="{85BB956A-657F-46D5-BA1D-718F0C6337EE}" destId="{862A1603-E11E-4BF4-8F2C-8D45EAEBA879}" srcOrd="0" destOrd="0" presId="urn:microsoft.com/office/officeart/2005/8/layout/vList2"/>
    <dgm:cxn modelId="{B1B206EF-E2C6-401B-8721-9139A4EB48BA}" type="presParOf" srcId="{85BB956A-657F-46D5-BA1D-718F0C6337EE}" destId="{50919B37-FAC0-4491-8D3F-56D32B6CEFBF}" srcOrd="1" destOrd="0" presId="urn:microsoft.com/office/officeart/2005/8/layout/vList2"/>
    <dgm:cxn modelId="{95CF7F2E-3036-4773-851F-EBF1323D0672}" type="presParOf" srcId="{85BB956A-657F-46D5-BA1D-718F0C6337EE}" destId="{9EEFEA57-50BD-496B-ADF0-968F69479E30}" srcOrd="2" destOrd="0" presId="urn:microsoft.com/office/officeart/2005/8/layout/vList2"/>
    <dgm:cxn modelId="{FCE46929-B558-4188-8E7C-C2935BAC3438}" type="presParOf" srcId="{85BB956A-657F-46D5-BA1D-718F0C6337EE}" destId="{9D195E85-9923-496F-BB1E-FF2362564E81}" srcOrd="3" destOrd="0" presId="urn:microsoft.com/office/officeart/2005/8/layout/vList2"/>
    <dgm:cxn modelId="{F97024EF-112F-464D-AB73-3669FE515ABF}" type="presParOf" srcId="{85BB956A-657F-46D5-BA1D-718F0C6337EE}" destId="{B0A54E55-4A60-4BDF-96A1-C17C816C98F1}" srcOrd="4" destOrd="0" presId="urn:microsoft.com/office/officeart/2005/8/layout/vList2"/>
    <dgm:cxn modelId="{5DEA6189-BA88-41E0-BF90-121FD6EED9EF}" type="presParOf" srcId="{85BB956A-657F-46D5-BA1D-718F0C6337EE}" destId="{6AFA0FC6-0224-44EA-BAA1-752C5FA166F2}" srcOrd="5" destOrd="0" presId="urn:microsoft.com/office/officeart/2005/8/layout/vList2"/>
    <dgm:cxn modelId="{2125A899-54E2-48EE-9CF4-666FDCD843F5}" type="presParOf" srcId="{85BB956A-657F-46D5-BA1D-718F0C6337EE}" destId="{850B59E3-4EFF-49BB-9632-033C4FFC372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5750294-414F-40B7-8146-1C1506460F7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1ABE547-5B30-4E9D-B1D7-BA20E20A009E}">
      <dgm:prSet/>
      <dgm:spPr/>
      <dgm:t>
        <a:bodyPr/>
        <a:lstStyle/>
        <a:p>
          <a:pPr rtl="0"/>
          <a:r>
            <a:rPr lang="ru-RU" smtClean="0"/>
            <a:t>по конкретному пострадавшему — 350 тыс. евро;</a:t>
          </a:r>
          <a:endParaRPr lang="ru-RU"/>
        </a:p>
      </dgm:t>
    </dgm:pt>
    <dgm:pt modelId="{6DE36E6C-8D04-4189-B334-9094A36B1D68}" type="parTrans" cxnId="{73EBBE9D-84F1-456E-AF8E-98C7196A4DA2}">
      <dgm:prSet/>
      <dgm:spPr/>
      <dgm:t>
        <a:bodyPr/>
        <a:lstStyle/>
        <a:p>
          <a:endParaRPr lang="ru-RU"/>
        </a:p>
      </dgm:t>
    </dgm:pt>
    <dgm:pt modelId="{F4DF3B97-9C07-4489-AD1C-574F02203EEE}" type="sibTrans" cxnId="{73EBBE9D-84F1-456E-AF8E-98C7196A4DA2}">
      <dgm:prSet/>
      <dgm:spPr/>
      <dgm:t>
        <a:bodyPr/>
        <a:lstStyle/>
        <a:p>
          <a:endParaRPr lang="ru-RU"/>
        </a:p>
      </dgm:t>
    </dgm:pt>
    <dgm:pt modelId="{0940A1F9-1409-48E2-AB68-8A9B82104E63}">
      <dgm:prSet/>
      <dgm:spPr/>
      <dgm:t>
        <a:bodyPr/>
        <a:lstStyle/>
        <a:p>
          <a:pPr rtl="0"/>
          <a:r>
            <a:rPr lang="ru-RU" smtClean="0"/>
            <a:t>за причинение вреда здоровью третьих лиц при наличии более чем одной жертвы — 500 тыс. евро;</a:t>
          </a:r>
          <a:endParaRPr lang="ru-RU"/>
        </a:p>
      </dgm:t>
    </dgm:pt>
    <dgm:pt modelId="{6D71F6AD-4D67-48C7-90EF-8735ACD79739}" type="parTrans" cxnId="{797FAB5C-9129-4CEC-98CE-EAEF7355413C}">
      <dgm:prSet/>
      <dgm:spPr/>
      <dgm:t>
        <a:bodyPr/>
        <a:lstStyle/>
        <a:p>
          <a:endParaRPr lang="ru-RU"/>
        </a:p>
      </dgm:t>
    </dgm:pt>
    <dgm:pt modelId="{39B15540-2A38-4F72-866E-EE7AA5B2F569}" type="sibTrans" cxnId="{797FAB5C-9129-4CEC-98CE-EAEF7355413C}">
      <dgm:prSet/>
      <dgm:spPr/>
      <dgm:t>
        <a:bodyPr/>
        <a:lstStyle/>
        <a:p>
          <a:endParaRPr lang="ru-RU"/>
        </a:p>
      </dgm:t>
    </dgm:pt>
    <dgm:pt modelId="{F860B128-6477-4AEE-B31B-FB1A587C4EEB}">
      <dgm:prSet/>
      <dgm:spPr/>
      <dgm:t>
        <a:bodyPr/>
        <a:lstStyle/>
        <a:p>
          <a:pPr rtl="0"/>
          <a:r>
            <a:rPr lang="ru-RU" smtClean="0"/>
            <a:t>по имущественному ущербу — 100 тыс. евро.</a:t>
          </a:r>
          <a:endParaRPr lang="ru-RU"/>
        </a:p>
      </dgm:t>
    </dgm:pt>
    <dgm:pt modelId="{EFD4F779-7D6B-45CE-A780-05D8607DA17D}" type="parTrans" cxnId="{ED98C4D2-7F72-427E-989E-465275F44574}">
      <dgm:prSet/>
      <dgm:spPr/>
      <dgm:t>
        <a:bodyPr/>
        <a:lstStyle/>
        <a:p>
          <a:endParaRPr lang="ru-RU"/>
        </a:p>
      </dgm:t>
    </dgm:pt>
    <dgm:pt modelId="{397DF483-925A-4262-B835-6DD3C4244D67}" type="sibTrans" cxnId="{ED98C4D2-7F72-427E-989E-465275F44574}">
      <dgm:prSet/>
      <dgm:spPr/>
      <dgm:t>
        <a:bodyPr/>
        <a:lstStyle/>
        <a:p>
          <a:endParaRPr lang="ru-RU"/>
        </a:p>
      </dgm:t>
    </dgm:pt>
    <dgm:pt modelId="{C272F1DA-BA5D-49E6-A12C-040E211F99A3}" type="pres">
      <dgm:prSet presAssocID="{55750294-414F-40B7-8146-1C1506460F7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5A3B865-AB24-4EA2-A03D-A70D6DB2EAFD}" type="pres">
      <dgm:prSet presAssocID="{81ABE547-5B30-4E9D-B1D7-BA20E20A009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381F2D-F904-419A-AF8A-EAD6536662CC}" type="pres">
      <dgm:prSet presAssocID="{F4DF3B97-9C07-4489-AD1C-574F02203EEE}" presName="spacer" presStyleCnt="0"/>
      <dgm:spPr/>
    </dgm:pt>
    <dgm:pt modelId="{54BB733A-4869-4ADD-820C-816AC7231B0D}" type="pres">
      <dgm:prSet presAssocID="{0940A1F9-1409-48E2-AB68-8A9B82104E6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AA6B02-0CF9-45DE-8B90-EA6B6C14B0AD}" type="pres">
      <dgm:prSet presAssocID="{39B15540-2A38-4F72-866E-EE7AA5B2F569}" presName="spacer" presStyleCnt="0"/>
      <dgm:spPr/>
    </dgm:pt>
    <dgm:pt modelId="{33C32274-DC44-4027-940E-CC87E70A14E4}" type="pres">
      <dgm:prSet presAssocID="{F860B128-6477-4AEE-B31B-FB1A587C4EE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A65F7A-5CE2-430A-A997-31CC493D81FC}" type="presOf" srcId="{F860B128-6477-4AEE-B31B-FB1A587C4EEB}" destId="{33C32274-DC44-4027-940E-CC87E70A14E4}" srcOrd="0" destOrd="0" presId="urn:microsoft.com/office/officeart/2005/8/layout/vList2"/>
    <dgm:cxn modelId="{B1AD9AE3-A2B7-4F2D-8557-DA36F555C66E}" type="presOf" srcId="{81ABE547-5B30-4E9D-B1D7-BA20E20A009E}" destId="{05A3B865-AB24-4EA2-A03D-A70D6DB2EAFD}" srcOrd="0" destOrd="0" presId="urn:microsoft.com/office/officeart/2005/8/layout/vList2"/>
    <dgm:cxn modelId="{4DAE690E-493F-4779-A5BB-BB0B30D3A4E4}" type="presOf" srcId="{55750294-414F-40B7-8146-1C1506460F7D}" destId="{C272F1DA-BA5D-49E6-A12C-040E211F99A3}" srcOrd="0" destOrd="0" presId="urn:microsoft.com/office/officeart/2005/8/layout/vList2"/>
    <dgm:cxn modelId="{73EBBE9D-84F1-456E-AF8E-98C7196A4DA2}" srcId="{55750294-414F-40B7-8146-1C1506460F7D}" destId="{81ABE547-5B30-4E9D-B1D7-BA20E20A009E}" srcOrd="0" destOrd="0" parTransId="{6DE36E6C-8D04-4189-B334-9094A36B1D68}" sibTransId="{F4DF3B97-9C07-4489-AD1C-574F02203EEE}"/>
    <dgm:cxn modelId="{797FAB5C-9129-4CEC-98CE-EAEF7355413C}" srcId="{55750294-414F-40B7-8146-1C1506460F7D}" destId="{0940A1F9-1409-48E2-AB68-8A9B82104E63}" srcOrd="1" destOrd="0" parTransId="{6D71F6AD-4D67-48C7-90EF-8735ACD79739}" sibTransId="{39B15540-2A38-4F72-866E-EE7AA5B2F569}"/>
    <dgm:cxn modelId="{D9499019-FAB6-4083-80AC-10ED57476957}" type="presOf" srcId="{0940A1F9-1409-48E2-AB68-8A9B82104E63}" destId="{54BB733A-4869-4ADD-820C-816AC7231B0D}" srcOrd="0" destOrd="0" presId="urn:microsoft.com/office/officeart/2005/8/layout/vList2"/>
    <dgm:cxn modelId="{ED98C4D2-7F72-427E-989E-465275F44574}" srcId="{55750294-414F-40B7-8146-1C1506460F7D}" destId="{F860B128-6477-4AEE-B31B-FB1A587C4EEB}" srcOrd="2" destOrd="0" parTransId="{EFD4F779-7D6B-45CE-A780-05D8607DA17D}" sibTransId="{397DF483-925A-4262-B835-6DD3C4244D67}"/>
    <dgm:cxn modelId="{856EC86E-B04D-4812-B42F-2A223DC264D8}" type="presParOf" srcId="{C272F1DA-BA5D-49E6-A12C-040E211F99A3}" destId="{05A3B865-AB24-4EA2-A03D-A70D6DB2EAFD}" srcOrd="0" destOrd="0" presId="urn:microsoft.com/office/officeart/2005/8/layout/vList2"/>
    <dgm:cxn modelId="{6D2688C9-7C4B-46B8-9A49-B0634DCE7E31}" type="presParOf" srcId="{C272F1DA-BA5D-49E6-A12C-040E211F99A3}" destId="{34381F2D-F904-419A-AF8A-EAD6536662CC}" srcOrd="1" destOrd="0" presId="urn:microsoft.com/office/officeart/2005/8/layout/vList2"/>
    <dgm:cxn modelId="{1A65794A-B067-4D29-A976-D0C5CA7B8850}" type="presParOf" srcId="{C272F1DA-BA5D-49E6-A12C-040E211F99A3}" destId="{54BB733A-4869-4ADD-820C-816AC7231B0D}" srcOrd="2" destOrd="0" presId="urn:microsoft.com/office/officeart/2005/8/layout/vList2"/>
    <dgm:cxn modelId="{333191B8-C0F8-4EDC-BFDE-26D8FCB3C0B8}" type="presParOf" srcId="{C272F1DA-BA5D-49E6-A12C-040E211F99A3}" destId="{F6AA6B02-0CF9-45DE-8B90-EA6B6C14B0AD}" srcOrd="3" destOrd="0" presId="urn:microsoft.com/office/officeart/2005/8/layout/vList2"/>
    <dgm:cxn modelId="{C69B4D45-2B89-4761-9543-2D895496B49A}" type="presParOf" srcId="{C272F1DA-BA5D-49E6-A12C-040E211F99A3}" destId="{33C32274-DC44-4027-940E-CC87E70A14E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D9B37677-81F9-4962-9FA0-123F087B50C7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B85E326-4608-4719-9DE9-28F9E2E5532E}">
      <dgm:prSet/>
      <dgm:spPr/>
      <dgm:t>
        <a:bodyPr/>
        <a:lstStyle/>
        <a:p>
          <a:pPr rtl="0"/>
          <a:r>
            <a:rPr lang="ru-RU" smtClean="0"/>
            <a:t>Единая минимальная сумма возмещения — 600 тыс. евро </a:t>
          </a:r>
          <a:endParaRPr lang="ru-RU"/>
        </a:p>
      </dgm:t>
    </dgm:pt>
    <dgm:pt modelId="{0F819212-F62F-4592-A90D-F64D6520D2F0}" type="parTrans" cxnId="{20E622FF-26F1-4D84-B2EA-5275A16DBD57}">
      <dgm:prSet/>
      <dgm:spPr/>
      <dgm:t>
        <a:bodyPr/>
        <a:lstStyle/>
        <a:p>
          <a:endParaRPr lang="ru-RU"/>
        </a:p>
      </dgm:t>
    </dgm:pt>
    <dgm:pt modelId="{EC11EF34-4C9C-4FA6-A127-C95AC6D4B6AD}" type="sibTrans" cxnId="{20E622FF-26F1-4D84-B2EA-5275A16DBD57}">
      <dgm:prSet/>
      <dgm:spPr/>
      <dgm:t>
        <a:bodyPr/>
        <a:lstStyle/>
        <a:p>
          <a:endParaRPr lang="ru-RU"/>
        </a:p>
      </dgm:t>
    </dgm:pt>
    <dgm:pt modelId="{A75FF05F-3B37-454A-B877-3E0769E21322}">
      <dgm:prSet/>
      <dgm:spPr/>
      <dgm:t>
        <a:bodyPr/>
        <a:lstStyle/>
        <a:p>
          <a:pPr rtl="0"/>
          <a:r>
            <a:rPr lang="ru-RU" smtClean="0"/>
            <a:t>Система была основана 25 января 1949 г., 13 стран-участниц</a:t>
          </a:r>
          <a:endParaRPr lang="ru-RU"/>
        </a:p>
      </dgm:t>
    </dgm:pt>
    <dgm:pt modelId="{0ABDE969-192B-469E-9076-F561BEF3CF24}" type="parTrans" cxnId="{F34D5F21-05FD-401B-8D70-6A7DAE4A81E1}">
      <dgm:prSet/>
      <dgm:spPr/>
      <dgm:t>
        <a:bodyPr/>
        <a:lstStyle/>
        <a:p>
          <a:endParaRPr lang="ru-RU"/>
        </a:p>
      </dgm:t>
    </dgm:pt>
    <dgm:pt modelId="{FF1ADC23-969E-462D-BF03-F95E97A74318}" type="sibTrans" cxnId="{F34D5F21-05FD-401B-8D70-6A7DAE4A81E1}">
      <dgm:prSet/>
      <dgm:spPr/>
      <dgm:t>
        <a:bodyPr/>
        <a:lstStyle/>
        <a:p>
          <a:endParaRPr lang="ru-RU"/>
        </a:p>
      </dgm:t>
    </dgm:pt>
    <dgm:pt modelId="{9E167744-12C5-41A0-9CCC-CE965C0F3A3A}">
      <dgm:prSet/>
      <dgm:spPr/>
      <dgm:t>
        <a:bodyPr/>
        <a:lstStyle/>
        <a:p>
          <a:pPr rtl="0"/>
          <a:r>
            <a:rPr lang="ru-RU" smtClean="0"/>
            <a:t>Возмещение ущерба по договору о зеленой карте производят уполномоченные представители страховых компаний</a:t>
          </a:r>
          <a:endParaRPr lang="ru-RU"/>
        </a:p>
      </dgm:t>
    </dgm:pt>
    <dgm:pt modelId="{20587A0D-4D2B-451B-830B-17D70C1882AF}" type="parTrans" cxnId="{96C1073A-B1C2-45F0-A7F9-054C6B9D9698}">
      <dgm:prSet/>
      <dgm:spPr/>
      <dgm:t>
        <a:bodyPr/>
        <a:lstStyle/>
        <a:p>
          <a:endParaRPr lang="ru-RU"/>
        </a:p>
      </dgm:t>
    </dgm:pt>
    <dgm:pt modelId="{36C6DD5D-9B54-46FD-B614-A1C88D42B0A6}" type="sibTrans" cxnId="{96C1073A-B1C2-45F0-A7F9-054C6B9D9698}">
      <dgm:prSet/>
      <dgm:spPr/>
      <dgm:t>
        <a:bodyPr/>
        <a:lstStyle/>
        <a:p>
          <a:endParaRPr lang="ru-RU"/>
        </a:p>
      </dgm:t>
    </dgm:pt>
    <dgm:pt modelId="{B48D47E1-248F-4411-9336-176F80E5549C}">
      <dgm:prSet/>
      <dgm:spPr/>
      <dgm:t>
        <a:bodyPr/>
        <a:lstStyle/>
        <a:p>
          <a:pPr rtl="0"/>
          <a:r>
            <a:rPr lang="ru-RU" dirty="0" smtClean="0"/>
            <a:t>Наличие зеленой карты не освобождает ее владельца от уголовной ответственности</a:t>
          </a:r>
          <a:endParaRPr lang="ru-RU" dirty="0"/>
        </a:p>
      </dgm:t>
    </dgm:pt>
    <dgm:pt modelId="{349FD7A9-705C-484D-9DF1-C60ED4913F6E}" type="parTrans" cxnId="{4A613FC3-6CBB-48E9-89EA-5FA39BA76B6A}">
      <dgm:prSet/>
      <dgm:spPr/>
      <dgm:t>
        <a:bodyPr/>
        <a:lstStyle/>
        <a:p>
          <a:endParaRPr lang="ru-RU"/>
        </a:p>
      </dgm:t>
    </dgm:pt>
    <dgm:pt modelId="{C5FAAC3C-2300-4159-926A-C043CAF39F79}" type="sibTrans" cxnId="{4A613FC3-6CBB-48E9-89EA-5FA39BA76B6A}">
      <dgm:prSet/>
      <dgm:spPr/>
      <dgm:t>
        <a:bodyPr/>
        <a:lstStyle/>
        <a:p>
          <a:endParaRPr lang="ru-RU"/>
        </a:p>
      </dgm:t>
    </dgm:pt>
    <dgm:pt modelId="{F0E4718F-81FE-4059-802B-42BB90B1EF48}" type="pres">
      <dgm:prSet presAssocID="{D9B37677-81F9-4962-9FA0-123F087B50C7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8C22C885-8ED9-42DA-8CAE-C280D5262516}" type="pres">
      <dgm:prSet presAssocID="{D9B37677-81F9-4962-9FA0-123F087B50C7}" presName="Name1" presStyleCnt="0"/>
      <dgm:spPr/>
    </dgm:pt>
    <dgm:pt modelId="{E6B94DDB-C3D8-4F0B-9972-BE8680E65DF2}" type="pres">
      <dgm:prSet presAssocID="{D9B37677-81F9-4962-9FA0-123F087B50C7}" presName="cycle" presStyleCnt="0"/>
      <dgm:spPr/>
    </dgm:pt>
    <dgm:pt modelId="{B3B130E7-8709-4508-80CC-EDD214575C91}" type="pres">
      <dgm:prSet presAssocID="{D9B37677-81F9-4962-9FA0-123F087B50C7}" presName="srcNode" presStyleLbl="node1" presStyleIdx="0" presStyleCnt="4"/>
      <dgm:spPr/>
    </dgm:pt>
    <dgm:pt modelId="{1A851728-5CAF-443F-932E-2B576A750FE3}" type="pres">
      <dgm:prSet presAssocID="{D9B37677-81F9-4962-9FA0-123F087B50C7}" presName="conn" presStyleLbl="parChTrans1D2" presStyleIdx="0" presStyleCnt="1"/>
      <dgm:spPr/>
      <dgm:t>
        <a:bodyPr/>
        <a:lstStyle/>
        <a:p>
          <a:endParaRPr lang="ru-RU"/>
        </a:p>
      </dgm:t>
    </dgm:pt>
    <dgm:pt modelId="{2883C2B8-28F2-4F0A-851A-072561FAC362}" type="pres">
      <dgm:prSet presAssocID="{D9B37677-81F9-4962-9FA0-123F087B50C7}" presName="extraNode" presStyleLbl="node1" presStyleIdx="0" presStyleCnt="4"/>
      <dgm:spPr/>
    </dgm:pt>
    <dgm:pt modelId="{1C97AD10-F8F6-4E69-85C3-98DA2331B553}" type="pres">
      <dgm:prSet presAssocID="{D9B37677-81F9-4962-9FA0-123F087B50C7}" presName="dstNode" presStyleLbl="node1" presStyleIdx="0" presStyleCnt="4"/>
      <dgm:spPr/>
    </dgm:pt>
    <dgm:pt modelId="{ABC65305-9BC7-4F10-B03E-9EA81AFAD7D5}" type="pres">
      <dgm:prSet presAssocID="{9B85E326-4608-4719-9DE9-28F9E2E5532E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B071C0-4EA2-488A-8B8F-E29A0053FEBB}" type="pres">
      <dgm:prSet presAssocID="{9B85E326-4608-4719-9DE9-28F9E2E5532E}" presName="accent_1" presStyleCnt="0"/>
      <dgm:spPr/>
    </dgm:pt>
    <dgm:pt modelId="{86461B30-8338-4CE2-845C-56C826752F91}" type="pres">
      <dgm:prSet presAssocID="{9B85E326-4608-4719-9DE9-28F9E2E5532E}" presName="accentRepeatNode" presStyleLbl="solidFgAcc1" presStyleIdx="0" presStyleCnt="4"/>
      <dgm:spPr/>
    </dgm:pt>
    <dgm:pt modelId="{37D1AADE-80E4-421C-975A-4D210CC6A2B5}" type="pres">
      <dgm:prSet presAssocID="{A75FF05F-3B37-454A-B877-3E0769E21322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D8F0F3-D846-4B61-81C9-BA0EC8464B8B}" type="pres">
      <dgm:prSet presAssocID="{A75FF05F-3B37-454A-B877-3E0769E21322}" presName="accent_2" presStyleCnt="0"/>
      <dgm:spPr/>
    </dgm:pt>
    <dgm:pt modelId="{8072ECD1-DBA8-48CE-9B92-E705AD942BAF}" type="pres">
      <dgm:prSet presAssocID="{A75FF05F-3B37-454A-B877-3E0769E21322}" presName="accentRepeatNode" presStyleLbl="solidFgAcc1" presStyleIdx="1" presStyleCnt="4"/>
      <dgm:spPr/>
    </dgm:pt>
    <dgm:pt modelId="{01346928-38A3-45D6-8BDB-F47548A3F3C4}" type="pres">
      <dgm:prSet presAssocID="{9E167744-12C5-41A0-9CCC-CE965C0F3A3A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31406F-7586-4FE2-B6E4-44AE9BBB7866}" type="pres">
      <dgm:prSet presAssocID="{9E167744-12C5-41A0-9CCC-CE965C0F3A3A}" presName="accent_3" presStyleCnt="0"/>
      <dgm:spPr/>
    </dgm:pt>
    <dgm:pt modelId="{6CC135FE-8456-41D3-9AA4-0432B5AFBA3C}" type="pres">
      <dgm:prSet presAssocID="{9E167744-12C5-41A0-9CCC-CE965C0F3A3A}" presName="accentRepeatNode" presStyleLbl="solidFgAcc1" presStyleIdx="2" presStyleCnt="4"/>
      <dgm:spPr/>
    </dgm:pt>
    <dgm:pt modelId="{8E750482-A2CE-4057-90CE-2C2F26912417}" type="pres">
      <dgm:prSet presAssocID="{B48D47E1-248F-4411-9336-176F80E5549C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DEA2F8-05A1-442F-9476-B582867795FB}" type="pres">
      <dgm:prSet presAssocID="{B48D47E1-248F-4411-9336-176F80E5549C}" presName="accent_4" presStyleCnt="0"/>
      <dgm:spPr/>
    </dgm:pt>
    <dgm:pt modelId="{55F52DB9-7B40-4275-8E23-6AFE2C97BE71}" type="pres">
      <dgm:prSet presAssocID="{B48D47E1-248F-4411-9336-176F80E5549C}" presName="accentRepeatNode" presStyleLbl="solidFgAcc1" presStyleIdx="3" presStyleCnt="4"/>
      <dgm:spPr/>
    </dgm:pt>
  </dgm:ptLst>
  <dgm:cxnLst>
    <dgm:cxn modelId="{C9CF6C09-01E5-413A-A5EB-0C4655835B5B}" type="presOf" srcId="{9E167744-12C5-41A0-9CCC-CE965C0F3A3A}" destId="{01346928-38A3-45D6-8BDB-F47548A3F3C4}" srcOrd="0" destOrd="0" presId="urn:microsoft.com/office/officeart/2008/layout/VerticalCurvedList"/>
    <dgm:cxn modelId="{96C1073A-B1C2-45F0-A7F9-054C6B9D9698}" srcId="{D9B37677-81F9-4962-9FA0-123F087B50C7}" destId="{9E167744-12C5-41A0-9CCC-CE965C0F3A3A}" srcOrd="2" destOrd="0" parTransId="{20587A0D-4D2B-451B-830B-17D70C1882AF}" sibTransId="{36C6DD5D-9B54-46FD-B614-A1C88D42B0A6}"/>
    <dgm:cxn modelId="{A1C85136-0110-40C3-AED7-1E241E2E7A79}" type="presOf" srcId="{D9B37677-81F9-4962-9FA0-123F087B50C7}" destId="{F0E4718F-81FE-4059-802B-42BB90B1EF48}" srcOrd="0" destOrd="0" presId="urn:microsoft.com/office/officeart/2008/layout/VerticalCurvedList"/>
    <dgm:cxn modelId="{9CB710D6-95B3-43C6-B65D-9ED97231800C}" type="presOf" srcId="{EC11EF34-4C9C-4FA6-A127-C95AC6D4B6AD}" destId="{1A851728-5CAF-443F-932E-2B576A750FE3}" srcOrd="0" destOrd="0" presId="urn:microsoft.com/office/officeart/2008/layout/VerticalCurvedList"/>
    <dgm:cxn modelId="{F34D5F21-05FD-401B-8D70-6A7DAE4A81E1}" srcId="{D9B37677-81F9-4962-9FA0-123F087B50C7}" destId="{A75FF05F-3B37-454A-B877-3E0769E21322}" srcOrd="1" destOrd="0" parTransId="{0ABDE969-192B-469E-9076-F561BEF3CF24}" sibTransId="{FF1ADC23-969E-462D-BF03-F95E97A74318}"/>
    <dgm:cxn modelId="{E1869C54-73ED-49BB-B40C-48344000D4E7}" type="presOf" srcId="{A75FF05F-3B37-454A-B877-3E0769E21322}" destId="{37D1AADE-80E4-421C-975A-4D210CC6A2B5}" srcOrd="0" destOrd="0" presId="urn:microsoft.com/office/officeart/2008/layout/VerticalCurvedList"/>
    <dgm:cxn modelId="{9715BD74-C4B1-4240-B837-CE47D70C36F8}" type="presOf" srcId="{B48D47E1-248F-4411-9336-176F80E5549C}" destId="{8E750482-A2CE-4057-90CE-2C2F26912417}" srcOrd="0" destOrd="0" presId="urn:microsoft.com/office/officeart/2008/layout/VerticalCurvedList"/>
    <dgm:cxn modelId="{BA1CADCF-D37B-4FCE-A7C8-3EC26A2784F1}" type="presOf" srcId="{9B85E326-4608-4719-9DE9-28F9E2E5532E}" destId="{ABC65305-9BC7-4F10-B03E-9EA81AFAD7D5}" srcOrd="0" destOrd="0" presId="urn:microsoft.com/office/officeart/2008/layout/VerticalCurvedList"/>
    <dgm:cxn modelId="{20E622FF-26F1-4D84-B2EA-5275A16DBD57}" srcId="{D9B37677-81F9-4962-9FA0-123F087B50C7}" destId="{9B85E326-4608-4719-9DE9-28F9E2E5532E}" srcOrd="0" destOrd="0" parTransId="{0F819212-F62F-4592-A90D-F64D6520D2F0}" sibTransId="{EC11EF34-4C9C-4FA6-A127-C95AC6D4B6AD}"/>
    <dgm:cxn modelId="{4A613FC3-6CBB-48E9-89EA-5FA39BA76B6A}" srcId="{D9B37677-81F9-4962-9FA0-123F087B50C7}" destId="{B48D47E1-248F-4411-9336-176F80E5549C}" srcOrd="3" destOrd="0" parTransId="{349FD7A9-705C-484D-9DF1-C60ED4913F6E}" sibTransId="{C5FAAC3C-2300-4159-926A-C043CAF39F79}"/>
    <dgm:cxn modelId="{EDF794D8-B792-47EA-9264-B081B761E7E2}" type="presParOf" srcId="{F0E4718F-81FE-4059-802B-42BB90B1EF48}" destId="{8C22C885-8ED9-42DA-8CAE-C280D5262516}" srcOrd="0" destOrd="0" presId="urn:microsoft.com/office/officeart/2008/layout/VerticalCurvedList"/>
    <dgm:cxn modelId="{94304E33-BCD4-44E2-85F8-736B5AAF1EAE}" type="presParOf" srcId="{8C22C885-8ED9-42DA-8CAE-C280D5262516}" destId="{E6B94DDB-C3D8-4F0B-9972-BE8680E65DF2}" srcOrd="0" destOrd="0" presId="urn:microsoft.com/office/officeart/2008/layout/VerticalCurvedList"/>
    <dgm:cxn modelId="{B6A221C7-5617-4AF4-94AA-EE8092670C23}" type="presParOf" srcId="{E6B94DDB-C3D8-4F0B-9972-BE8680E65DF2}" destId="{B3B130E7-8709-4508-80CC-EDD214575C91}" srcOrd="0" destOrd="0" presId="urn:microsoft.com/office/officeart/2008/layout/VerticalCurvedList"/>
    <dgm:cxn modelId="{DCC61BAB-10AF-4975-847D-E876B9E9C30C}" type="presParOf" srcId="{E6B94DDB-C3D8-4F0B-9972-BE8680E65DF2}" destId="{1A851728-5CAF-443F-932E-2B576A750FE3}" srcOrd="1" destOrd="0" presId="urn:microsoft.com/office/officeart/2008/layout/VerticalCurvedList"/>
    <dgm:cxn modelId="{D82D4C00-AFDF-4E51-A93C-86E6D36840A4}" type="presParOf" srcId="{E6B94DDB-C3D8-4F0B-9972-BE8680E65DF2}" destId="{2883C2B8-28F2-4F0A-851A-072561FAC362}" srcOrd="2" destOrd="0" presId="urn:microsoft.com/office/officeart/2008/layout/VerticalCurvedList"/>
    <dgm:cxn modelId="{5C4D4160-2B35-4B9D-8CA4-DECCB00C1003}" type="presParOf" srcId="{E6B94DDB-C3D8-4F0B-9972-BE8680E65DF2}" destId="{1C97AD10-F8F6-4E69-85C3-98DA2331B553}" srcOrd="3" destOrd="0" presId="urn:microsoft.com/office/officeart/2008/layout/VerticalCurvedList"/>
    <dgm:cxn modelId="{3D544CFD-1774-4860-9EBE-98526B3B56D6}" type="presParOf" srcId="{8C22C885-8ED9-42DA-8CAE-C280D5262516}" destId="{ABC65305-9BC7-4F10-B03E-9EA81AFAD7D5}" srcOrd="1" destOrd="0" presId="urn:microsoft.com/office/officeart/2008/layout/VerticalCurvedList"/>
    <dgm:cxn modelId="{4BC2A713-02C7-4291-97D3-31FEC01F9E10}" type="presParOf" srcId="{8C22C885-8ED9-42DA-8CAE-C280D5262516}" destId="{02B071C0-4EA2-488A-8B8F-E29A0053FEBB}" srcOrd="2" destOrd="0" presId="urn:microsoft.com/office/officeart/2008/layout/VerticalCurvedList"/>
    <dgm:cxn modelId="{A87774A5-C2B5-4BF8-8A5D-15B47ACC8391}" type="presParOf" srcId="{02B071C0-4EA2-488A-8B8F-E29A0053FEBB}" destId="{86461B30-8338-4CE2-845C-56C826752F91}" srcOrd="0" destOrd="0" presId="urn:microsoft.com/office/officeart/2008/layout/VerticalCurvedList"/>
    <dgm:cxn modelId="{6E5ED672-FD78-4883-A579-B5D1550A65A3}" type="presParOf" srcId="{8C22C885-8ED9-42DA-8CAE-C280D5262516}" destId="{37D1AADE-80E4-421C-975A-4D210CC6A2B5}" srcOrd="3" destOrd="0" presId="urn:microsoft.com/office/officeart/2008/layout/VerticalCurvedList"/>
    <dgm:cxn modelId="{BFD3DCFD-A85C-4DB7-B06B-8E5A3A879072}" type="presParOf" srcId="{8C22C885-8ED9-42DA-8CAE-C280D5262516}" destId="{A8D8F0F3-D846-4B61-81C9-BA0EC8464B8B}" srcOrd="4" destOrd="0" presId="urn:microsoft.com/office/officeart/2008/layout/VerticalCurvedList"/>
    <dgm:cxn modelId="{16CDC14E-ED93-491D-9568-35570AE11089}" type="presParOf" srcId="{A8D8F0F3-D846-4B61-81C9-BA0EC8464B8B}" destId="{8072ECD1-DBA8-48CE-9B92-E705AD942BAF}" srcOrd="0" destOrd="0" presId="urn:microsoft.com/office/officeart/2008/layout/VerticalCurvedList"/>
    <dgm:cxn modelId="{953A6404-0A3B-4112-886F-3C460CC71877}" type="presParOf" srcId="{8C22C885-8ED9-42DA-8CAE-C280D5262516}" destId="{01346928-38A3-45D6-8BDB-F47548A3F3C4}" srcOrd="5" destOrd="0" presId="urn:microsoft.com/office/officeart/2008/layout/VerticalCurvedList"/>
    <dgm:cxn modelId="{89C41665-0742-4239-9E58-6891A0C58414}" type="presParOf" srcId="{8C22C885-8ED9-42DA-8CAE-C280D5262516}" destId="{9831406F-7586-4FE2-B6E4-44AE9BBB7866}" srcOrd="6" destOrd="0" presId="urn:microsoft.com/office/officeart/2008/layout/VerticalCurvedList"/>
    <dgm:cxn modelId="{D258A3F7-C755-441B-A4DB-A2A93321AB50}" type="presParOf" srcId="{9831406F-7586-4FE2-B6E4-44AE9BBB7866}" destId="{6CC135FE-8456-41D3-9AA4-0432B5AFBA3C}" srcOrd="0" destOrd="0" presId="urn:microsoft.com/office/officeart/2008/layout/VerticalCurvedList"/>
    <dgm:cxn modelId="{44F03C58-8D48-48CE-8BCF-68B61965EA99}" type="presParOf" srcId="{8C22C885-8ED9-42DA-8CAE-C280D5262516}" destId="{8E750482-A2CE-4057-90CE-2C2F26912417}" srcOrd="7" destOrd="0" presId="urn:microsoft.com/office/officeart/2008/layout/VerticalCurvedList"/>
    <dgm:cxn modelId="{279ED179-B2F9-426B-A7EC-E5CD3F9F8EA4}" type="presParOf" srcId="{8C22C885-8ED9-42DA-8CAE-C280D5262516}" destId="{D0DEA2F8-05A1-442F-9476-B582867795FB}" srcOrd="8" destOrd="0" presId="urn:microsoft.com/office/officeart/2008/layout/VerticalCurvedList"/>
    <dgm:cxn modelId="{5A87CAE1-F9F8-48CE-8145-F94ED935D430}" type="presParOf" srcId="{D0DEA2F8-05A1-442F-9476-B582867795FB}" destId="{55F52DB9-7B40-4275-8E23-6AFE2C97BE7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FFCAE38C-DD82-4E84-AEFF-66EEB7467BB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8BEFDD2-F4A9-49BE-B68B-D4329264F870}">
      <dgm:prSet/>
      <dgm:spPr/>
      <dgm:t>
        <a:bodyPr/>
        <a:lstStyle/>
        <a:p>
          <a:pPr rtl="0"/>
          <a:r>
            <a:rPr lang="ru-RU" smtClean="0"/>
            <a:t>Амбулаторное лечение;</a:t>
          </a:r>
          <a:endParaRPr lang="ru-RU"/>
        </a:p>
      </dgm:t>
    </dgm:pt>
    <dgm:pt modelId="{9AFD70D0-13E1-42A5-B70F-F2EBB75DB279}" type="parTrans" cxnId="{01584404-9212-4A98-AA3E-355105B8137E}">
      <dgm:prSet/>
      <dgm:spPr/>
      <dgm:t>
        <a:bodyPr/>
        <a:lstStyle/>
        <a:p>
          <a:endParaRPr lang="ru-RU"/>
        </a:p>
      </dgm:t>
    </dgm:pt>
    <dgm:pt modelId="{32E6A8D1-E8AD-4734-AE89-62145E6821BF}" type="sibTrans" cxnId="{01584404-9212-4A98-AA3E-355105B8137E}">
      <dgm:prSet/>
      <dgm:spPr/>
      <dgm:t>
        <a:bodyPr/>
        <a:lstStyle/>
        <a:p>
          <a:endParaRPr lang="ru-RU"/>
        </a:p>
      </dgm:t>
    </dgm:pt>
    <dgm:pt modelId="{262C7096-7C3C-4F44-B966-570684BEBFCF}">
      <dgm:prSet/>
      <dgm:spPr/>
      <dgm:t>
        <a:bodyPr/>
        <a:lstStyle/>
        <a:p>
          <a:pPr rtl="0"/>
          <a:r>
            <a:rPr lang="ru-RU" smtClean="0"/>
            <a:t>Стационарное лечение;</a:t>
          </a:r>
          <a:endParaRPr lang="ru-RU"/>
        </a:p>
      </dgm:t>
    </dgm:pt>
    <dgm:pt modelId="{3625AA80-5A19-4340-811F-07457EE6E6C3}" type="parTrans" cxnId="{59670C84-83FF-49E1-9F61-DA21745DEF55}">
      <dgm:prSet/>
      <dgm:spPr/>
      <dgm:t>
        <a:bodyPr/>
        <a:lstStyle/>
        <a:p>
          <a:endParaRPr lang="ru-RU"/>
        </a:p>
      </dgm:t>
    </dgm:pt>
    <dgm:pt modelId="{77DF68D8-DEA2-474B-A245-948E32D5A97F}" type="sibTrans" cxnId="{59670C84-83FF-49E1-9F61-DA21745DEF55}">
      <dgm:prSet/>
      <dgm:spPr/>
      <dgm:t>
        <a:bodyPr/>
        <a:lstStyle/>
        <a:p>
          <a:endParaRPr lang="ru-RU"/>
        </a:p>
      </dgm:t>
    </dgm:pt>
    <dgm:pt modelId="{A502942D-5519-4CFB-A4D6-116C0BBAAFBE}">
      <dgm:prSet/>
      <dgm:spPr/>
      <dgm:t>
        <a:bodyPr/>
        <a:lstStyle/>
        <a:p>
          <a:pPr rtl="0"/>
          <a:r>
            <a:rPr lang="ru-RU" smtClean="0"/>
            <a:t>Стоимость медикаментов;</a:t>
          </a:r>
          <a:endParaRPr lang="ru-RU"/>
        </a:p>
      </dgm:t>
    </dgm:pt>
    <dgm:pt modelId="{3A54186A-7F5E-495E-B784-34A8F8E2AC6D}" type="parTrans" cxnId="{C4753E42-CF0F-490E-AEB0-845C098AE1FF}">
      <dgm:prSet/>
      <dgm:spPr/>
      <dgm:t>
        <a:bodyPr/>
        <a:lstStyle/>
        <a:p>
          <a:endParaRPr lang="ru-RU"/>
        </a:p>
      </dgm:t>
    </dgm:pt>
    <dgm:pt modelId="{72DFEC22-7D29-46FE-A22E-64ED0101346C}" type="sibTrans" cxnId="{C4753E42-CF0F-490E-AEB0-845C098AE1FF}">
      <dgm:prSet/>
      <dgm:spPr/>
      <dgm:t>
        <a:bodyPr/>
        <a:lstStyle/>
        <a:p>
          <a:endParaRPr lang="ru-RU"/>
        </a:p>
      </dgm:t>
    </dgm:pt>
    <dgm:pt modelId="{386605C1-04DA-46F2-82B0-8A7A01890C12}">
      <dgm:prSet/>
      <dgm:spPr/>
      <dgm:t>
        <a:bodyPr/>
        <a:lstStyle/>
        <a:p>
          <a:pPr rtl="0"/>
          <a:r>
            <a:rPr lang="ru-RU" smtClean="0"/>
            <a:t>Экстренная стоматология;</a:t>
          </a:r>
          <a:endParaRPr lang="ru-RU"/>
        </a:p>
      </dgm:t>
    </dgm:pt>
    <dgm:pt modelId="{6B78EC89-7CBF-4FCC-AA48-62453D9B392F}" type="parTrans" cxnId="{0C4BF0C6-D87C-4619-AB7D-1493024D9AAD}">
      <dgm:prSet/>
      <dgm:spPr/>
      <dgm:t>
        <a:bodyPr/>
        <a:lstStyle/>
        <a:p>
          <a:endParaRPr lang="ru-RU"/>
        </a:p>
      </dgm:t>
    </dgm:pt>
    <dgm:pt modelId="{973FBF2F-90E8-4650-BC81-2DB2FF94A10C}" type="sibTrans" cxnId="{0C4BF0C6-D87C-4619-AB7D-1493024D9AAD}">
      <dgm:prSet/>
      <dgm:spPr/>
      <dgm:t>
        <a:bodyPr/>
        <a:lstStyle/>
        <a:p>
          <a:endParaRPr lang="ru-RU"/>
        </a:p>
      </dgm:t>
    </dgm:pt>
    <dgm:pt modelId="{EECFFA99-B26F-4FB4-A5F3-FFC246C38EEC}">
      <dgm:prSet/>
      <dgm:spPr/>
      <dgm:t>
        <a:bodyPr/>
        <a:lstStyle/>
        <a:p>
          <a:pPr rtl="0"/>
          <a:r>
            <a:rPr lang="ru-RU" smtClean="0"/>
            <a:t>Репатриация;</a:t>
          </a:r>
          <a:endParaRPr lang="ru-RU"/>
        </a:p>
      </dgm:t>
    </dgm:pt>
    <dgm:pt modelId="{223E4258-C39E-44E8-8B66-697E5D4A7228}" type="parTrans" cxnId="{A271303A-A69F-402D-BBFC-8389416AA893}">
      <dgm:prSet/>
      <dgm:spPr/>
      <dgm:t>
        <a:bodyPr/>
        <a:lstStyle/>
        <a:p>
          <a:endParaRPr lang="ru-RU"/>
        </a:p>
      </dgm:t>
    </dgm:pt>
    <dgm:pt modelId="{78D43920-5DC5-47EA-8E67-D00C4378AFB4}" type="sibTrans" cxnId="{A271303A-A69F-402D-BBFC-8389416AA893}">
      <dgm:prSet/>
      <dgm:spPr/>
      <dgm:t>
        <a:bodyPr/>
        <a:lstStyle/>
        <a:p>
          <a:endParaRPr lang="ru-RU"/>
        </a:p>
      </dgm:t>
    </dgm:pt>
    <dgm:pt modelId="{3C3C336C-D4FB-4366-B74F-F8D22E3AF913}">
      <dgm:prSet/>
      <dgm:spPr/>
      <dgm:t>
        <a:bodyPr/>
        <a:lstStyle/>
        <a:p>
          <a:pPr rtl="0"/>
          <a:r>
            <a:rPr lang="ru-RU" smtClean="0"/>
            <a:t>Приезд родственников;</a:t>
          </a:r>
          <a:endParaRPr lang="ru-RU"/>
        </a:p>
      </dgm:t>
    </dgm:pt>
    <dgm:pt modelId="{611FC1AB-4503-41F1-B79C-8A48BF972505}" type="parTrans" cxnId="{1BE78A22-9758-407F-9B02-0D44756783E7}">
      <dgm:prSet/>
      <dgm:spPr/>
      <dgm:t>
        <a:bodyPr/>
        <a:lstStyle/>
        <a:p>
          <a:endParaRPr lang="ru-RU"/>
        </a:p>
      </dgm:t>
    </dgm:pt>
    <dgm:pt modelId="{82302177-088A-412F-9B36-01DB3009B832}" type="sibTrans" cxnId="{1BE78A22-9758-407F-9B02-0D44756783E7}">
      <dgm:prSet/>
      <dgm:spPr/>
      <dgm:t>
        <a:bodyPr/>
        <a:lstStyle/>
        <a:p>
          <a:endParaRPr lang="ru-RU"/>
        </a:p>
      </dgm:t>
    </dgm:pt>
    <dgm:pt modelId="{14D83C0B-5D6E-44D4-A13D-B6095DC367B5}">
      <dgm:prSet/>
      <dgm:spPr/>
      <dgm:t>
        <a:bodyPr/>
        <a:lstStyle/>
        <a:p>
          <a:pPr rtl="0"/>
          <a:r>
            <a:rPr lang="ru-RU" smtClean="0"/>
            <a:t>Отправка детей на родину.</a:t>
          </a:r>
          <a:endParaRPr lang="ru-RU"/>
        </a:p>
      </dgm:t>
    </dgm:pt>
    <dgm:pt modelId="{86D2E98F-3EB3-4211-A564-4ECE1CD2A4A9}" type="parTrans" cxnId="{914481FB-5FC2-4840-91F8-D2BE84D35F4B}">
      <dgm:prSet/>
      <dgm:spPr/>
      <dgm:t>
        <a:bodyPr/>
        <a:lstStyle/>
        <a:p>
          <a:endParaRPr lang="ru-RU"/>
        </a:p>
      </dgm:t>
    </dgm:pt>
    <dgm:pt modelId="{2CFF805D-5A2F-4400-8DE7-8452D3C0A92C}" type="sibTrans" cxnId="{914481FB-5FC2-4840-91F8-D2BE84D35F4B}">
      <dgm:prSet/>
      <dgm:spPr/>
      <dgm:t>
        <a:bodyPr/>
        <a:lstStyle/>
        <a:p>
          <a:endParaRPr lang="ru-RU"/>
        </a:p>
      </dgm:t>
    </dgm:pt>
    <dgm:pt modelId="{CDA9BACA-9CA8-48C0-9054-EBFDB6EE9D1D}" type="pres">
      <dgm:prSet presAssocID="{FFCAE38C-DD82-4E84-AEFF-66EEB7467BB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57B9FF1-3868-4735-92CA-B7C5F8284F53}" type="pres">
      <dgm:prSet presAssocID="{A8BEFDD2-F4A9-49BE-B68B-D4329264F870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899D7A-EEEE-40C8-B6F1-AB533C942AA0}" type="pres">
      <dgm:prSet presAssocID="{32E6A8D1-E8AD-4734-AE89-62145E6821BF}" presName="spacer" presStyleCnt="0"/>
      <dgm:spPr/>
    </dgm:pt>
    <dgm:pt modelId="{2DF35B6F-DFD9-4C2D-B76C-5435A0AB20A6}" type="pres">
      <dgm:prSet presAssocID="{262C7096-7C3C-4F44-B966-570684BEBFCF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7F7A8E-BE83-43AA-A93B-D59DF2AD7D2D}" type="pres">
      <dgm:prSet presAssocID="{77DF68D8-DEA2-474B-A245-948E32D5A97F}" presName="spacer" presStyleCnt="0"/>
      <dgm:spPr/>
    </dgm:pt>
    <dgm:pt modelId="{E7B21FB7-FA89-499F-85AC-CEC0DFE44933}" type="pres">
      <dgm:prSet presAssocID="{A502942D-5519-4CFB-A4D6-116C0BBAAFBE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32D6F6-8AB2-4298-B6A1-4DEAFBCE0E05}" type="pres">
      <dgm:prSet presAssocID="{72DFEC22-7D29-46FE-A22E-64ED0101346C}" presName="spacer" presStyleCnt="0"/>
      <dgm:spPr/>
    </dgm:pt>
    <dgm:pt modelId="{3A511239-B341-4350-8EC5-88F594358884}" type="pres">
      <dgm:prSet presAssocID="{386605C1-04DA-46F2-82B0-8A7A01890C12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B1AFF1-9162-4AD2-91A6-786C8FE5C128}" type="pres">
      <dgm:prSet presAssocID="{973FBF2F-90E8-4650-BC81-2DB2FF94A10C}" presName="spacer" presStyleCnt="0"/>
      <dgm:spPr/>
    </dgm:pt>
    <dgm:pt modelId="{2C152087-EF2C-4AC5-ADA4-FAC5CBE1F7E4}" type="pres">
      <dgm:prSet presAssocID="{EECFFA99-B26F-4FB4-A5F3-FFC246C38EEC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6F254B-1BE5-4B35-BA54-68DDA6166C00}" type="pres">
      <dgm:prSet presAssocID="{78D43920-5DC5-47EA-8E67-D00C4378AFB4}" presName="spacer" presStyleCnt="0"/>
      <dgm:spPr/>
    </dgm:pt>
    <dgm:pt modelId="{EFF6DB06-7677-476F-9202-A97D7CA3F8F2}" type="pres">
      <dgm:prSet presAssocID="{3C3C336C-D4FB-4366-B74F-F8D22E3AF913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6079EF-DD8C-43E7-99FB-7EC40430C174}" type="pres">
      <dgm:prSet presAssocID="{82302177-088A-412F-9B36-01DB3009B832}" presName="spacer" presStyleCnt="0"/>
      <dgm:spPr/>
    </dgm:pt>
    <dgm:pt modelId="{670612F3-A792-4872-865D-AF3B2F1DFE72}" type="pres">
      <dgm:prSet presAssocID="{14D83C0B-5D6E-44D4-A13D-B6095DC367B5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1A67ABC-8A70-4800-A1E8-1272BFE479DB}" type="presOf" srcId="{A502942D-5519-4CFB-A4D6-116C0BBAAFBE}" destId="{E7B21FB7-FA89-499F-85AC-CEC0DFE44933}" srcOrd="0" destOrd="0" presId="urn:microsoft.com/office/officeart/2005/8/layout/vList2"/>
    <dgm:cxn modelId="{6F031336-ACBE-4D26-B83B-CD033D68A0D7}" type="presOf" srcId="{FFCAE38C-DD82-4E84-AEFF-66EEB7467BB5}" destId="{CDA9BACA-9CA8-48C0-9054-EBFDB6EE9D1D}" srcOrd="0" destOrd="0" presId="urn:microsoft.com/office/officeart/2005/8/layout/vList2"/>
    <dgm:cxn modelId="{C4753E42-CF0F-490E-AEB0-845C098AE1FF}" srcId="{FFCAE38C-DD82-4E84-AEFF-66EEB7467BB5}" destId="{A502942D-5519-4CFB-A4D6-116C0BBAAFBE}" srcOrd="2" destOrd="0" parTransId="{3A54186A-7F5E-495E-B784-34A8F8E2AC6D}" sibTransId="{72DFEC22-7D29-46FE-A22E-64ED0101346C}"/>
    <dgm:cxn modelId="{914481FB-5FC2-4840-91F8-D2BE84D35F4B}" srcId="{FFCAE38C-DD82-4E84-AEFF-66EEB7467BB5}" destId="{14D83C0B-5D6E-44D4-A13D-B6095DC367B5}" srcOrd="6" destOrd="0" parTransId="{86D2E98F-3EB3-4211-A564-4ECE1CD2A4A9}" sibTransId="{2CFF805D-5A2F-4400-8DE7-8452D3C0A92C}"/>
    <dgm:cxn modelId="{0C4BF0C6-D87C-4619-AB7D-1493024D9AAD}" srcId="{FFCAE38C-DD82-4E84-AEFF-66EEB7467BB5}" destId="{386605C1-04DA-46F2-82B0-8A7A01890C12}" srcOrd="3" destOrd="0" parTransId="{6B78EC89-7CBF-4FCC-AA48-62453D9B392F}" sibTransId="{973FBF2F-90E8-4650-BC81-2DB2FF94A10C}"/>
    <dgm:cxn modelId="{35B13E1A-680C-4D78-BEDC-23EBE61F6962}" type="presOf" srcId="{14D83C0B-5D6E-44D4-A13D-B6095DC367B5}" destId="{670612F3-A792-4872-865D-AF3B2F1DFE72}" srcOrd="0" destOrd="0" presId="urn:microsoft.com/office/officeart/2005/8/layout/vList2"/>
    <dgm:cxn modelId="{B032E1D8-FCB8-4C82-98CD-FCA3550ABFA7}" type="presOf" srcId="{A8BEFDD2-F4A9-49BE-B68B-D4329264F870}" destId="{757B9FF1-3868-4735-92CA-B7C5F8284F53}" srcOrd="0" destOrd="0" presId="urn:microsoft.com/office/officeart/2005/8/layout/vList2"/>
    <dgm:cxn modelId="{4A66B864-102D-481B-A41E-916E0894F525}" type="presOf" srcId="{3C3C336C-D4FB-4366-B74F-F8D22E3AF913}" destId="{EFF6DB06-7677-476F-9202-A97D7CA3F8F2}" srcOrd="0" destOrd="0" presId="urn:microsoft.com/office/officeart/2005/8/layout/vList2"/>
    <dgm:cxn modelId="{A271303A-A69F-402D-BBFC-8389416AA893}" srcId="{FFCAE38C-DD82-4E84-AEFF-66EEB7467BB5}" destId="{EECFFA99-B26F-4FB4-A5F3-FFC246C38EEC}" srcOrd="4" destOrd="0" parTransId="{223E4258-C39E-44E8-8B66-697E5D4A7228}" sibTransId="{78D43920-5DC5-47EA-8E67-D00C4378AFB4}"/>
    <dgm:cxn modelId="{59670C84-83FF-49E1-9F61-DA21745DEF55}" srcId="{FFCAE38C-DD82-4E84-AEFF-66EEB7467BB5}" destId="{262C7096-7C3C-4F44-B966-570684BEBFCF}" srcOrd="1" destOrd="0" parTransId="{3625AA80-5A19-4340-811F-07457EE6E6C3}" sibTransId="{77DF68D8-DEA2-474B-A245-948E32D5A97F}"/>
    <dgm:cxn modelId="{4D4AE3F6-730A-45AB-B527-C659B9C9A1B7}" type="presOf" srcId="{386605C1-04DA-46F2-82B0-8A7A01890C12}" destId="{3A511239-B341-4350-8EC5-88F594358884}" srcOrd="0" destOrd="0" presId="urn:microsoft.com/office/officeart/2005/8/layout/vList2"/>
    <dgm:cxn modelId="{F6B7C8A4-7FA3-4228-A9E2-3E9C9D02FC29}" type="presOf" srcId="{262C7096-7C3C-4F44-B966-570684BEBFCF}" destId="{2DF35B6F-DFD9-4C2D-B76C-5435A0AB20A6}" srcOrd="0" destOrd="0" presId="urn:microsoft.com/office/officeart/2005/8/layout/vList2"/>
    <dgm:cxn modelId="{1BE78A22-9758-407F-9B02-0D44756783E7}" srcId="{FFCAE38C-DD82-4E84-AEFF-66EEB7467BB5}" destId="{3C3C336C-D4FB-4366-B74F-F8D22E3AF913}" srcOrd="5" destOrd="0" parTransId="{611FC1AB-4503-41F1-B79C-8A48BF972505}" sibTransId="{82302177-088A-412F-9B36-01DB3009B832}"/>
    <dgm:cxn modelId="{BCA90E24-CF47-4875-83AA-E64AD2B1B0A2}" type="presOf" srcId="{EECFFA99-B26F-4FB4-A5F3-FFC246C38EEC}" destId="{2C152087-EF2C-4AC5-ADA4-FAC5CBE1F7E4}" srcOrd="0" destOrd="0" presId="urn:microsoft.com/office/officeart/2005/8/layout/vList2"/>
    <dgm:cxn modelId="{01584404-9212-4A98-AA3E-355105B8137E}" srcId="{FFCAE38C-DD82-4E84-AEFF-66EEB7467BB5}" destId="{A8BEFDD2-F4A9-49BE-B68B-D4329264F870}" srcOrd="0" destOrd="0" parTransId="{9AFD70D0-13E1-42A5-B70F-F2EBB75DB279}" sibTransId="{32E6A8D1-E8AD-4734-AE89-62145E6821BF}"/>
    <dgm:cxn modelId="{A13573FB-9C34-4905-B525-F29555691B22}" type="presParOf" srcId="{CDA9BACA-9CA8-48C0-9054-EBFDB6EE9D1D}" destId="{757B9FF1-3868-4735-92CA-B7C5F8284F53}" srcOrd="0" destOrd="0" presId="urn:microsoft.com/office/officeart/2005/8/layout/vList2"/>
    <dgm:cxn modelId="{D0C91DC2-1FE0-4069-A3A2-B85D4650F86F}" type="presParOf" srcId="{CDA9BACA-9CA8-48C0-9054-EBFDB6EE9D1D}" destId="{0F899D7A-EEEE-40C8-B6F1-AB533C942AA0}" srcOrd="1" destOrd="0" presId="urn:microsoft.com/office/officeart/2005/8/layout/vList2"/>
    <dgm:cxn modelId="{4B4ABB8E-B669-4B77-95F0-0018DB0FA8AF}" type="presParOf" srcId="{CDA9BACA-9CA8-48C0-9054-EBFDB6EE9D1D}" destId="{2DF35B6F-DFD9-4C2D-B76C-5435A0AB20A6}" srcOrd="2" destOrd="0" presId="urn:microsoft.com/office/officeart/2005/8/layout/vList2"/>
    <dgm:cxn modelId="{39B0E0D1-8B74-47BE-ACB0-3A0BFD8678C1}" type="presParOf" srcId="{CDA9BACA-9CA8-48C0-9054-EBFDB6EE9D1D}" destId="{FF7F7A8E-BE83-43AA-A93B-D59DF2AD7D2D}" srcOrd="3" destOrd="0" presId="urn:microsoft.com/office/officeart/2005/8/layout/vList2"/>
    <dgm:cxn modelId="{17BD94B3-360F-4E77-8DF3-BCDFF20E61D9}" type="presParOf" srcId="{CDA9BACA-9CA8-48C0-9054-EBFDB6EE9D1D}" destId="{E7B21FB7-FA89-499F-85AC-CEC0DFE44933}" srcOrd="4" destOrd="0" presId="urn:microsoft.com/office/officeart/2005/8/layout/vList2"/>
    <dgm:cxn modelId="{E9AC2359-D758-4B87-BCFE-1A43E59DE6F4}" type="presParOf" srcId="{CDA9BACA-9CA8-48C0-9054-EBFDB6EE9D1D}" destId="{E432D6F6-8AB2-4298-B6A1-4DEAFBCE0E05}" srcOrd="5" destOrd="0" presId="urn:microsoft.com/office/officeart/2005/8/layout/vList2"/>
    <dgm:cxn modelId="{4C71CFF1-5946-4418-8075-43942EC24B27}" type="presParOf" srcId="{CDA9BACA-9CA8-48C0-9054-EBFDB6EE9D1D}" destId="{3A511239-B341-4350-8EC5-88F594358884}" srcOrd="6" destOrd="0" presId="urn:microsoft.com/office/officeart/2005/8/layout/vList2"/>
    <dgm:cxn modelId="{B67193A7-6D32-40F1-9D8A-220B0A6D5DBB}" type="presParOf" srcId="{CDA9BACA-9CA8-48C0-9054-EBFDB6EE9D1D}" destId="{ACB1AFF1-9162-4AD2-91A6-786C8FE5C128}" srcOrd="7" destOrd="0" presId="urn:microsoft.com/office/officeart/2005/8/layout/vList2"/>
    <dgm:cxn modelId="{94F5DF14-421B-4CD1-AE16-ED1149D80FEF}" type="presParOf" srcId="{CDA9BACA-9CA8-48C0-9054-EBFDB6EE9D1D}" destId="{2C152087-EF2C-4AC5-ADA4-FAC5CBE1F7E4}" srcOrd="8" destOrd="0" presId="urn:microsoft.com/office/officeart/2005/8/layout/vList2"/>
    <dgm:cxn modelId="{198672D9-6B9C-4C8C-B610-62B8CAE02B32}" type="presParOf" srcId="{CDA9BACA-9CA8-48C0-9054-EBFDB6EE9D1D}" destId="{756F254B-1BE5-4B35-BA54-68DDA6166C00}" srcOrd="9" destOrd="0" presId="urn:microsoft.com/office/officeart/2005/8/layout/vList2"/>
    <dgm:cxn modelId="{30EA92F7-4266-49CA-98E2-6ED8012A119A}" type="presParOf" srcId="{CDA9BACA-9CA8-48C0-9054-EBFDB6EE9D1D}" destId="{EFF6DB06-7677-476F-9202-A97D7CA3F8F2}" srcOrd="10" destOrd="0" presId="urn:microsoft.com/office/officeart/2005/8/layout/vList2"/>
    <dgm:cxn modelId="{EE4B59CC-AEBA-4021-BB39-4992FA643AC7}" type="presParOf" srcId="{CDA9BACA-9CA8-48C0-9054-EBFDB6EE9D1D}" destId="{536079EF-DD8C-43E7-99FB-7EC40430C174}" srcOrd="11" destOrd="0" presId="urn:microsoft.com/office/officeart/2005/8/layout/vList2"/>
    <dgm:cxn modelId="{05ED4BF0-68B0-4A43-9CD0-03C2DC3A74C6}" type="presParOf" srcId="{CDA9BACA-9CA8-48C0-9054-EBFDB6EE9D1D}" destId="{670612F3-A792-4872-865D-AF3B2F1DFE72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CFF6BC53-9656-481D-817C-DE27836A86B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AC23372-75D2-4A74-ADD2-FDFEBD2D33F2}">
      <dgm:prSet custT="1"/>
      <dgm:spPr/>
      <dgm:t>
        <a:bodyPr/>
        <a:lstStyle/>
        <a:p>
          <a:pPr rtl="0"/>
          <a:r>
            <a:rPr lang="ru-RU" sz="2000" dirty="0" smtClean="0"/>
            <a:t>Хронические заболевания;</a:t>
          </a:r>
          <a:endParaRPr lang="ru-RU" sz="2000" dirty="0"/>
        </a:p>
      </dgm:t>
    </dgm:pt>
    <dgm:pt modelId="{7CECAFC2-D922-4E2C-8454-6CFC081D2C69}" type="parTrans" cxnId="{8E5A4B6D-D032-4588-A29B-7B02BE4387EA}">
      <dgm:prSet/>
      <dgm:spPr/>
      <dgm:t>
        <a:bodyPr/>
        <a:lstStyle/>
        <a:p>
          <a:endParaRPr lang="ru-RU"/>
        </a:p>
      </dgm:t>
    </dgm:pt>
    <dgm:pt modelId="{D50E938F-56D6-4AA9-BF14-FA83299031EF}" type="sibTrans" cxnId="{8E5A4B6D-D032-4588-A29B-7B02BE4387EA}">
      <dgm:prSet/>
      <dgm:spPr/>
      <dgm:t>
        <a:bodyPr/>
        <a:lstStyle/>
        <a:p>
          <a:endParaRPr lang="ru-RU"/>
        </a:p>
      </dgm:t>
    </dgm:pt>
    <dgm:pt modelId="{BA02EC52-3F0A-48AD-88FB-E0E3C0F70C39}">
      <dgm:prSet custT="1"/>
      <dgm:spPr/>
      <dgm:t>
        <a:bodyPr/>
        <a:lstStyle/>
        <a:p>
          <a:pPr rtl="0"/>
          <a:r>
            <a:rPr lang="ru-RU" sz="2000" dirty="0" smtClean="0"/>
            <a:t>Беременность на поздних сроках</a:t>
          </a:r>
          <a:r>
            <a:rPr lang="ru-RU" sz="1400" dirty="0" smtClean="0"/>
            <a:t>;</a:t>
          </a:r>
          <a:endParaRPr lang="ru-RU" sz="1400" dirty="0"/>
        </a:p>
      </dgm:t>
    </dgm:pt>
    <dgm:pt modelId="{B7A83D94-5B3B-429B-A736-1A696FE4C472}" type="parTrans" cxnId="{5F98C9B1-6887-4524-9C35-FD64B9171FA5}">
      <dgm:prSet/>
      <dgm:spPr/>
      <dgm:t>
        <a:bodyPr/>
        <a:lstStyle/>
        <a:p>
          <a:endParaRPr lang="ru-RU"/>
        </a:p>
      </dgm:t>
    </dgm:pt>
    <dgm:pt modelId="{7B14292C-33CD-4AAB-A390-48A5A50EFE0A}" type="sibTrans" cxnId="{5F98C9B1-6887-4524-9C35-FD64B9171FA5}">
      <dgm:prSet/>
      <dgm:spPr/>
      <dgm:t>
        <a:bodyPr/>
        <a:lstStyle/>
        <a:p>
          <a:endParaRPr lang="ru-RU"/>
        </a:p>
      </dgm:t>
    </dgm:pt>
    <dgm:pt modelId="{79780DB2-9144-4986-A41B-8C305682AF3D}">
      <dgm:prSet custT="1"/>
      <dgm:spPr/>
      <dgm:t>
        <a:bodyPr/>
        <a:lstStyle/>
        <a:p>
          <a:pPr rtl="0"/>
          <a:r>
            <a:rPr lang="ru-RU" sz="2000" dirty="0" smtClean="0"/>
            <a:t>Психические расстройства</a:t>
          </a:r>
          <a:endParaRPr lang="ru-RU" sz="2000" dirty="0"/>
        </a:p>
      </dgm:t>
    </dgm:pt>
    <dgm:pt modelId="{C58E38F1-D732-41A1-9224-3B9EE84210A9}" type="parTrans" cxnId="{290F9C5F-0325-445B-909F-0E1420B64150}">
      <dgm:prSet/>
      <dgm:spPr/>
      <dgm:t>
        <a:bodyPr/>
        <a:lstStyle/>
        <a:p>
          <a:endParaRPr lang="ru-RU"/>
        </a:p>
      </dgm:t>
    </dgm:pt>
    <dgm:pt modelId="{5443A316-78E6-42A6-BC0E-4896BA1B2CF9}" type="sibTrans" cxnId="{290F9C5F-0325-445B-909F-0E1420B64150}">
      <dgm:prSet/>
      <dgm:spPr/>
      <dgm:t>
        <a:bodyPr/>
        <a:lstStyle/>
        <a:p>
          <a:endParaRPr lang="ru-RU"/>
        </a:p>
      </dgm:t>
    </dgm:pt>
    <dgm:pt modelId="{35D91857-A1DF-4D9A-B2CE-45A50952EA6B}">
      <dgm:prSet custT="1"/>
      <dgm:spPr/>
      <dgm:t>
        <a:bodyPr/>
        <a:lstStyle/>
        <a:p>
          <a:pPr rtl="0"/>
          <a:r>
            <a:rPr lang="ru-RU" sz="2000" dirty="0" smtClean="0"/>
            <a:t>Наркотиками и интоксикацией;</a:t>
          </a:r>
          <a:endParaRPr lang="ru-RU" sz="2000" dirty="0"/>
        </a:p>
      </dgm:t>
    </dgm:pt>
    <dgm:pt modelId="{67DB30BA-2AED-445D-A781-E91B7F11325E}" type="parTrans" cxnId="{1F71ABDD-91C5-45CE-B7F1-D592D2DEB22C}">
      <dgm:prSet/>
      <dgm:spPr/>
      <dgm:t>
        <a:bodyPr/>
        <a:lstStyle/>
        <a:p>
          <a:endParaRPr lang="ru-RU"/>
        </a:p>
      </dgm:t>
    </dgm:pt>
    <dgm:pt modelId="{D82305C4-9BD9-4B0F-A460-D119F96CC64F}" type="sibTrans" cxnId="{1F71ABDD-91C5-45CE-B7F1-D592D2DEB22C}">
      <dgm:prSet/>
      <dgm:spPr/>
      <dgm:t>
        <a:bodyPr/>
        <a:lstStyle/>
        <a:p>
          <a:endParaRPr lang="ru-RU"/>
        </a:p>
      </dgm:t>
    </dgm:pt>
    <dgm:pt modelId="{2EAD2631-AB6D-4604-BD07-342E50E2C5D8}">
      <dgm:prSet custT="1"/>
      <dgm:spPr/>
      <dgm:t>
        <a:bodyPr/>
        <a:lstStyle/>
        <a:p>
          <a:pPr rtl="0"/>
          <a:r>
            <a:rPr lang="ru-RU" sz="2000" dirty="0" smtClean="0"/>
            <a:t>При самокалечение</a:t>
          </a:r>
          <a:r>
            <a:rPr lang="ru-RU" sz="1400" dirty="0" smtClean="0"/>
            <a:t>;</a:t>
          </a:r>
          <a:endParaRPr lang="ru-RU" sz="1400" dirty="0"/>
        </a:p>
      </dgm:t>
    </dgm:pt>
    <dgm:pt modelId="{C7798E72-6689-43F0-93A9-E97472BAD018}" type="parTrans" cxnId="{70204C63-1C47-4FE1-8685-3EFEB3E8634D}">
      <dgm:prSet/>
      <dgm:spPr/>
      <dgm:t>
        <a:bodyPr/>
        <a:lstStyle/>
        <a:p>
          <a:endParaRPr lang="ru-RU"/>
        </a:p>
      </dgm:t>
    </dgm:pt>
    <dgm:pt modelId="{7E56D225-A3E0-4116-8FEB-B52669F49FC9}" type="sibTrans" cxnId="{70204C63-1C47-4FE1-8685-3EFEB3E8634D}">
      <dgm:prSet/>
      <dgm:spPr/>
      <dgm:t>
        <a:bodyPr/>
        <a:lstStyle/>
        <a:p>
          <a:endParaRPr lang="ru-RU"/>
        </a:p>
      </dgm:t>
    </dgm:pt>
    <dgm:pt modelId="{A0F7164D-CDE0-47EA-BC9C-C615CB942743}">
      <dgm:prSet custT="1"/>
      <dgm:spPr/>
      <dgm:t>
        <a:bodyPr/>
        <a:lstStyle/>
        <a:p>
          <a:pPr rtl="0"/>
          <a:r>
            <a:rPr lang="ru-RU" sz="2000" dirty="0" smtClean="0"/>
            <a:t>Лечение родственников;</a:t>
          </a:r>
          <a:endParaRPr lang="ru-RU" sz="2000" dirty="0"/>
        </a:p>
      </dgm:t>
    </dgm:pt>
    <dgm:pt modelId="{90CD0AB6-844E-4758-8C50-1995E73C3E1E}" type="parTrans" cxnId="{C326ED01-9384-463D-AC6C-DFF460208A49}">
      <dgm:prSet/>
      <dgm:spPr/>
      <dgm:t>
        <a:bodyPr/>
        <a:lstStyle/>
        <a:p>
          <a:endParaRPr lang="ru-RU"/>
        </a:p>
      </dgm:t>
    </dgm:pt>
    <dgm:pt modelId="{C0938927-F35C-4AFD-8D15-6CC6D517EDDE}" type="sibTrans" cxnId="{C326ED01-9384-463D-AC6C-DFF460208A49}">
      <dgm:prSet/>
      <dgm:spPr/>
      <dgm:t>
        <a:bodyPr/>
        <a:lstStyle/>
        <a:p>
          <a:endParaRPr lang="ru-RU"/>
        </a:p>
      </dgm:t>
    </dgm:pt>
    <dgm:pt modelId="{D9A8760C-B569-4DE4-9CF1-4FE72FA6D882}">
      <dgm:prSet custT="1"/>
      <dgm:spPr/>
      <dgm:t>
        <a:bodyPr/>
        <a:lstStyle/>
        <a:p>
          <a:pPr rtl="0"/>
          <a:r>
            <a:rPr lang="ru-RU" sz="2000" dirty="0" smtClean="0"/>
            <a:t>Пластическую хирургию </a:t>
          </a:r>
          <a:endParaRPr lang="ru-RU" sz="2000" dirty="0"/>
        </a:p>
      </dgm:t>
    </dgm:pt>
    <dgm:pt modelId="{F2E976FF-80C3-45E7-80CC-8AA7D97F3550}" type="parTrans" cxnId="{3A793FEE-6FC2-4C12-B374-9AF5CB73CB42}">
      <dgm:prSet/>
      <dgm:spPr/>
      <dgm:t>
        <a:bodyPr/>
        <a:lstStyle/>
        <a:p>
          <a:endParaRPr lang="ru-RU"/>
        </a:p>
      </dgm:t>
    </dgm:pt>
    <dgm:pt modelId="{EC23AD79-E117-476E-BFA8-BBFD8FD05B68}" type="sibTrans" cxnId="{3A793FEE-6FC2-4C12-B374-9AF5CB73CB42}">
      <dgm:prSet/>
      <dgm:spPr/>
      <dgm:t>
        <a:bodyPr/>
        <a:lstStyle/>
        <a:p>
          <a:endParaRPr lang="ru-RU"/>
        </a:p>
      </dgm:t>
    </dgm:pt>
    <dgm:pt modelId="{B95B5C88-7D9F-40FF-BDEB-30C507081C60}" type="pres">
      <dgm:prSet presAssocID="{CFF6BC53-9656-481D-817C-DE27836A86B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A0B831E-8FE4-4B1F-88E4-F3DDD275E9D5}" type="pres">
      <dgm:prSet presAssocID="{BAC23372-75D2-4A74-ADD2-FDFEBD2D33F2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94897D-A8C9-4365-892F-544AA5668E90}" type="pres">
      <dgm:prSet presAssocID="{D50E938F-56D6-4AA9-BF14-FA83299031EF}" presName="spacer" presStyleCnt="0"/>
      <dgm:spPr/>
    </dgm:pt>
    <dgm:pt modelId="{99E35B17-E5CD-4672-BBF9-1B29E5632334}" type="pres">
      <dgm:prSet presAssocID="{BA02EC52-3F0A-48AD-88FB-E0E3C0F70C39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A07C5C-AF6F-4CA6-94E4-183CCD6EE46D}" type="pres">
      <dgm:prSet presAssocID="{7B14292C-33CD-4AAB-A390-48A5A50EFE0A}" presName="spacer" presStyleCnt="0"/>
      <dgm:spPr/>
    </dgm:pt>
    <dgm:pt modelId="{F954737A-6821-4915-A545-79A4E86FF4ED}" type="pres">
      <dgm:prSet presAssocID="{79780DB2-9144-4986-A41B-8C305682AF3D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265774-0B4B-4F2D-A10A-24FDCFF8A63E}" type="pres">
      <dgm:prSet presAssocID="{5443A316-78E6-42A6-BC0E-4896BA1B2CF9}" presName="spacer" presStyleCnt="0"/>
      <dgm:spPr/>
    </dgm:pt>
    <dgm:pt modelId="{0EDD0539-30EB-49A3-A80C-898D2DE8A941}" type="pres">
      <dgm:prSet presAssocID="{35D91857-A1DF-4D9A-B2CE-45A50952EA6B}" presName="parentText" presStyleLbl="node1" presStyleIdx="3" presStyleCnt="7" custLinFactNeighborX="-80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64028A-FA00-4542-B170-98BEB02EA28E}" type="pres">
      <dgm:prSet presAssocID="{D82305C4-9BD9-4B0F-A460-D119F96CC64F}" presName="spacer" presStyleCnt="0"/>
      <dgm:spPr/>
    </dgm:pt>
    <dgm:pt modelId="{887C5E38-BA62-4AF2-96FD-17A76AC23B9F}" type="pres">
      <dgm:prSet presAssocID="{2EAD2631-AB6D-4604-BD07-342E50E2C5D8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468068-F096-449A-BDD5-3B31E18DF98D}" type="pres">
      <dgm:prSet presAssocID="{7E56D225-A3E0-4116-8FEB-B52669F49FC9}" presName="spacer" presStyleCnt="0"/>
      <dgm:spPr/>
    </dgm:pt>
    <dgm:pt modelId="{D8BBB60F-5C30-447B-AA9D-0BF778583352}" type="pres">
      <dgm:prSet presAssocID="{A0F7164D-CDE0-47EA-BC9C-C615CB942743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DCFBA0-768B-4527-902D-2CC89B35802A}" type="pres">
      <dgm:prSet presAssocID="{C0938927-F35C-4AFD-8D15-6CC6D517EDDE}" presName="spacer" presStyleCnt="0"/>
      <dgm:spPr/>
    </dgm:pt>
    <dgm:pt modelId="{2A8111B1-511E-4246-867B-E3269457FE95}" type="pres">
      <dgm:prSet presAssocID="{D9A8760C-B569-4DE4-9CF1-4FE72FA6D882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8AAFD12-8778-4D60-BC9A-F249528EF921}" type="presOf" srcId="{79780DB2-9144-4986-A41B-8C305682AF3D}" destId="{F954737A-6821-4915-A545-79A4E86FF4ED}" srcOrd="0" destOrd="0" presId="urn:microsoft.com/office/officeart/2005/8/layout/vList2"/>
    <dgm:cxn modelId="{90727DC3-E152-4457-8E33-3776BD655656}" type="presOf" srcId="{D9A8760C-B569-4DE4-9CF1-4FE72FA6D882}" destId="{2A8111B1-511E-4246-867B-E3269457FE95}" srcOrd="0" destOrd="0" presId="urn:microsoft.com/office/officeart/2005/8/layout/vList2"/>
    <dgm:cxn modelId="{290F9C5F-0325-445B-909F-0E1420B64150}" srcId="{CFF6BC53-9656-481D-817C-DE27836A86B5}" destId="{79780DB2-9144-4986-A41B-8C305682AF3D}" srcOrd="2" destOrd="0" parTransId="{C58E38F1-D732-41A1-9224-3B9EE84210A9}" sibTransId="{5443A316-78E6-42A6-BC0E-4896BA1B2CF9}"/>
    <dgm:cxn modelId="{2B3A7959-DA21-463D-9E49-640062AAD409}" type="presOf" srcId="{BAC23372-75D2-4A74-ADD2-FDFEBD2D33F2}" destId="{6A0B831E-8FE4-4B1F-88E4-F3DDD275E9D5}" srcOrd="0" destOrd="0" presId="urn:microsoft.com/office/officeart/2005/8/layout/vList2"/>
    <dgm:cxn modelId="{70204C63-1C47-4FE1-8685-3EFEB3E8634D}" srcId="{CFF6BC53-9656-481D-817C-DE27836A86B5}" destId="{2EAD2631-AB6D-4604-BD07-342E50E2C5D8}" srcOrd="4" destOrd="0" parTransId="{C7798E72-6689-43F0-93A9-E97472BAD018}" sibTransId="{7E56D225-A3E0-4116-8FEB-B52669F49FC9}"/>
    <dgm:cxn modelId="{1F71ABDD-91C5-45CE-B7F1-D592D2DEB22C}" srcId="{CFF6BC53-9656-481D-817C-DE27836A86B5}" destId="{35D91857-A1DF-4D9A-B2CE-45A50952EA6B}" srcOrd="3" destOrd="0" parTransId="{67DB30BA-2AED-445D-A781-E91B7F11325E}" sibTransId="{D82305C4-9BD9-4B0F-A460-D119F96CC64F}"/>
    <dgm:cxn modelId="{B5F3BD5E-9E6A-4D51-A292-98D786BE51F5}" type="presOf" srcId="{CFF6BC53-9656-481D-817C-DE27836A86B5}" destId="{B95B5C88-7D9F-40FF-BDEB-30C507081C60}" srcOrd="0" destOrd="0" presId="urn:microsoft.com/office/officeart/2005/8/layout/vList2"/>
    <dgm:cxn modelId="{20695D01-1975-46A9-9A63-2196317F4E3D}" type="presOf" srcId="{BA02EC52-3F0A-48AD-88FB-E0E3C0F70C39}" destId="{99E35B17-E5CD-4672-BBF9-1B29E5632334}" srcOrd="0" destOrd="0" presId="urn:microsoft.com/office/officeart/2005/8/layout/vList2"/>
    <dgm:cxn modelId="{12DD51DD-745C-47D1-B582-E99EF43387B5}" type="presOf" srcId="{35D91857-A1DF-4D9A-B2CE-45A50952EA6B}" destId="{0EDD0539-30EB-49A3-A80C-898D2DE8A941}" srcOrd="0" destOrd="0" presId="urn:microsoft.com/office/officeart/2005/8/layout/vList2"/>
    <dgm:cxn modelId="{C326ED01-9384-463D-AC6C-DFF460208A49}" srcId="{CFF6BC53-9656-481D-817C-DE27836A86B5}" destId="{A0F7164D-CDE0-47EA-BC9C-C615CB942743}" srcOrd="5" destOrd="0" parTransId="{90CD0AB6-844E-4758-8C50-1995E73C3E1E}" sibTransId="{C0938927-F35C-4AFD-8D15-6CC6D517EDDE}"/>
    <dgm:cxn modelId="{8E5A4B6D-D032-4588-A29B-7B02BE4387EA}" srcId="{CFF6BC53-9656-481D-817C-DE27836A86B5}" destId="{BAC23372-75D2-4A74-ADD2-FDFEBD2D33F2}" srcOrd="0" destOrd="0" parTransId="{7CECAFC2-D922-4E2C-8454-6CFC081D2C69}" sibTransId="{D50E938F-56D6-4AA9-BF14-FA83299031EF}"/>
    <dgm:cxn modelId="{A5E08E6C-5A58-4AFD-A6AD-31FA21B898CC}" type="presOf" srcId="{A0F7164D-CDE0-47EA-BC9C-C615CB942743}" destId="{D8BBB60F-5C30-447B-AA9D-0BF778583352}" srcOrd="0" destOrd="0" presId="urn:microsoft.com/office/officeart/2005/8/layout/vList2"/>
    <dgm:cxn modelId="{618A5551-D1A5-48D1-8CB7-C187470858CB}" type="presOf" srcId="{2EAD2631-AB6D-4604-BD07-342E50E2C5D8}" destId="{887C5E38-BA62-4AF2-96FD-17A76AC23B9F}" srcOrd="0" destOrd="0" presId="urn:microsoft.com/office/officeart/2005/8/layout/vList2"/>
    <dgm:cxn modelId="{5F98C9B1-6887-4524-9C35-FD64B9171FA5}" srcId="{CFF6BC53-9656-481D-817C-DE27836A86B5}" destId="{BA02EC52-3F0A-48AD-88FB-E0E3C0F70C39}" srcOrd="1" destOrd="0" parTransId="{B7A83D94-5B3B-429B-A736-1A696FE4C472}" sibTransId="{7B14292C-33CD-4AAB-A390-48A5A50EFE0A}"/>
    <dgm:cxn modelId="{3A793FEE-6FC2-4C12-B374-9AF5CB73CB42}" srcId="{CFF6BC53-9656-481D-817C-DE27836A86B5}" destId="{D9A8760C-B569-4DE4-9CF1-4FE72FA6D882}" srcOrd="6" destOrd="0" parTransId="{F2E976FF-80C3-45E7-80CC-8AA7D97F3550}" sibTransId="{EC23AD79-E117-476E-BFA8-BBFD8FD05B68}"/>
    <dgm:cxn modelId="{07B9261F-3E22-4F0F-9E91-4EA26929BA73}" type="presParOf" srcId="{B95B5C88-7D9F-40FF-BDEB-30C507081C60}" destId="{6A0B831E-8FE4-4B1F-88E4-F3DDD275E9D5}" srcOrd="0" destOrd="0" presId="urn:microsoft.com/office/officeart/2005/8/layout/vList2"/>
    <dgm:cxn modelId="{2286EE7D-7728-48DE-B8D8-FBADC4153A15}" type="presParOf" srcId="{B95B5C88-7D9F-40FF-BDEB-30C507081C60}" destId="{CE94897D-A8C9-4365-892F-544AA5668E90}" srcOrd="1" destOrd="0" presId="urn:microsoft.com/office/officeart/2005/8/layout/vList2"/>
    <dgm:cxn modelId="{A7ED13E4-D6F7-4487-A4BD-0CE96E05BE54}" type="presParOf" srcId="{B95B5C88-7D9F-40FF-BDEB-30C507081C60}" destId="{99E35B17-E5CD-4672-BBF9-1B29E5632334}" srcOrd="2" destOrd="0" presId="urn:microsoft.com/office/officeart/2005/8/layout/vList2"/>
    <dgm:cxn modelId="{88C19EF5-8766-42A3-AB7E-F9C5ED91F5DC}" type="presParOf" srcId="{B95B5C88-7D9F-40FF-BDEB-30C507081C60}" destId="{90A07C5C-AF6F-4CA6-94E4-183CCD6EE46D}" srcOrd="3" destOrd="0" presId="urn:microsoft.com/office/officeart/2005/8/layout/vList2"/>
    <dgm:cxn modelId="{B3EBF10B-EF11-47C3-BDC2-BB95AEC79422}" type="presParOf" srcId="{B95B5C88-7D9F-40FF-BDEB-30C507081C60}" destId="{F954737A-6821-4915-A545-79A4E86FF4ED}" srcOrd="4" destOrd="0" presId="urn:microsoft.com/office/officeart/2005/8/layout/vList2"/>
    <dgm:cxn modelId="{927E3B3B-D332-47A4-BBB9-FB90EB9E1D97}" type="presParOf" srcId="{B95B5C88-7D9F-40FF-BDEB-30C507081C60}" destId="{1A265774-0B4B-4F2D-A10A-24FDCFF8A63E}" srcOrd="5" destOrd="0" presId="urn:microsoft.com/office/officeart/2005/8/layout/vList2"/>
    <dgm:cxn modelId="{5477DABD-0929-4861-9935-EB8DE4256842}" type="presParOf" srcId="{B95B5C88-7D9F-40FF-BDEB-30C507081C60}" destId="{0EDD0539-30EB-49A3-A80C-898D2DE8A941}" srcOrd="6" destOrd="0" presId="urn:microsoft.com/office/officeart/2005/8/layout/vList2"/>
    <dgm:cxn modelId="{76DCA3EA-56F6-4BA5-95CE-A4B96B4FE894}" type="presParOf" srcId="{B95B5C88-7D9F-40FF-BDEB-30C507081C60}" destId="{A664028A-FA00-4542-B170-98BEB02EA28E}" srcOrd="7" destOrd="0" presId="urn:microsoft.com/office/officeart/2005/8/layout/vList2"/>
    <dgm:cxn modelId="{5AA5DBA9-4016-4DBD-9888-EDC1CAC8B6AD}" type="presParOf" srcId="{B95B5C88-7D9F-40FF-BDEB-30C507081C60}" destId="{887C5E38-BA62-4AF2-96FD-17A76AC23B9F}" srcOrd="8" destOrd="0" presId="urn:microsoft.com/office/officeart/2005/8/layout/vList2"/>
    <dgm:cxn modelId="{33B1FA70-1B78-480F-88EB-ADB1D2B7CEDD}" type="presParOf" srcId="{B95B5C88-7D9F-40FF-BDEB-30C507081C60}" destId="{F6468068-F096-449A-BDD5-3B31E18DF98D}" srcOrd="9" destOrd="0" presId="urn:microsoft.com/office/officeart/2005/8/layout/vList2"/>
    <dgm:cxn modelId="{F0C03008-DBE0-43BC-ACE9-2E75A1A8E59A}" type="presParOf" srcId="{B95B5C88-7D9F-40FF-BDEB-30C507081C60}" destId="{D8BBB60F-5C30-447B-AA9D-0BF778583352}" srcOrd="10" destOrd="0" presId="urn:microsoft.com/office/officeart/2005/8/layout/vList2"/>
    <dgm:cxn modelId="{8E34A13B-3051-4D7B-8FF5-AA250FFC94E9}" type="presParOf" srcId="{B95B5C88-7D9F-40FF-BDEB-30C507081C60}" destId="{9CDCFBA0-768B-4527-902D-2CC89B35802A}" srcOrd="11" destOrd="0" presId="urn:microsoft.com/office/officeart/2005/8/layout/vList2"/>
    <dgm:cxn modelId="{43E15903-65D5-4F38-B9D0-95CA22791837}" type="presParOf" srcId="{B95B5C88-7D9F-40FF-BDEB-30C507081C60}" destId="{2A8111B1-511E-4246-867B-E3269457FE95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80F5189-F176-41E8-8478-F85A0E8A7E8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63E596-AE51-4726-B4A5-9861C3287968}">
      <dgm:prSet custT="1"/>
      <dgm:spPr/>
      <dgm:t>
        <a:bodyPr/>
        <a:lstStyle/>
        <a:p>
          <a:pPr rtl="0"/>
          <a:r>
            <a:rPr lang="ru-RU" sz="3600" dirty="0" smtClean="0"/>
            <a:t>личная безопасность туристов и их имущества</a:t>
          </a:r>
          <a:endParaRPr lang="ru-RU" sz="3600" dirty="0"/>
        </a:p>
      </dgm:t>
    </dgm:pt>
    <dgm:pt modelId="{6E313C54-134E-4255-B275-B817326B9820}" type="parTrans" cxnId="{D01A9217-52B9-49C7-B9BA-02E6DD1CC085}">
      <dgm:prSet/>
      <dgm:spPr/>
      <dgm:t>
        <a:bodyPr/>
        <a:lstStyle/>
        <a:p>
          <a:endParaRPr lang="ru-RU"/>
        </a:p>
      </dgm:t>
    </dgm:pt>
    <dgm:pt modelId="{5A48924E-D1EE-455F-A024-CDE72DB75C3C}" type="sibTrans" cxnId="{D01A9217-52B9-49C7-B9BA-02E6DD1CC085}">
      <dgm:prSet/>
      <dgm:spPr/>
      <dgm:t>
        <a:bodyPr/>
        <a:lstStyle/>
        <a:p>
          <a:endParaRPr lang="ru-RU"/>
        </a:p>
      </dgm:t>
    </dgm:pt>
    <dgm:pt modelId="{DF979560-FB39-4AFE-9378-16EC8A108A7E}">
      <dgm:prSet/>
      <dgm:spPr/>
      <dgm:t>
        <a:bodyPr/>
        <a:lstStyle/>
        <a:p>
          <a:pPr rtl="0"/>
          <a:r>
            <a:rPr lang="ru-RU" dirty="0" smtClean="0"/>
            <a:t>безопасность окружающей среды в местах массового пребывания туристов, безопасность туристских объектов;</a:t>
          </a:r>
          <a:endParaRPr lang="ru-RU" dirty="0"/>
        </a:p>
      </dgm:t>
    </dgm:pt>
    <dgm:pt modelId="{2852E1AF-0D95-4BF0-AFE6-94C7F39EF41B}" type="parTrans" cxnId="{CBE4B4C0-61C3-43E0-A9F3-627BEC95A92E}">
      <dgm:prSet/>
      <dgm:spPr/>
      <dgm:t>
        <a:bodyPr/>
        <a:lstStyle/>
        <a:p>
          <a:endParaRPr lang="ru-RU"/>
        </a:p>
      </dgm:t>
    </dgm:pt>
    <dgm:pt modelId="{FE9BC50B-1913-4AA8-8539-51B402AE6B3D}" type="sibTrans" cxnId="{CBE4B4C0-61C3-43E0-A9F3-627BEC95A92E}">
      <dgm:prSet/>
      <dgm:spPr/>
      <dgm:t>
        <a:bodyPr/>
        <a:lstStyle/>
        <a:p>
          <a:endParaRPr lang="ru-RU"/>
        </a:p>
      </dgm:t>
    </dgm:pt>
    <dgm:pt modelId="{021DBD9F-B208-451C-9205-0A749D1BD4F7}">
      <dgm:prSet custT="1"/>
      <dgm:spPr/>
      <dgm:t>
        <a:bodyPr/>
        <a:lstStyle/>
        <a:p>
          <a:pPr rtl="0"/>
          <a:r>
            <a:rPr lang="ru-RU" sz="3200" dirty="0" smtClean="0"/>
            <a:t>безопасность национальных интересов принимающих государств</a:t>
          </a:r>
          <a:r>
            <a:rPr lang="ru-RU" sz="2400" dirty="0" smtClean="0"/>
            <a:t>.</a:t>
          </a:r>
          <a:endParaRPr lang="ru-RU" sz="2400" dirty="0"/>
        </a:p>
      </dgm:t>
    </dgm:pt>
    <dgm:pt modelId="{FC5DFA7D-F7EC-446D-B2E2-F148D1FA6C33}" type="parTrans" cxnId="{36618536-6BA4-4F9C-8F05-B602991C14A1}">
      <dgm:prSet/>
      <dgm:spPr/>
      <dgm:t>
        <a:bodyPr/>
        <a:lstStyle/>
        <a:p>
          <a:endParaRPr lang="ru-RU"/>
        </a:p>
      </dgm:t>
    </dgm:pt>
    <dgm:pt modelId="{49F5F919-248B-47FD-B577-7AE01F251084}" type="sibTrans" cxnId="{36618536-6BA4-4F9C-8F05-B602991C14A1}">
      <dgm:prSet/>
      <dgm:spPr/>
      <dgm:t>
        <a:bodyPr/>
        <a:lstStyle/>
        <a:p>
          <a:endParaRPr lang="ru-RU"/>
        </a:p>
      </dgm:t>
    </dgm:pt>
    <dgm:pt modelId="{F3A0F538-DAD2-48F1-BBEE-767CEA1FB44F}" type="pres">
      <dgm:prSet presAssocID="{880F5189-F176-41E8-8478-F85A0E8A7E8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B594175-E2ED-4CA8-A963-25562B269022}" type="pres">
      <dgm:prSet presAssocID="{B263E596-AE51-4726-B4A5-9861C328796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8D7731-D465-47CA-978A-814BC8020AF0}" type="pres">
      <dgm:prSet presAssocID="{5A48924E-D1EE-455F-A024-CDE72DB75C3C}" presName="sibTrans" presStyleCnt="0"/>
      <dgm:spPr/>
    </dgm:pt>
    <dgm:pt modelId="{EDD949C9-FE3C-40CB-8DB5-D7583B1739D4}" type="pres">
      <dgm:prSet presAssocID="{DF979560-FB39-4AFE-9378-16EC8A108A7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22656C-44B1-4886-9175-8A7DA2A75D61}" type="pres">
      <dgm:prSet presAssocID="{FE9BC50B-1913-4AA8-8539-51B402AE6B3D}" presName="sibTrans" presStyleCnt="0"/>
      <dgm:spPr/>
    </dgm:pt>
    <dgm:pt modelId="{F1673D60-E627-48B8-8684-5546B930CA1D}" type="pres">
      <dgm:prSet presAssocID="{021DBD9F-B208-451C-9205-0A749D1BD4F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A2F526-D049-4699-9826-632964073DF7}" type="presOf" srcId="{B263E596-AE51-4726-B4A5-9861C3287968}" destId="{8B594175-E2ED-4CA8-A963-25562B269022}" srcOrd="0" destOrd="0" presId="urn:microsoft.com/office/officeart/2005/8/layout/default"/>
    <dgm:cxn modelId="{CBE4B4C0-61C3-43E0-A9F3-627BEC95A92E}" srcId="{880F5189-F176-41E8-8478-F85A0E8A7E88}" destId="{DF979560-FB39-4AFE-9378-16EC8A108A7E}" srcOrd="1" destOrd="0" parTransId="{2852E1AF-0D95-4BF0-AFE6-94C7F39EF41B}" sibTransId="{FE9BC50B-1913-4AA8-8539-51B402AE6B3D}"/>
    <dgm:cxn modelId="{9FD1A848-6C9B-4ECA-80A0-DE7ACAFE44D4}" type="presOf" srcId="{021DBD9F-B208-451C-9205-0A749D1BD4F7}" destId="{F1673D60-E627-48B8-8684-5546B930CA1D}" srcOrd="0" destOrd="0" presId="urn:microsoft.com/office/officeart/2005/8/layout/default"/>
    <dgm:cxn modelId="{D01A9217-52B9-49C7-B9BA-02E6DD1CC085}" srcId="{880F5189-F176-41E8-8478-F85A0E8A7E88}" destId="{B263E596-AE51-4726-B4A5-9861C3287968}" srcOrd="0" destOrd="0" parTransId="{6E313C54-134E-4255-B275-B817326B9820}" sibTransId="{5A48924E-D1EE-455F-A024-CDE72DB75C3C}"/>
    <dgm:cxn modelId="{0D76BBCD-8B49-446B-AE2C-FCA9D29F258A}" type="presOf" srcId="{DF979560-FB39-4AFE-9378-16EC8A108A7E}" destId="{EDD949C9-FE3C-40CB-8DB5-D7583B1739D4}" srcOrd="0" destOrd="0" presId="urn:microsoft.com/office/officeart/2005/8/layout/default"/>
    <dgm:cxn modelId="{36618536-6BA4-4F9C-8F05-B602991C14A1}" srcId="{880F5189-F176-41E8-8478-F85A0E8A7E88}" destId="{021DBD9F-B208-451C-9205-0A749D1BD4F7}" srcOrd="2" destOrd="0" parTransId="{FC5DFA7D-F7EC-446D-B2E2-F148D1FA6C33}" sibTransId="{49F5F919-248B-47FD-B577-7AE01F251084}"/>
    <dgm:cxn modelId="{22153FB4-E9F3-4F03-8EBB-E52B80DC8868}" type="presOf" srcId="{880F5189-F176-41E8-8478-F85A0E8A7E88}" destId="{F3A0F538-DAD2-48F1-BBEE-767CEA1FB44F}" srcOrd="0" destOrd="0" presId="urn:microsoft.com/office/officeart/2005/8/layout/default"/>
    <dgm:cxn modelId="{74046FF9-637D-41F4-B8FA-2AEA1DCFF3AF}" type="presParOf" srcId="{F3A0F538-DAD2-48F1-BBEE-767CEA1FB44F}" destId="{8B594175-E2ED-4CA8-A963-25562B269022}" srcOrd="0" destOrd="0" presId="urn:microsoft.com/office/officeart/2005/8/layout/default"/>
    <dgm:cxn modelId="{966DB137-FB48-41FB-A0BB-72C73598C2F9}" type="presParOf" srcId="{F3A0F538-DAD2-48F1-BBEE-767CEA1FB44F}" destId="{F58D7731-D465-47CA-978A-814BC8020AF0}" srcOrd="1" destOrd="0" presId="urn:microsoft.com/office/officeart/2005/8/layout/default"/>
    <dgm:cxn modelId="{4F719F82-2880-4B1A-8C04-35E516A7951F}" type="presParOf" srcId="{F3A0F538-DAD2-48F1-BBEE-767CEA1FB44F}" destId="{EDD949C9-FE3C-40CB-8DB5-D7583B1739D4}" srcOrd="2" destOrd="0" presId="urn:microsoft.com/office/officeart/2005/8/layout/default"/>
    <dgm:cxn modelId="{927BFB89-4DCC-4642-9D3E-452E81AF721A}" type="presParOf" srcId="{F3A0F538-DAD2-48F1-BBEE-767CEA1FB44F}" destId="{3422656C-44B1-4886-9175-8A7DA2A75D61}" srcOrd="3" destOrd="0" presId="urn:microsoft.com/office/officeart/2005/8/layout/default"/>
    <dgm:cxn modelId="{44F936A1-422B-4132-AE58-6C4A4DAE55CA}" type="presParOf" srcId="{F3A0F538-DAD2-48F1-BBEE-767CEA1FB44F}" destId="{F1673D60-E627-48B8-8684-5546B930CA1D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9F548AF-A2AE-41FC-BA1C-06EAF3BF5E9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6B6B875-277C-493F-B7F6-FA6C861C0C39}">
      <dgm:prSet/>
      <dgm:spPr/>
      <dgm:t>
        <a:bodyPr/>
        <a:lstStyle/>
        <a:p>
          <a:pPr rtl="0"/>
          <a:r>
            <a:rPr lang="ru-RU" dirty="0" smtClean="0"/>
            <a:t>Обеспечение безопасности в туризме осуществляется на различных </a:t>
          </a:r>
          <a:r>
            <a:rPr lang="ru-RU" b="1" dirty="0" smtClean="0">
              <a:solidFill>
                <a:schemeClr val="tx1"/>
              </a:solidFill>
            </a:rPr>
            <a:t>уровнях</a:t>
          </a:r>
          <a:r>
            <a:rPr lang="ru-RU" dirty="0" smtClean="0"/>
            <a:t>: туристские предприятия; администрации туристских центров; местные власти; национальные органы по туризму и центральные власти государств; международные организации и межгосударственные органы</a:t>
          </a:r>
          <a:endParaRPr lang="ru-RU" dirty="0"/>
        </a:p>
      </dgm:t>
    </dgm:pt>
    <dgm:pt modelId="{801F93FD-560D-4A56-BF63-3905B81394CE}" type="parTrans" cxnId="{C7136AE9-401D-4552-BDDA-9C88F4E49A29}">
      <dgm:prSet/>
      <dgm:spPr/>
      <dgm:t>
        <a:bodyPr/>
        <a:lstStyle/>
        <a:p>
          <a:endParaRPr lang="ru-RU"/>
        </a:p>
      </dgm:t>
    </dgm:pt>
    <dgm:pt modelId="{3995AE06-DEA1-44D2-9F89-F31252B32F8E}" type="sibTrans" cxnId="{C7136AE9-401D-4552-BDDA-9C88F4E49A29}">
      <dgm:prSet/>
      <dgm:spPr/>
      <dgm:t>
        <a:bodyPr/>
        <a:lstStyle/>
        <a:p>
          <a:endParaRPr lang="ru-RU"/>
        </a:p>
      </dgm:t>
    </dgm:pt>
    <dgm:pt modelId="{BE011974-755D-4E44-8EC0-70B449093C35}" type="pres">
      <dgm:prSet presAssocID="{39F548AF-A2AE-41FC-BA1C-06EAF3BF5E9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B51F4E3-978E-4CB1-9BA0-BEFAD4CE518F}" type="pres">
      <dgm:prSet presAssocID="{16B6B875-277C-493F-B7F6-FA6C861C0C3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B53B2E5-BC3B-4DDD-8124-8FABC547BD6D}" type="presOf" srcId="{39F548AF-A2AE-41FC-BA1C-06EAF3BF5E97}" destId="{BE011974-755D-4E44-8EC0-70B449093C35}" srcOrd="0" destOrd="0" presId="urn:microsoft.com/office/officeart/2005/8/layout/vList2"/>
    <dgm:cxn modelId="{774B5987-AEEC-4DD5-907A-79344ECC32C9}" type="presOf" srcId="{16B6B875-277C-493F-B7F6-FA6C861C0C39}" destId="{DB51F4E3-978E-4CB1-9BA0-BEFAD4CE518F}" srcOrd="0" destOrd="0" presId="urn:microsoft.com/office/officeart/2005/8/layout/vList2"/>
    <dgm:cxn modelId="{C7136AE9-401D-4552-BDDA-9C88F4E49A29}" srcId="{39F548AF-A2AE-41FC-BA1C-06EAF3BF5E97}" destId="{16B6B875-277C-493F-B7F6-FA6C861C0C39}" srcOrd="0" destOrd="0" parTransId="{801F93FD-560D-4A56-BF63-3905B81394CE}" sibTransId="{3995AE06-DEA1-44D2-9F89-F31252B32F8E}"/>
    <dgm:cxn modelId="{1A6BDEC2-5E5A-4966-9872-E022202628CD}" type="presParOf" srcId="{BE011974-755D-4E44-8EC0-70B449093C35}" destId="{DB51F4E3-978E-4CB1-9BA0-BEFAD4CE518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8F90C72-C948-4769-BD46-782F4EE978DC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EEB3973-A50F-4817-BB0C-EB7B4459FB4A}">
      <dgm:prSet custT="1"/>
      <dgm:spPr/>
      <dgm:t>
        <a:bodyPr/>
        <a:lstStyle/>
        <a:p>
          <a:pPr algn="ctr" rtl="0"/>
          <a:r>
            <a:rPr lang="ru-RU" sz="3200" dirty="0" smtClean="0"/>
            <a:t>туристские предприятия; </a:t>
          </a:r>
          <a:endParaRPr lang="ru-RU" sz="3200" dirty="0"/>
        </a:p>
      </dgm:t>
    </dgm:pt>
    <dgm:pt modelId="{80896338-537C-42F5-A98E-A29E1146D62B}" type="parTrans" cxnId="{6351CCD3-F5D3-4C32-9B09-CCB813353D79}">
      <dgm:prSet/>
      <dgm:spPr/>
      <dgm:t>
        <a:bodyPr/>
        <a:lstStyle/>
        <a:p>
          <a:endParaRPr lang="ru-RU"/>
        </a:p>
      </dgm:t>
    </dgm:pt>
    <dgm:pt modelId="{3D0D2A57-0560-4D02-A453-C9587A866049}" type="sibTrans" cxnId="{6351CCD3-F5D3-4C32-9B09-CCB813353D79}">
      <dgm:prSet/>
      <dgm:spPr/>
      <dgm:t>
        <a:bodyPr/>
        <a:lstStyle/>
        <a:p>
          <a:endParaRPr lang="ru-RU"/>
        </a:p>
      </dgm:t>
    </dgm:pt>
    <dgm:pt modelId="{EFA1778C-6845-4448-9771-D86AC690251A}">
      <dgm:prSet custT="1"/>
      <dgm:spPr/>
      <dgm:t>
        <a:bodyPr/>
        <a:lstStyle/>
        <a:p>
          <a:pPr algn="ctr" rtl="0"/>
          <a:r>
            <a:rPr lang="ru-RU" sz="3200" dirty="0" smtClean="0"/>
            <a:t>администрации туристских центров; </a:t>
          </a:r>
          <a:endParaRPr lang="ru-RU" sz="3200" dirty="0"/>
        </a:p>
      </dgm:t>
    </dgm:pt>
    <dgm:pt modelId="{A56139CA-7BA1-4B1B-AD47-62FC34E603BA}" type="parTrans" cxnId="{C6B66205-DB85-458B-9225-73C6D7E08316}">
      <dgm:prSet/>
      <dgm:spPr/>
      <dgm:t>
        <a:bodyPr/>
        <a:lstStyle/>
        <a:p>
          <a:endParaRPr lang="ru-RU"/>
        </a:p>
      </dgm:t>
    </dgm:pt>
    <dgm:pt modelId="{9C09590A-4952-4662-87A5-A1CD90E0834E}" type="sibTrans" cxnId="{C6B66205-DB85-458B-9225-73C6D7E08316}">
      <dgm:prSet/>
      <dgm:spPr/>
      <dgm:t>
        <a:bodyPr/>
        <a:lstStyle/>
        <a:p>
          <a:endParaRPr lang="ru-RU"/>
        </a:p>
      </dgm:t>
    </dgm:pt>
    <dgm:pt modelId="{5153C736-759B-473D-B379-86E86DA53F43}">
      <dgm:prSet custT="1"/>
      <dgm:spPr/>
      <dgm:t>
        <a:bodyPr/>
        <a:lstStyle/>
        <a:p>
          <a:pPr rtl="0"/>
          <a:r>
            <a:rPr lang="ru-RU" sz="3200" dirty="0" smtClean="0"/>
            <a:t>местные власти; </a:t>
          </a:r>
          <a:endParaRPr lang="ru-RU" sz="3200" dirty="0"/>
        </a:p>
      </dgm:t>
    </dgm:pt>
    <dgm:pt modelId="{4DF24A59-376F-46FB-8E68-2E9CCE904C95}" type="parTrans" cxnId="{B3766D09-9BFE-42FA-9DB7-6C8CD453E36C}">
      <dgm:prSet/>
      <dgm:spPr/>
      <dgm:t>
        <a:bodyPr/>
        <a:lstStyle/>
        <a:p>
          <a:endParaRPr lang="ru-RU"/>
        </a:p>
      </dgm:t>
    </dgm:pt>
    <dgm:pt modelId="{6904D0C0-F5A5-496B-9697-C68AD8F52F8B}" type="sibTrans" cxnId="{B3766D09-9BFE-42FA-9DB7-6C8CD453E36C}">
      <dgm:prSet/>
      <dgm:spPr/>
      <dgm:t>
        <a:bodyPr/>
        <a:lstStyle/>
        <a:p>
          <a:endParaRPr lang="ru-RU"/>
        </a:p>
      </dgm:t>
    </dgm:pt>
    <dgm:pt modelId="{41B45695-C1F9-4D39-B1C4-2E11987F2CC6}">
      <dgm:prSet custT="1"/>
      <dgm:spPr/>
      <dgm:t>
        <a:bodyPr/>
        <a:lstStyle/>
        <a:p>
          <a:pPr algn="ctr" rtl="0"/>
          <a:r>
            <a:rPr lang="ru-RU" sz="2800" dirty="0" smtClean="0"/>
            <a:t>национальные органы по туризму и центральные власти государств; </a:t>
          </a:r>
          <a:endParaRPr lang="ru-RU" sz="2800" dirty="0"/>
        </a:p>
      </dgm:t>
    </dgm:pt>
    <dgm:pt modelId="{EB88B2C1-A324-4812-95DD-45DE3EADD020}" type="parTrans" cxnId="{0535A77C-AD3A-4485-AC61-0E55B89D6619}">
      <dgm:prSet/>
      <dgm:spPr/>
      <dgm:t>
        <a:bodyPr/>
        <a:lstStyle/>
        <a:p>
          <a:endParaRPr lang="ru-RU"/>
        </a:p>
      </dgm:t>
    </dgm:pt>
    <dgm:pt modelId="{2C62FEA1-A883-4AE1-A16E-C058DB261647}" type="sibTrans" cxnId="{0535A77C-AD3A-4485-AC61-0E55B89D6619}">
      <dgm:prSet/>
      <dgm:spPr/>
      <dgm:t>
        <a:bodyPr/>
        <a:lstStyle/>
        <a:p>
          <a:endParaRPr lang="ru-RU"/>
        </a:p>
      </dgm:t>
    </dgm:pt>
    <dgm:pt modelId="{A1C20F57-A030-4064-B372-53EDC86AF282}">
      <dgm:prSet custT="1"/>
      <dgm:spPr/>
      <dgm:t>
        <a:bodyPr/>
        <a:lstStyle/>
        <a:p>
          <a:pPr algn="ctr" rtl="0"/>
          <a:r>
            <a:rPr lang="ru-RU" sz="2800" dirty="0" smtClean="0"/>
            <a:t>международные организации и межгосударственные органы</a:t>
          </a:r>
          <a:endParaRPr lang="ru-RU" sz="2800" dirty="0"/>
        </a:p>
      </dgm:t>
    </dgm:pt>
    <dgm:pt modelId="{CB433CC3-63A4-4108-BA11-B5E2D3F146AB}" type="parTrans" cxnId="{80CCB675-C9C2-48F1-9DF3-93CFBD8967A1}">
      <dgm:prSet/>
      <dgm:spPr/>
      <dgm:t>
        <a:bodyPr/>
        <a:lstStyle/>
        <a:p>
          <a:endParaRPr lang="ru-RU"/>
        </a:p>
      </dgm:t>
    </dgm:pt>
    <dgm:pt modelId="{0DA709EC-B6B9-4457-AD55-FA0C6B981D3B}" type="sibTrans" cxnId="{80CCB675-C9C2-48F1-9DF3-93CFBD8967A1}">
      <dgm:prSet/>
      <dgm:spPr/>
      <dgm:t>
        <a:bodyPr/>
        <a:lstStyle/>
        <a:p>
          <a:endParaRPr lang="ru-RU"/>
        </a:p>
      </dgm:t>
    </dgm:pt>
    <dgm:pt modelId="{7749DC5A-B940-4DFE-8DD9-8EEE9C01F7A1}" type="pres">
      <dgm:prSet presAssocID="{C8F90C72-C948-4769-BD46-782F4EE978D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C2EA94D-2877-44DB-A42B-44BDC692D561}" type="pres">
      <dgm:prSet presAssocID="{A1C20F57-A030-4064-B372-53EDC86AF282}" presName="boxAndChildren" presStyleCnt="0"/>
      <dgm:spPr/>
    </dgm:pt>
    <dgm:pt modelId="{D1D1C5F3-C716-4BBE-8A99-8BC6BD0E2BC5}" type="pres">
      <dgm:prSet presAssocID="{A1C20F57-A030-4064-B372-53EDC86AF282}" presName="parentTextBox" presStyleLbl="node1" presStyleIdx="0" presStyleCnt="5"/>
      <dgm:spPr/>
      <dgm:t>
        <a:bodyPr/>
        <a:lstStyle/>
        <a:p>
          <a:endParaRPr lang="ru-RU"/>
        </a:p>
      </dgm:t>
    </dgm:pt>
    <dgm:pt modelId="{C87B049F-E710-484B-BC02-2C7D3676BC26}" type="pres">
      <dgm:prSet presAssocID="{2C62FEA1-A883-4AE1-A16E-C058DB261647}" presName="sp" presStyleCnt="0"/>
      <dgm:spPr/>
    </dgm:pt>
    <dgm:pt modelId="{BD30E691-8DFA-48B2-8E8E-7E9A77BA15A0}" type="pres">
      <dgm:prSet presAssocID="{41B45695-C1F9-4D39-B1C4-2E11987F2CC6}" presName="arrowAndChildren" presStyleCnt="0"/>
      <dgm:spPr/>
    </dgm:pt>
    <dgm:pt modelId="{3A5A1F9B-01E3-419D-8ED5-65B5BED3CCBE}" type="pres">
      <dgm:prSet presAssocID="{41B45695-C1F9-4D39-B1C4-2E11987F2CC6}" presName="parentTextArrow" presStyleLbl="node1" presStyleIdx="1" presStyleCnt="5"/>
      <dgm:spPr/>
      <dgm:t>
        <a:bodyPr/>
        <a:lstStyle/>
        <a:p>
          <a:endParaRPr lang="ru-RU"/>
        </a:p>
      </dgm:t>
    </dgm:pt>
    <dgm:pt modelId="{3874452B-CFC8-49DB-921E-F4125257D6CF}" type="pres">
      <dgm:prSet presAssocID="{6904D0C0-F5A5-496B-9697-C68AD8F52F8B}" presName="sp" presStyleCnt="0"/>
      <dgm:spPr/>
    </dgm:pt>
    <dgm:pt modelId="{62970844-1A8A-4CA4-89C5-D3B1044BAF37}" type="pres">
      <dgm:prSet presAssocID="{5153C736-759B-473D-B379-86E86DA53F43}" presName="arrowAndChildren" presStyleCnt="0"/>
      <dgm:spPr/>
    </dgm:pt>
    <dgm:pt modelId="{ECD559D4-EC82-4698-AB86-8DC0BF6D5C1D}" type="pres">
      <dgm:prSet presAssocID="{5153C736-759B-473D-B379-86E86DA53F43}" presName="parentTextArrow" presStyleLbl="node1" presStyleIdx="2" presStyleCnt="5"/>
      <dgm:spPr/>
      <dgm:t>
        <a:bodyPr/>
        <a:lstStyle/>
        <a:p>
          <a:endParaRPr lang="ru-RU"/>
        </a:p>
      </dgm:t>
    </dgm:pt>
    <dgm:pt modelId="{A0129815-2510-4CE9-99CB-94D528322009}" type="pres">
      <dgm:prSet presAssocID="{9C09590A-4952-4662-87A5-A1CD90E0834E}" presName="sp" presStyleCnt="0"/>
      <dgm:spPr/>
    </dgm:pt>
    <dgm:pt modelId="{E78AE4DF-7030-4C4C-B87D-E021B21DFA79}" type="pres">
      <dgm:prSet presAssocID="{EFA1778C-6845-4448-9771-D86AC690251A}" presName="arrowAndChildren" presStyleCnt="0"/>
      <dgm:spPr/>
    </dgm:pt>
    <dgm:pt modelId="{5F066C01-F76A-4F44-8E14-8235214B6E2F}" type="pres">
      <dgm:prSet presAssocID="{EFA1778C-6845-4448-9771-D86AC690251A}" presName="parentTextArrow" presStyleLbl="node1" presStyleIdx="3" presStyleCnt="5"/>
      <dgm:spPr/>
      <dgm:t>
        <a:bodyPr/>
        <a:lstStyle/>
        <a:p>
          <a:endParaRPr lang="ru-RU"/>
        </a:p>
      </dgm:t>
    </dgm:pt>
    <dgm:pt modelId="{0C2C0132-CBBF-4F22-84EF-4B7DC970C6A5}" type="pres">
      <dgm:prSet presAssocID="{3D0D2A57-0560-4D02-A453-C9587A866049}" presName="sp" presStyleCnt="0"/>
      <dgm:spPr/>
    </dgm:pt>
    <dgm:pt modelId="{835C6D65-4FB6-4352-A5A5-8864576CDD68}" type="pres">
      <dgm:prSet presAssocID="{CEEB3973-A50F-4817-BB0C-EB7B4459FB4A}" presName="arrowAndChildren" presStyleCnt="0"/>
      <dgm:spPr/>
    </dgm:pt>
    <dgm:pt modelId="{54A5B5FD-A0B3-463D-BB2C-82CA0E6288E7}" type="pres">
      <dgm:prSet presAssocID="{CEEB3973-A50F-4817-BB0C-EB7B4459FB4A}" presName="parentTextArrow" presStyleLbl="node1" presStyleIdx="4" presStyleCnt="5"/>
      <dgm:spPr/>
      <dgm:t>
        <a:bodyPr/>
        <a:lstStyle/>
        <a:p>
          <a:endParaRPr lang="ru-RU"/>
        </a:p>
      </dgm:t>
    </dgm:pt>
  </dgm:ptLst>
  <dgm:cxnLst>
    <dgm:cxn modelId="{FDEACF29-8BE0-4969-8913-010098BE28F9}" type="presOf" srcId="{CEEB3973-A50F-4817-BB0C-EB7B4459FB4A}" destId="{54A5B5FD-A0B3-463D-BB2C-82CA0E6288E7}" srcOrd="0" destOrd="0" presId="urn:microsoft.com/office/officeart/2005/8/layout/process4"/>
    <dgm:cxn modelId="{0535A77C-AD3A-4485-AC61-0E55B89D6619}" srcId="{C8F90C72-C948-4769-BD46-782F4EE978DC}" destId="{41B45695-C1F9-4D39-B1C4-2E11987F2CC6}" srcOrd="3" destOrd="0" parTransId="{EB88B2C1-A324-4812-95DD-45DE3EADD020}" sibTransId="{2C62FEA1-A883-4AE1-A16E-C058DB261647}"/>
    <dgm:cxn modelId="{E857F4C4-BE5C-49B2-9798-C89B43906666}" type="presOf" srcId="{41B45695-C1F9-4D39-B1C4-2E11987F2CC6}" destId="{3A5A1F9B-01E3-419D-8ED5-65B5BED3CCBE}" srcOrd="0" destOrd="0" presId="urn:microsoft.com/office/officeart/2005/8/layout/process4"/>
    <dgm:cxn modelId="{18370C04-D4D9-4F28-86F6-AAF0322E7227}" type="presOf" srcId="{C8F90C72-C948-4769-BD46-782F4EE978DC}" destId="{7749DC5A-B940-4DFE-8DD9-8EEE9C01F7A1}" srcOrd="0" destOrd="0" presId="urn:microsoft.com/office/officeart/2005/8/layout/process4"/>
    <dgm:cxn modelId="{0053232F-83B3-4987-A6A1-45D0A94E13EF}" type="presOf" srcId="{EFA1778C-6845-4448-9771-D86AC690251A}" destId="{5F066C01-F76A-4F44-8E14-8235214B6E2F}" srcOrd="0" destOrd="0" presId="urn:microsoft.com/office/officeart/2005/8/layout/process4"/>
    <dgm:cxn modelId="{80CCB675-C9C2-48F1-9DF3-93CFBD8967A1}" srcId="{C8F90C72-C948-4769-BD46-782F4EE978DC}" destId="{A1C20F57-A030-4064-B372-53EDC86AF282}" srcOrd="4" destOrd="0" parTransId="{CB433CC3-63A4-4108-BA11-B5E2D3F146AB}" sibTransId="{0DA709EC-B6B9-4457-AD55-FA0C6B981D3B}"/>
    <dgm:cxn modelId="{6351CCD3-F5D3-4C32-9B09-CCB813353D79}" srcId="{C8F90C72-C948-4769-BD46-782F4EE978DC}" destId="{CEEB3973-A50F-4817-BB0C-EB7B4459FB4A}" srcOrd="0" destOrd="0" parTransId="{80896338-537C-42F5-A98E-A29E1146D62B}" sibTransId="{3D0D2A57-0560-4D02-A453-C9587A866049}"/>
    <dgm:cxn modelId="{C6B66205-DB85-458B-9225-73C6D7E08316}" srcId="{C8F90C72-C948-4769-BD46-782F4EE978DC}" destId="{EFA1778C-6845-4448-9771-D86AC690251A}" srcOrd="1" destOrd="0" parTransId="{A56139CA-7BA1-4B1B-AD47-62FC34E603BA}" sibTransId="{9C09590A-4952-4662-87A5-A1CD90E0834E}"/>
    <dgm:cxn modelId="{CFF8EE5E-6EE6-4A1D-BDEB-05CFD8AA1393}" type="presOf" srcId="{5153C736-759B-473D-B379-86E86DA53F43}" destId="{ECD559D4-EC82-4698-AB86-8DC0BF6D5C1D}" srcOrd="0" destOrd="0" presId="urn:microsoft.com/office/officeart/2005/8/layout/process4"/>
    <dgm:cxn modelId="{B3766D09-9BFE-42FA-9DB7-6C8CD453E36C}" srcId="{C8F90C72-C948-4769-BD46-782F4EE978DC}" destId="{5153C736-759B-473D-B379-86E86DA53F43}" srcOrd="2" destOrd="0" parTransId="{4DF24A59-376F-46FB-8E68-2E9CCE904C95}" sibTransId="{6904D0C0-F5A5-496B-9697-C68AD8F52F8B}"/>
    <dgm:cxn modelId="{DCF100BA-653E-4354-BF19-8A728885DB4E}" type="presOf" srcId="{A1C20F57-A030-4064-B372-53EDC86AF282}" destId="{D1D1C5F3-C716-4BBE-8A99-8BC6BD0E2BC5}" srcOrd="0" destOrd="0" presId="urn:microsoft.com/office/officeart/2005/8/layout/process4"/>
    <dgm:cxn modelId="{78AD7038-C6C1-4AF7-A905-60305C53D79F}" type="presParOf" srcId="{7749DC5A-B940-4DFE-8DD9-8EEE9C01F7A1}" destId="{CC2EA94D-2877-44DB-A42B-44BDC692D561}" srcOrd="0" destOrd="0" presId="urn:microsoft.com/office/officeart/2005/8/layout/process4"/>
    <dgm:cxn modelId="{1858E14B-D340-4F7D-BB7B-F03FA2A0DAFD}" type="presParOf" srcId="{CC2EA94D-2877-44DB-A42B-44BDC692D561}" destId="{D1D1C5F3-C716-4BBE-8A99-8BC6BD0E2BC5}" srcOrd="0" destOrd="0" presId="urn:microsoft.com/office/officeart/2005/8/layout/process4"/>
    <dgm:cxn modelId="{04BEFCB2-615D-4ACA-872C-C2D99B0A799C}" type="presParOf" srcId="{7749DC5A-B940-4DFE-8DD9-8EEE9C01F7A1}" destId="{C87B049F-E710-484B-BC02-2C7D3676BC26}" srcOrd="1" destOrd="0" presId="urn:microsoft.com/office/officeart/2005/8/layout/process4"/>
    <dgm:cxn modelId="{BEAA5020-C70E-4329-BECC-846F0ABCB321}" type="presParOf" srcId="{7749DC5A-B940-4DFE-8DD9-8EEE9C01F7A1}" destId="{BD30E691-8DFA-48B2-8E8E-7E9A77BA15A0}" srcOrd="2" destOrd="0" presId="urn:microsoft.com/office/officeart/2005/8/layout/process4"/>
    <dgm:cxn modelId="{2EB90743-0ACE-43FE-880F-07F88CEBCF8D}" type="presParOf" srcId="{BD30E691-8DFA-48B2-8E8E-7E9A77BA15A0}" destId="{3A5A1F9B-01E3-419D-8ED5-65B5BED3CCBE}" srcOrd="0" destOrd="0" presId="urn:microsoft.com/office/officeart/2005/8/layout/process4"/>
    <dgm:cxn modelId="{BF4DC6CB-035F-42D9-9FA5-96FE5F7CC9F3}" type="presParOf" srcId="{7749DC5A-B940-4DFE-8DD9-8EEE9C01F7A1}" destId="{3874452B-CFC8-49DB-921E-F4125257D6CF}" srcOrd="3" destOrd="0" presId="urn:microsoft.com/office/officeart/2005/8/layout/process4"/>
    <dgm:cxn modelId="{D41ABAC7-2218-46D7-B7E6-B30CDA77F900}" type="presParOf" srcId="{7749DC5A-B940-4DFE-8DD9-8EEE9C01F7A1}" destId="{62970844-1A8A-4CA4-89C5-D3B1044BAF37}" srcOrd="4" destOrd="0" presId="urn:microsoft.com/office/officeart/2005/8/layout/process4"/>
    <dgm:cxn modelId="{F7C1DDBB-3409-4282-A6DA-3DBDA6AAB3CD}" type="presParOf" srcId="{62970844-1A8A-4CA4-89C5-D3B1044BAF37}" destId="{ECD559D4-EC82-4698-AB86-8DC0BF6D5C1D}" srcOrd="0" destOrd="0" presId="urn:microsoft.com/office/officeart/2005/8/layout/process4"/>
    <dgm:cxn modelId="{185F7738-D89E-41E2-A914-53D808DE0E68}" type="presParOf" srcId="{7749DC5A-B940-4DFE-8DD9-8EEE9C01F7A1}" destId="{A0129815-2510-4CE9-99CB-94D528322009}" srcOrd="5" destOrd="0" presId="urn:microsoft.com/office/officeart/2005/8/layout/process4"/>
    <dgm:cxn modelId="{66C737A0-E6C1-45E6-A62E-EBD66FAED203}" type="presParOf" srcId="{7749DC5A-B940-4DFE-8DD9-8EEE9C01F7A1}" destId="{E78AE4DF-7030-4C4C-B87D-E021B21DFA79}" srcOrd="6" destOrd="0" presId="urn:microsoft.com/office/officeart/2005/8/layout/process4"/>
    <dgm:cxn modelId="{B06BF75A-1F45-46C6-8E9D-028AB37AB1DE}" type="presParOf" srcId="{E78AE4DF-7030-4C4C-B87D-E021B21DFA79}" destId="{5F066C01-F76A-4F44-8E14-8235214B6E2F}" srcOrd="0" destOrd="0" presId="urn:microsoft.com/office/officeart/2005/8/layout/process4"/>
    <dgm:cxn modelId="{E587854F-135F-43F9-8DC9-9CC2586D2307}" type="presParOf" srcId="{7749DC5A-B940-4DFE-8DD9-8EEE9C01F7A1}" destId="{0C2C0132-CBBF-4F22-84EF-4B7DC970C6A5}" srcOrd="7" destOrd="0" presId="urn:microsoft.com/office/officeart/2005/8/layout/process4"/>
    <dgm:cxn modelId="{A53A2414-C28A-4F9D-9A80-3CBA6C82A82F}" type="presParOf" srcId="{7749DC5A-B940-4DFE-8DD9-8EEE9C01F7A1}" destId="{835C6D65-4FB6-4352-A5A5-8864576CDD68}" srcOrd="8" destOrd="0" presId="urn:microsoft.com/office/officeart/2005/8/layout/process4"/>
    <dgm:cxn modelId="{4439694A-8C38-4164-A0FA-62303CA84955}" type="presParOf" srcId="{835C6D65-4FB6-4352-A5A5-8864576CDD68}" destId="{54A5B5FD-A0B3-463D-BB2C-82CA0E6288E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5747A12-DB83-466F-91F0-1AFEEC0A050C}" type="doc">
      <dgm:prSet loTypeId="urn:microsoft.com/office/officeart/2008/layout/VerticalCircle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9070103-FA3C-4B7F-8E9D-042267F247AE}">
      <dgm:prSet/>
      <dgm:spPr/>
      <dgm:t>
        <a:bodyPr/>
        <a:lstStyle/>
        <a:p>
          <a:pPr rtl="0"/>
          <a:r>
            <a:rPr lang="ru-RU" smtClean="0"/>
            <a:t>плановое развитие туризма на национальной территории</a:t>
          </a:r>
          <a:endParaRPr lang="ru-RU"/>
        </a:p>
      </dgm:t>
    </dgm:pt>
    <dgm:pt modelId="{1F24161E-1F14-45F1-BFDE-9C7337D2F558}" type="parTrans" cxnId="{3A71D843-BCBC-4ADD-AE49-81651B2D1B05}">
      <dgm:prSet/>
      <dgm:spPr/>
      <dgm:t>
        <a:bodyPr/>
        <a:lstStyle/>
        <a:p>
          <a:endParaRPr lang="ru-RU"/>
        </a:p>
      </dgm:t>
    </dgm:pt>
    <dgm:pt modelId="{4610F7E8-42C8-49D6-8BED-F7756125363B}" type="sibTrans" cxnId="{3A71D843-BCBC-4ADD-AE49-81651B2D1B05}">
      <dgm:prSet/>
      <dgm:spPr/>
      <dgm:t>
        <a:bodyPr/>
        <a:lstStyle/>
        <a:p>
          <a:endParaRPr lang="ru-RU"/>
        </a:p>
      </dgm:t>
    </dgm:pt>
    <dgm:pt modelId="{ED156CCB-5F9F-4CD9-9A2E-DA1BD6324D6E}">
      <dgm:prSet/>
      <dgm:spPr/>
      <dgm:t>
        <a:bodyPr/>
        <a:lstStyle/>
        <a:p>
          <a:pPr rtl="0"/>
          <a:r>
            <a:rPr lang="ru-RU" smtClean="0"/>
            <a:t>принятие соответствующего законодательства</a:t>
          </a:r>
          <a:endParaRPr lang="ru-RU"/>
        </a:p>
      </dgm:t>
    </dgm:pt>
    <dgm:pt modelId="{F37B13A7-C345-4988-943D-CD6C2B2E74B2}" type="parTrans" cxnId="{D119A625-253E-4B43-B283-8F44797F151B}">
      <dgm:prSet/>
      <dgm:spPr/>
      <dgm:t>
        <a:bodyPr/>
        <a:lstStyle/>
        <a:p>
          <a:endParaRPr lang="ru-RU"/>
        </a:p>
      </dgm:t>
    </dgm:pt>
    <dgm:pt modelId="{6C8E1E51-B551-439A-B86C-E6AA1F9E29A3}" type="sibTrans" cxnId="{D119A625-253E-4B43-B283-8F44797F151B}">
      <dgm:prSet/>
      <dgm:spPr/>
      <dgm:t>
        <a:bodyPr/>
        <a:lstStyle/>
        <a:p>
          <a:endParaRPr lang="ru-RU"/>
        </a:p>
      </dgm:t>
    </dgm:pt>
    <dgm:pt modelId="{BBCC42A7-8107-424B-8910-5A7046270AD6}">
      <dgm:prSet/>
      <dgm:spPr/>
      <dgm:t>
        <a:bodyPr/>
        <a:lstStyle/>
        <a:p>
          <a:pPr rtl="0"/>
          <a:r>
            <a:rPr lang="ru-RU" smtClean="0"/>
            <a:t>осуществления природоохранных и иных мероприятий со стороны национальных, региональных и местных органов власти. </a:t>
          </a:r>
          <a:endParaRPr lang="ru-RU"/>
        </a:p>
      </dgm:t>
    </dgm:pt>
    <dgm:pt modelId="{2B0F8C80-9165-4912-B93B-F421A3818C5D}" type="parTrans" cxnId="{3103A9C2-574E-46E7-BCB3-80B6741F3CA2}">
      <dgm:prSet/>
      <dgm:spPr/>
      <dgm:t>
        <a:bodyPr/>
        <a:lstStyle/>
        <a:p>
          <a:endParaRPr lang="ru-RU"/>
        </a:p>
      </dgm:t>
    </dgm:pt>
    <dgm:pt modelId="{C2191A53-4F9E-47F8-855F-DE7FB1E71F22}" type="sibTrans" cxnId="{3103A9C2-574E-46E7-BCB3-80B6741F3CA2}">
      <dgm:prSet/>
      <dgm:spPr/>
      <dgm:t>
        <a:bodyPr/>
        <a:lstStyle/>
        <a:p>
          <a:endParaRPr lang="ru-RU"/>
        </a:p>
      </dgm:t>
    </dgm:pt>
    <dgm:pt modelId="{33728885-075B-40EA-9831-041750C70BC3}" type="pres">
      <dgm:prSet presAssocID="{85747A12-DB83-466F-91F0-1AFEEC0A050C}" presName="Name0" presStyleCnt="0">
        <dgm:presLayoutVars>
          <dgm:dir/>
        </dgm:presLayoutVars>
      </dgm:prSet>
      <dgm:spPr/>
      <dgm:t>
        <a:bodyPr/>
        <a:lstStyle/>
        <a:p>
          <a:endParaRPr lang="ru-RU"/>
        </a:p>
      </dgm:t>
    </dgm:pt>
    <dgm:pt modelId="{7C6030B5-CE7F-4701-BF53-A4BA7D70C17D}" type="pres">
      <dgm:prSet presAssocID="{A9070103-FA3C-4B7F-8E9D-042267F247AE}" presName="noChildren" presStyleCnt="0"/>
      <dgm:spPr/>
    </dgm:pt>
    <dgm:pt modelId="{55F9BDC9-9224-49E9-B966-CD116CE886F7}" type="pres">
      <dgm:prSet presAssocID="{A9070103-FA3C-4B7F-8E9D-042267F247AE}" presName="gap" presStyleCnt="0"/>
      <dgm:spPr/>
    </dgm:pt>
    <dgm:pt modelId="{52C8F7FD-7559-4C90-97A4-D05A66CED490}" type="pres">
      <dgm:prSet presAssocID="{A9070103-FA3C-4B7F-8E9D-042267F247AE}" presName="medCircle2" presStyleLbl="vennNode1" presStyleIdx="0" presStyleCnt="3"/>
      <dgm:spPr/>
    </dgm:pt>
    <dgm:pt modelId="{EBA6C089-2E05-4732-8920-F61EA39BA053}" type="pres">
      <dgm:prSet presAssocID="{A9070103-FA3C-4B7F-8E9D-042267F247AE}" presName="txLvlOnly1" presStyleLbl="revTx" presStyleIdx="0" presStyleCnt="3"/>
      <dgm:spPr/>
      <dgm:t>
        <a:bodyPr/>
        <a:lstStyle/>
        <a:p>
          <a:endParaRPr lang="ru-RU"/>
        </a:p>
      </dgm:t>
    </dgm:pt>
    <dgm:pt modelId="{74C122AC-D80E-4743-90B6-BF5A5428E728}" type="pres">
      <dgm:prSet presAssocID="{ED156CCB-5F9F-4CD9-9A2E-DA1BD6324D6E}" presName="noChildren" presStyleCnt="0"/>
      <dgm:spPr/>
    </dgm:pt>
    <dgm:pt modelId="{2CA5E8BA-97D0-40DF-B4E5-DC774F6DA192}" type="pres">
      <dgm:prSet presAssocID="{ED156CCB-5F9F-4CD9-9A2E-DA1BD6324D6E}" presName="gap" presStyleCnt="0"/>
      <dgm:spPr/>
    </dgm:pt>
    <dgm:pt modelId="{8C1248A6-8FC0-4FEA-9DB4-73FC2BE3470C}" type="pres">
      <dgm:prSet presAssocID="{ED156CCB-5F9F-4CD9-9A2E-DA1BD6324D6E}" presName="medCircle2" presStyleLbl="vennNode1" presStyleIdx="1" presStyleCnt="3"/>
      <dgm:spPr/>
    </dgm:pt>
    <dgm:pt modelId="{6448C013-024F-4538-B522-5E064ADA56D5}" type="pres">
      <dgm:prSet presAssocID="{ED156CCB-5F9F-4CD9-9A2E-DA1BD6324D6E}" presName="txLvlOnly1" presStyleLbl="revTx" presStyleIdx="1" presStyleCnt="3"/>
      <dgm:spPr/>
      <dgm:t>
        <a:bodyPr/>
        <a:lstStyle/>
        <a:p>
          <a:endParaRPr lang="ru-RU"/>
        </a:p>
      </dgm:t>
    </dgm:pt>
    <dgm:pt modelId="{9A7F1A25-5352-4F56-AE94-1F4E51836C5D}" type="pres">
      <dgm:prSet presAssocID="{BBCC42A7-8107-424B-8910-5A7046270AD6}" presName="noChildren" presStyleCnt="0"/>
      <dgm:spPr/>
    </dgm:pt>
    <dgm:pt modelId="{9D7F4660-4C64-41EA-98CA-D5FDCB7650DE}" type="pres">
      <dgm:prSet presAssocID="{BBCC42A7-8107-424B-8910-5A7046270AD6}" presName="gap" presStyleCnt="0"/>
      <dgm:spPr/>
    </dgm:pt>
    <dgm:pt modelId="{DA2C2BCD-F044-4155-8035-288E6A6DD852}" type="pres">
      <dgm:prSet presAssocID="{BBCC42A7-8107-424B-8910-5A7046270AD6}" presName="medCircle2" presStyleLbl="vennNode1" presStyleIdx="2" presStyleCnt="3"/>
      <dgm:spPr/>
    </dgm:pt>
    <dgm:pt modelId="{732642EA-B3D9-430D-99B1-6A27AB0A3598}" type="pres">
      <dgm:prSet presAssocID="{BBCC42A7-8107-424B-8910-5A7046270AD6}" presName="txLvlOnly1" presStyleLbl="revTx" presStyleIdx="2" presStyleCnt="3"/>
      <dgm:spPr/>
      <dgm:t>
        <a:bodyPr/>
        <a:lstStyle/>
        <a:p>
          <a:endParaRPr lang="ru-RU"/>
        </a:p>
      </dgm:t>
    </dgm:pt>
  </dgm:ptLst>
  <dgm:cxnLst>
    <dgm:cxn modelId="{3A71D843-BCBC-4ADD-AE49-81651B2D1B05}" srcId="{85747A12-DB83-466F-91F0-1AFEEC0A050C}" destId="{A9070103-FA3C-4B7F-8E9D-042267F247AE}" srcOrd="0" destOrd="0" parTransId="{1F24161E-1F14-45F1-BFDE-9C7337D2F558}" sibTransId="{4610F7E8-42C8-49D6-8BED-F7756125363B}"/>
    <dgm:cxn modelId="{F0610E9C-E96E-42C1-917E-2D057031CBAD}" type="presOf" srcId="{85747A12-DB83-466F-91F0-1AFEEC0A050C}" destId="{33728885-075B-40EA-9831-041750C70BC3}" srcOrd="0" destOrd="0" presId="urn:microsoft.com/office/officeart/2008/layout/VerticalCircleList"/>
    <dgm:cxn modelId="{BF9129C0-CBCF-4680-9817-62087315AB7D}" type="presOf" srcId="{ED156CCB-5F9F-4CD9-9A2E-DA1BD6324D6E}" destId="{6448C013-024F-4538-B522-5E064ADA56D5}" srcOrd="0" destOrd="0" presId="urn:microsoft.com/office/officeart/2008/layout/VerticalCircleList"/>
    <dgm:cxn modelId="{D119A625-253E-4B43-B283-8F44797F151B}" srcId="{85747A12-DB83-466F-91F0-1AFEEC0A050C}" destId="{ED156CCB-5F9F-4CD9-9A2E-DA1BD6324D6E}" srcOrd="1" destOrd="0" parTransId="{F37B13A7-C345-4988-943D-CD6C2B2E74B2}" sibTransId="{6C8E1E51-B551-439A-B86C-E6AA1F9E29A3}"/>
    <dgm:cxn modelId="{12FE2330-F6A0-4010-BB5C-30602DB330ED}" type="presOf" srcId="{BBCC42A7-8107-424B-8910-5A7046270AD6}" destId="{732642EA-B3D9-430D-99B1-6A27AB0A3598}" srcOrd="0" destOrd="0" presId="urn:microsoft.com/office/officeart/2008/layout/VerticalCircleList"/>
    <dgm:cxn modelId="{3103A9C2-574E-46E7-BCB3-80B6741F3CA2}" srcId="{85747A12-DB83-466F-91F0-1AFEEC0A050C}" destId="{BBCC42A7-8107-424B-8910-5A7046270AD6}" srcOrd="2" destOrd="0" parTransId="{2B0F8C80-9165-4912-B93B-F421A3818C5D}" sibTransId="{C2191A53-4F9E-47F8-855F-DE7FB1E71F22}"/>
    <dgm:cxn modelId="{0708F2F5-ECB3-47B3-BDD4-37FDB1997170}" type="presOf" srcId="{A9070103-FA3C-4B7F-8E9D-042267F247AE}" destId="{EBA6C089-2E05-4732-8920-F61EA39BA053}" srcOrd="0" destOrd="0" presId="urn:microsoft.com/office/officeart/2008/layout/VerticalCircleList"/>
    <dgm:cxn modelId="{98090C86-46F3-4ABE-B8EB-036CFF412706}" type="presParOf" srcId="{33728885-075B-40EA-9831-041750C70BC3}" destId="{7C6030B5-CE7F-4701-BF53-A4BA7D70C17D}" srcOrd="0" destOrd="0" presId="urn:microsoft.com/office/officeart/2008/layout/VerticalCircleList"/>
    <dgm:cxn modelId="{DCD8C15B-18E1-41E1-B027-DAB88B2993BB}" type="presParOf" srcId="{7C6030B5-CE7F-4701-BF53-A4BA7D70C17D}" destId="{55F9BDC9-9224-49E9-B966-CD116CE886F7}" srcOrd="0" destOrd="0" presId="urn:microsoft.com/office/officeart/2008/layout/VerticalCircleList"/>
    <dgm:cxn modelId="{85E97FFC-1BCD-4278-B021-26F002F7069E}" type="presParOf" srcId="{7C6030B5-CE7F-4701-BF53-A4BA7D70C17D}" destId="{52C8F7FD-7559-4C90-97A4-D05A66CED490}" srcOrd="1" destOrd="0" presId="urn:microsoft.com/office/officeart/2008/layout/VerticalCircleList"/>
    <dgm:cxn modelId="{2A87C9C4-FB27-420E-9B8F-15F9461FB4EA}" type="presParOf" srcId="{7C6030B5-CE7F-4701-BF53-A4BA7D70C17D}" destId="{EBA6C089-2E05-4732-8920-F61EA39BA053}" srcOrd="2" destOrd="0" presId="urn:microsoft.com/office/officeart/2008/layout/VerticalCircleList"/>
    <dgm:cxn modelId="{7F0D18C0-161E-4465-83CF-5AAD5629043D}" type="presParOf" srcId="{33728885-075B-40EA-9831-041750C70BC3}" destId="{74C122AC-D80E-4743-90B6-BF5A5428E728}" srcOrd="1" destOrd="0" presId="urn:microsoft.com/office/officeart/2008/layout/VerticalCircleList"/>
    <dgm:cxn modelId="{BFA11AFF-5CFD-4BD0-BE6D-FF28992E34F8}" type="presParOf" srcId="{74C122AC-D80E-4743-90B6-BF5A5428E728}" destId="{2CA5E8BA-97D0-40DF-B4E5-DC774F6DA192}" srcOrd="0" destOrd="0" presId="urn:microsoft.com/office/officeart/2008/layout/VerticalCircleList"/>
    <dgm:cxn modelId="{5D59F977-1933-40B6-BC3D-BE0B86F1C8F9}" type="presParOf" srcId="{74C122AC-D80E-4743-90B6-BF5A5428E728}" destId="{8C1248A6-8FC0-4FEA-9DB4-73FC2BE3470C}" srcOrd="1" destOrd="0" presId="urn:microsoft.com/office/officeart/2008/layout/VerticalCircleList"/>
    <dgm:cxn modelId="{1565337E-D574-42B3-BF9A-4ECC7EEDA1CE}" type="presParOf" srcId="{74C122AC-D80E-4743-90B6-BF5A5428E728}" destId="{6448C013-024F-4538-B522-5E064ADA56D5}" srcOrd="2" destOrd="0" presId="urn:microsoft.com/office/officeart/2008/layout/VerticalCircleList"/>
    <dgm:cxn modelId="{C2B405AD-8D68-497D-9FC2-4247A5D4CF21}" type="presParOf" srcId="{33728885-075B-40EA-9831-041750C70BC3}" destId="{9A7F1A25-5352-4F56-AE94-1F4E51836C5D}" srcOrd="2" destOrd="0" presId="urn:microsoft.com/office/officeart/2008/layout/VerticalCircleList"/>
    <dgm:cxn modelId="{6B1F42E6-20BE-4593-8536-0F4BCEC9C319}" type="presParOf" srcId="{9A7F1A25-5352-4F56-AE94-1F4E51836C5D}" destId="{9D7F4660-4C64-41EA-98CA-D5FDCB7650DE}" srcOrd="0" destOrd="0" presId="urn:microsoft.com/office/officeart/2008/layout/VerticalCircleList"/>
    <dgm:cxn modelId="{C6E28360-A661-48B6-8F11-9F8D63352739}" type="presParOf" srcId="{9A7F1A25-5352-4F56-AE94-1F4E51836C5D}" destId="{DA2C2BCD-F044-4155-8035-288E6A6DD852}" srcOrd="1" destOrd="0" presId="urn:microsoft.com/office/officeart/2008/layout/VerticalCircleList"/>
    <dgm:cxn modelId="{4D1C0058-A0AF-4B2C-9C82-271B99F4B24D}" type="presParOf" srcId="{9A7F1A25-5352-4F56-AE94-1F4E51836C5D}" destId="{732642EA-B3D9-430D-99B1-6A27AB0A3598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F7335B9-3D46-420E-962E-038B02AA976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67AB51D6-C719-4F77-A0F1-BE93C390D71E}">
      <dgm:prSet/>
      <dgm:spPr/>
      <dgm:t>
        <a:bodyPr/>
        <a:lstStyle/>
        <a:p>
          <a:pPr rtl="0"/>
          <a:r>
            <a:rPr lang="ru-RU" dirty="0" smtClean="0"/>
            <a:t>1)	активное	содействие	в	сохранении	наследия	местности	— культурного, исторического, природного;</a:t>
          </a:r>
          <a:endParaRPr lang="ru-RU" dirty="0"/>
        </a:p>
      </dgm:t>
    </dgm:pt>
    <dgm:pt modelId="{60E7CC59-0307-4ED4-9014-5F9DE10C4490}" type="parTrans" cxnId="{EED29070-E642-4CE7-8400-E424688771A9}">
      <dgm:prSet/>
      <dgm:spPr/>
      <dgm:t>
        <a:bodyPr/>
        <a:lstStyle/>
        <a:p>
          <a:endParaRPr lang="ru-RU"/>
        </a:p>
      </dgm:t>
    </dgm:pt>
    <dgm:pt modelId="{6E7FE794-3D63-4FAD-B47F-A4DE4989A033}" type="sibTrans" cxnId="{EED29070-E642-4CE7-8400-E424688771A9}">
      <dgm:prSet/>
      <dgm:spPr/>
      <dgm:t>
        <a:bodyPr/>
        <a:lstStyle/>
        <a:p>
          <a:endParaRPr lang="ru-RU"/>
        </a:p>
      </dgm:t>
    </dgm:pt>
    <dgm:pt modelId="{AF09AEFF-F640-4617-925E-C7161E50BC0E}">
      <dgm:prSet/>
      <dgm:spPr/>
      <dgm:t>
        <a:bodyPr/>
        <a:lstStyle/>
        <a:p>
          <a:pPr rtl="0"/>
          <a:r>
            <a:rPr lang="ru-RU" smtClean="0"/>
            <a:t>2)	подчеркивание	и	выделение	уникальности	наследия	местности относительно других регионов;</a:t>
          </a:r>
          <a:endParaRPr lang="ru-RU"/>
        </a:p>
      </dgm:t>
    </dgm:pt>
    <dgm:pt modelId="{957A899B-7798-4C88-BA94-1BEA94D2D45B}" type="parTrans" cxnId="{263CE2E2-5478-4ED5-82EF-9556DDD051D6}">
      <dgm:prSet/>
      <dgm:spPr/>
      <dgm:t>
        <a:bodyPr/>
        <a:lstStyle/>
        <a:p>
          <a:endParaRPr lang="ru-RU"/>
        </a:p>
      </dgm:t>
    </dgm:pt>
    <dgm:pt modelId="{9500ED2E-96C6-4161-BB1B-4131A0C9E713}" type="sibTrans" cxnId="{263CE2E2-5478-4ED5-82EF-9556DDD051D6}">
      <dgm:prSet/>
      <dgm:spPr/>
      <dgm:t>
        <a:bodyPr/>
        <a:lstStyle/>
        <a:p>
          <a:endParaRPr lang="ru-RU"/>
        </a:p>
      </dgm:t>
    </dgm:pt>
    <dgm:pt modelId="{DEB3E155-89F0-491B-843A-C0AB8C500C48}">
      <dgm:prSet/>
      <dgm:spPr/>
      <dgm:t>
        <a:bodyPr/>
        <a:lstStyle/>
        <a:p>
          <a:pPr rtl="0"/>
          <a:r>
            <a:rPr lang="ru-RU" smtClean="0"/>
            <a:t>3)	создание у местного населения чувства гордости и ответственности за уникальное наследие;</a:t>
          </a:r>
          <a:endParaRPr lang="ru-RU"/>
        </a:p>
      </dgm:t>
    </dgm:pt>
    <dgm:pt modelId="{BAEFC10E-4AFD-4DEA-B6DE-B2DBE1015271}" type="parTrans" cxnId="{CDFE0974-AF71-42A7-8EE0-96171ED2AB6C}">
      <dgm:prSet/>
      <dgm:spPr/>
      <dgm:t>
        <a:bodyPr/>
        <a:lstStyle/>
        <a:p>
          <a:endParaRPr lang="ru-RU"/>
        </a:p>
      </dgm:t>
    </dgm:pt>
    <dgm:pt modelId="{427771E6-65A2-4F9C-B24A-F73271A0E74F}" type="sibTrans" cxnId="{CDFE0974-AF71-42A7-8EE0-96171ED2AB6C}">
      <dgm:prSet/>
      <dgm:spPr/>
      <dgm:t>
        <a:bodyPr/>
        <a:lstStyle/>
        <a:p>
          <a:endParaRPr lang="ru-RU"/>
        </a:p>
      </dgm:t>
    </dgm:pt>
    <dgm:pt modelId="{193F5A2C-0FC1-48D6-A89A-8E2BB8E66ECC}">
      <dgm:prSet/>
      <dgm:spPr/>
      <dgm:t>
        <a:bodyPr/>
        <a:lstStyle/>
        <a:p>
          <a:pPr rtl="0"/>
          <a:r>
            <a:rPr lang="ru-RU" smtClean="0"/>
            <a:t>4)	разработка программы развития туризма на основе использования уникального наследия местности.</a:t>
          </a:r>
          <a:endParaRPr lang="ru-RU"/>
        </a:p>
      </dgm:t>
    </dgm:pt>
    <dgm:pt modelId="{C2295874-AF2A-4156-A53E-D100309F90CE}" type="parTrans" cxnId="{71A61F6F-D099-438F-AFC3-A89EBF9EA6E6}">
      <dgm:prSet/>
      <dgm:spPr/>
      <dgm:t>
        <a:bodyPr/>
        <a:lstStyle/>
        <a:p>
          <a:endParaRPr lang="ru-RU"/>
        </a:p>
      </dgm:t>
    </dgm:pt>
    <dgm:pt modelId="{94C43928-993C-43CA-9DB6-F98BE34BD9AF}" type="sibTrans" cxnId="{71A61F6F-D099-438F-AFC3-A89EBF9EA6E6}">
      <dgm:prSet/>
      <dgm:spPr/>
      <dgm:t>
        <a:bodyPr/>
        <a:lstStyle/>
        <a:p>
          <a:endParaRPr lang="ru-RU"/>
        </a:p>
      </dgm:t>
    </dgm:pt>
    <dgm:pt modelId="{A8C38948-13E8-4CFD-9267-65DD1FB30837}" type="pres">
      <dgm:prSet presAssocID="{BF7335B9-3D46-420E-962E-038B02AA976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BC0A50E-90A7-4AE6-BC8C-E697BA29F83B}" type="pres">
      <dgm:prSet presAssocID="{67AB51D6-C719-4F77-A0F1-BE93C390D71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A1A632-2809-4C91-9FD2-B7E8D051AA33}" type="pres">
      <dgm:prSet presAssocID="{6E7FE794-3D63-4FAD-B47F-A4DE4989A033}" presName="spacer" presStyleCnt="0"/>
      <dgm:spPr/>
    </dgm:pt>
    <dgm:pt modelId="{ACB37F57-ACF7-4EA0-AC0A-43B6BC106903}" type="pres">
      <dgm:prSet presAssocID="{AF09AEFF-F640-4617-925E-C7161E50BC0E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D47DCA-2BAA-4538-9748-9A331F534898}" type="pres">
      <dgm:prSet presAssocID="{9500ED2E-96C6-4161-BB1B-4131A0C9E713}" presName="spacer" presStyleCnt="0"/>
      <dgm:spPr/>
    </dgm:pt>
    <dgm:pt modelId="{7AC1AFD4-63C3-4C53-9060-2A47038391FD}" type="pres">
      <dgm:prSet presAssocID="{DEB3E155-89F0-491B-843A-C0AB8C500C4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033551-0AE6-440F-BF49-190EBAEDFE01}" type="pres">
      <dgm:prSet presAssocID="{427771E6-65A2-4F9C-B24A-F73271A0E74F}" presName="spacer" presStyleCnt="0"/>
      <dgm:spPr/>
    </dgm:pt>
    <dgm:pt modelId="{A765485F-B0A7-4C52-AF5C-0CEDEE6EDBE5}" type="pres">
      <dgm:prSet presAssocID="{193F5A2C-0FC1-48D6-A89A-8E2BB8E66ECC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BC841EA-D9E1-40F5-98AE-E5E63FD93247}" type="presOf" srcId="{193F5A2C-0FC1-48D6-A89A-8E2BB8E66ECC}" destId="{A765485F-B0A7-4C52-AF5C-0CEDEE6EDBE5}" srcOrd="0" destOrd="0" presId="urn:microsoft.com/office/officeart/2005/8/layout/vList2"/>
    <dgm:cxn modelId="{5F7AC6C9-24EC-4EE4-883E-D04F71295AA1}" type="presOf" srcId="{DEB3E155-89F0-491B-843A-C0AB8C500C48}" destId="{7AC1AFD4-63C3-4C53-9060-2A47038391FD}" srcOrd="0" destOrd="0" presId="urn:microsoft.com/office/officeart/2005/8/layout/vList2"/>
    <dgm:cxn modelId="{EED29070-E642-4CE7-8400-E424688771A9}" srcId="{BF7335B9-3D46-420E-962E-038B02AA9765}" destId="{67AB51D6-C719-4F77-A0F1-BE93C390D71E}" srcOrd="0" destOrd="0" parTransId="{60E7CC59-0307-4ED4-9014-5F9DE10C4490}" sibTransId="{6E7FE794-3D63-4FAD-B47F-A4DE4989A033}"/>
    <dgm:cxn modelId="{0FAC2347-C2E3-4E57-9C9E-86B0B866BB4D}" type="presOf" srcId="{BF7335B9-3D46-420E-962E-038B02AA9765}" destId="{A8C38948-13E8-4CFD-9267-65DD1FB30837}" srcOrd="0" destOrd="0" presId="urn:microsoft.com/office/officeart/2005/8/layout/vList2"/>
    <dgm:cxn modelId="{263CE2E2-5478-4ED5-82EF-9556DDD051D6}" srcId="{BF7335B9-3D46-420E-962E-038B02AA9765}" destId="{AF09AEFF-F640-4617-925E-C7161E50BC0E}" srcOrd="1" destOrd="0" parTransId="{957A899B-7798-4C88-BA94-1BEA94D2D45B}" sibTransId="{9500ED2E-96C6-4161-BB1B-4131A0C9E713}"/>
    <dgm:cxn modelId="{BF045262-EB20-4A3E-B0FF-9866F8051FA8}" type="presOf" srcId="{67AB51D6-C719-4F77-A0F1-BE93C390D71E}" destId="{2BC0A50E-90A7-4AE6-BC8C-E697BA29F83B}" srcOrd="0" destOrd="0" presId="urn:microsoft.com/office/officeart/2005/8/layout/vList2"/>
    <dgm:cxn modelId="{71A61F6F-D099-438F-AFC3-A89EBF9EA6E6}" srcId="{BF7335B9-3D46-420E-962E-038B02AA9765}" destId="{193F5A2C-0FC1-48D6-A89A-8E2BB8E66ECC}" srcOrd="3" destOrd="0" parTransId="{C2295874-AF2A-4156-A53E-D100309F90CE}" sibTransId="{94C43928-993C-43CA-9DB6-F98BE34BD9AF}"/>
    <dgm:cxn modelId="{CDFE0974-AF71-42A7-8EE0-96171ED2AB6C}" srcId="{BF7335B9-3D46-420E-962E-038B02AA9765}" destId="{DEB3E155-89F0-491B-843A-C0AB8C500C48}" srcOrd="2" destOrd="0" parTransId="{BAEFC10E-4AFD-4DEA-B6DE-B2DBE1015271}" sibTransId="{427771E6-65A2-4F9C-B24A-F73271A0E74F}"/>
    <dgm:cxn modelId="{900CC676-9988-4E9F-A5AA-826BC7F152F3}" type="presOf" srcId="{AF09AEFF-F640-4617-925E-C7161E50BC0E}" destId="{ACB37F57-ACF7-4EA0-AC0A-43B6BC106903}" srcOrd="0" destOrd="0" presId="urn:microsoft.com/office/officeart/2005/8/layout/vList2"/>
    <dgm:cxn modelId="{2316CB9C-7703-4A72-979E-885A2DF25B58}" type="presParOf" srcId="{A8C38948-13E8-4CFD-9267-65DD1FB30837}" destId="{2BC0A50E-90A7-4AE6-BC8C-E697BA29F83B}" srcOrd="0" destOrd="0" presId="urn:microsoft.com/office/officeart/2005/8/layout/vList2"/>
    <dgm:cxn modelId="{B2714D8D-209F-48C2-A00F-BC803FFEE137}" type="presParOf" srcId="{A8C38948-13E8-4CFD-9267-65DD1FB30837}" destId="{85A1A632-2809-4C91-9FD2-B7E8D051AA33}" srcOrd="1" destOrd="0" presId="urn:microsoft.com/office/officeart/2005/8/layout/vList2"/>
    <dgm:cxn modelId="{7B473CE1-7C91-4D28-A597-36C69032E282}" type="presParOf" srcId="{A8C38948-13E8-4CFD-9267-65DD1FB30837}" destId="{ACB37F57-ACF7-4EA0-AC0A-43B6BC106903}" srcOrd="2" destOrd="0" presId="urn:microsoft.com/office/officeart/2005/8/layout/vList2"/>
    <dgm:cxn modelId="{D4E490DA-5687-4E3A-80BC-65C18715013B}" type="presParOf" srcId="{A8C38948-13E8-4CFD-9267-65DD1FB30837}" destId="{23D47DCA-2BAA-4538-9748-9A331F534898}" srcOrd="3" destOrd="0" presId="urn:microsoft.com/office/officeart/2005/8/layout/vList2"/>
    <dgm:cxn modelId="{D65FF3C6-360B-4E1E-A41D-3FBF384BE61F}" type="presParOf" srcId="{A8C38948-13E8-4CFD-9267-65DD1FB30837}" destId="{7AC1AFD4-63C3-4C53-9060-2A47038391FD}" srcOrd="4" destOrd="0" presId="urn:microsoft.com/office/officeart/2005/8/layout/vList2"/>
    <dgm:cxn modelId="{1587257E-0B7B-470C-9FF7-2E9FE07DD0B7}" type="presParOf" srcId="{A8C38948-13E8-4CFD-9267-65DD1FB30837}" destId="{7E033551-0AE6-440F-BF49-190EBAEDFE01}" srcOrd="5" destOrd="0" presId="urn:microsoft.com/office/officeart/2005/8/layout/vList2"/>
    <dgm:cxn modelId="{53E9C8B4-AEF6-4589-89EB-510BDDC870BE}" type="presParOf" srcId="{A8C38948-13E8-4CFD-9267-65DD1FB30837}" destId="{A765485F-B0A7-4C52-AF5C-0CEDEE6EDBE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914F3D5-24EA-48B1-AEC2-77F63867C90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B1A725C-D15B-4B3B-AA6D-039B7521CECE}">
      <dgm:prSet custT="1"/>
      <dgm:spPr/>
      <dgm:t>
        <a:bodyPr/>
        <a:lstStyle/>
        <a:p>
          <a:pPr rtl="0"/>
          <a:r>
            <a:rPr lang="ru-RU" sz="3200" dirty="0" smtClean="0"/>
            <a:t>опасность получение травм</a:t>
          </a:r>
          <a:endParaRPr lang="ru-RU" sz="3200" dirty="0"/>
        </a:p>
      </dgm:t>
    </dgm:pt>
    <dgm:pt modelId="{0EE8BCB1-5A74-4613-95BE-08A92F3F5A09}" type="parTrans" cxnId="{FF65339C-26B3-4B28-A34A-B60B41E83AAF}">
      <dgm:prSet/>
      <dgm:spPr/>
      <dgm:t>
        <a:bodyPr/>
        <a:lstStyle/>
        <a:p>
          <a:endParaRPr lang="ru-RU"/>
        </a:p>
      </dgm:t>
    </dgm:pt>
    <dgm:pt modelId="{C2CDA50B-BFF7-4FCF-8A9B-DE52CC71364E}" type="sibTrans" cxnId="{FF65339C-26B3-4B28-A34A-B60B41E83AAF}">
      <dgm:prSet/>
      <dgm:spPr/>
      <dgm:t>
        <a:bodyPr/>
        <a:lstStyle/>
        <a:p>
          <a:endParaRPr lang="ru-RU"/>
        </a:p>
      </dgm:t>
    </dgm:pt>
    <dgm:pt modelId="{D42CEC4E-62DD-42ED-BA9D-EF70740AA688}">
      <dgm:prSet custT="1"/>
      <dgm:spPr/>
      <dgm:t>
        <a:bodyPr/>
        <a:lstStyle/>
        <a:p>
          <a:pPr rtl="0"/>
          <a:r>
            <a:rPr lang="ru-RU" sz="3200" dirty="0" smtClean="0"/>
            <a:t>влияние окружающей среды</a:t>
          </a:r>
          <a:endParaRPr lang="ru-RU" sz="3200" dirty="0"/>
        </a:p>
      </dgm:t>
    </dgm:pt>
    <dgm:pt modelId="{935319FC-7456-47C4-BEC1-A3EC3740FEEC}" type="parTrans" cxnId="{9FA401BF-4ACE-4902-A238-32C5D3FAC097}">
      <dgm:prSet/>
      <dgm:spPr/>
      <dgm:t>
        <a:bodyPr/>
        <a:lstStyle/>
        <a:p>
          <a:endParaRPr lang="ru-RU"/>
        </a:p>
      </dgm:t>
    </dgm:pt>
    <dgm:pt modelId="{4DFF1963-C0FE-4937-A105-B20AA7944CB4}" type="sibTrans" cxnId="{9FA401BF-4ACE-4902-A238-32C5D3FAC097}">
      <dgm:prSet/>
      <dgm:spPr/>
      <dgm:t>
        <a:bodyPr/>
        <a:lstStyle/>
        <a:p>
          <a:endParaRPr lang="ru-RU"/>
        </a:p>
      </dgm:t>
    </dgm:pt>
    <dgm:pt modelId="{E7952265-CDF7-45DF-9583-F8AC3863ABF5}">
      <dgm:prSet custT="1"/>
      <dgm:spPr/>
      <dgm:t>
        <a:bodyPr/>
        <a:lstStyle/>
        <a:p>
          <a:pPr rtl="0"/>
          <a:r>
            <a:rPr lang="ru-RU" sz="3200" dirty="0" smtClean="0"/>
            <a:t>пожары</a:t>
          </a:r>
          <a:endParaRPr lang="ru-RU" sz="3200" dirty="0"/>
        </a:p>
      </dgm:t>
    </dgm:pt>
    <dgm:pt modelId="{E4ABC9B3-E027-4B90-B875-C0E75AAB25AC}" type="parTrans" cxnId="{14E024CD-4459-474D-A8CE-238B82338108}">
      <dgm:prSet/>
      <dgm:spPr/>
      <dgm:t>
        <a:bodyPr/>
        <a:lstStyle/>
        <a:p>
          <a:endParaRPr lang="ru-RU"/>
        </a:p>
      </dgm:t>
    </dgm:pt>
    <dgm:pt modelId="{4E1D0681-A10D-4C18-8397-CA659BB68BBF}" type="sibTrans" cxnId="{14E024CD-4459-474D-A8CE-238B82338108}">
      <dgm:prSet/>
      <dgm:spPr/>
      <dgm:t>
        <a:bodyPr/>
        <a:lstStyle/>
        <a:p>
          <a:endParaRPr lang="ru-RU"/>
        </a:p>
      </dgm:t>
    </dgm:pt>
    <dgm:pt modelId="{39E0C7C4-AF8E-4FBD-95F1-C649C6755823}">
      <dgm:prSet custT="1"/>
      <dgm:spPr/>
      <dgm:t>
        <a:bodyPr/>
        <a:lstStyle/>
        <a:p>
          <a:pPr rtl="0"/>
          <a:r>
            <a:rPr lang="ru-RU" sz="3200" dirty="0" smtClean="0"/>
            <a:t>биологические факторы</a:t>
          </a:r>
          <a:endParaRPr lang="ru-RU" sz="3200" dirty="0"/>
        </a:p>
      </dgm:t>
    </dgm:pt>
    <dgm:pt modelId="{FAB1544D-83AC-475C-A568-4BFCED806593}" type="parTrans" cxnId="{355A6CC8-C1C2-458C-BC01-8F279CB8D737}">
      <dgm:prSet/>
      <dgm:spPr/>
      <dgm:t>
        <a:bodyPr/>
        <a:lstStyle/>
        <a:p>
          <a:endParaRPr lang="ru-RU"/>
        </a:p>
      </dgm:t>
    </dgm:pt>
    <dgm:pt modelId="{FA65BCD0-8AD6-4077-ABEF-7487EEEBA060}" type="sibTrans" cxnId="{355A6CC8-C1C2-458C-BC01-8F279CB8D737}">
      <dgm:prSet/>
      <dgm:spPr/>
      <dgm:t>
        <a:bodyPr/>
        <a:lstStyle/>
        <a:p>
          <a:endParaRPr lang="ru-RU"/>
        </a:p>
      </dgm:t>
    </dgm:pt>
    <dgm:pt modelId="{1B391C25-0F59-4F16-AC77-333CA588C450}">
      <dgm:prSet custT="1"/>
      <dgm:spPr/>
      <dgm:t>
        <a:bodyPr/>
        <a:lstStyle/>
        <a:p>
          <a:pPr rtl="0"/>
          <a:r>
            <a:rPr lang="ru-RU" sz="3200" dirty="0" smtClean="0"/>
            <a:t>психофизическая нагрузка</a:t>
          </a:r>
          <a:endParaRPr lang="ru-RU" sz="3200" dirty="0"/>
        </a:p>
      </dgm:t>
    </dgm:pt>
    <dgm:pt modelId="{8BB669BF-38DC-4C95-BB20-B9D456D9BAE7}" type="parTrans" cxnId="{23209008-A111-440B-8FBA-420FC6A8CB02}">
      <dgm:prSet/>
      <dgm:spPr/>
      <dgm:t>
        <a:bodyPr/>
        <a:lstStyle/>
        <a:p>
          <a:endParaRPr lang="ru-RU"/>
        </a:p>
      </dgm:t>
    </dgm:pt>
    <dgm:pt modelId="{793A5930-1784-4285-9D9A-3724E2522D97}" type="sibTrans" cxnId="{23209008-A111-440B-8FBA-420FC6A8CB02}">
      <dgm:prSet/>
      <dgm:spPr/>
      <dgm:t>
        <a:bodyPr/>
        <a:lstStyle/>
        <a:p>
          <a:endParaRPr lang="ru-RU"/>
        </a:p>
      </dgm:t>
    </dgm:pt>
    <dgm:pt modelId="{BA512440-3301-4D3C-9C14-B2D64D6F65EA}">
      <dgm:prSet/>
      <dgm:spPr/>
      <dgm:t>
        <a:bodyPr/>
        <a:lstStyle/>
        <a:p>
          <a:pPr rtl="0"/>
          <a:r>
            <a:rPr lang="ru-RU" dirty="0" smtClean="0"/>
            <a:t>опасность излучения</a:t>
          </a:r>
          <a:endParaRPr lang="ru-RU" dirty="0"/>
        </a:p>
      </dgm:t>
    </dgm:pt>
    <dgm:pt modelId="{27ABDE91-1E2B-495E-897A-078D42C4EEA4}" type="parTrans" cxnId="{07601CBE-67D4-472B-BFE3-D5B68D318D96}">
      <dgm:prSet/>
      <dgm:spPr/>
      <dgm:t>
        <a:bodyPr/>
        <a:lstStyle/>
        <a:p>
          <a:endParaRPr lang="ru-RU"/>
        </a:p>
      </dgm:t>
    </dgm:pt>
    <dgm:pt modelId="{D24E05B8-DE65-4C09-96E3-1D9A3089A680}" type="sibTrans" cxnId="{07601CBE-67D4-472B-BFE3-D5B68D318D96}">
      <dgm:prSet/>
      <dgm:spPr/>
      <dgm:t>
        <a:bodyPr/>
        <a:lstStyle/>
        <a:p>
          <a:endParaRPr lang="ru-RU"/>
        </a:p>
      </dgm:t>
    </dgm:pt>
    <dgm:pt modelId="{7F31E0D3-E80E-49A1-992C-F98609081705}">
      <dgm:prSet/>
      <dgm:spPr/>
      <dgm:t>
        <a:bodyPr/>
        <a:lstStyle/>
        <a:p>
          <a:pPr rtl="0"/>
          <a:r>
            <a:rPr lang="ru-RU" dirty="0" smtClean="0"/>
            <a:t>химические факторы</a:t>
          </a:r>
          <a:endParaRPr lang="ru-RU" dirty="0"/>
        </a:p>
      </dgm:t>
    </dgm:pt>
    <dgm:pt modelId="{98456987-DA01-4C22-97D4-C6867C51F61A}" type="parTrans" cxnId="{0F2EB5BF-D72B-4203-9143-ED385550D42B}">
      <dgm:prSet/>
      <dgm:spPr/>
      <dgm:t>
        <a:bodyPr/>
        <a:lstStyle/>
        <a:p>
          <a:endParaRPr lang="ru-RU"/>
        </a:p>
      </dgm:t>
    </dgm:pt>
    <dgm:pt modelId="{1DEEA9A4-68C4-4FB5-A9B6-C35670F2B65F}" type="sibTrans" cxnId="{0F2EB5BF-D72B-4203-9143-ED385550D42B}">
      <dgm:prSet/>
      <dgm:spPr/>
      <dgm:t>
        <a:bodyPr/>
        <a:lstStyle/>
        <a:p>
          <a:endParaRPr lang="ru-RU"/>
        </a:p>
      </dgm:t>
    </dgm:pt>
    <dgm:pt modelId="{E2268622-E722-45AC-816A-C2F4BB9DF0CD}">
      <dgm:prSet/>
      <dgm:spPr/>
      <dgm:t>
        <a:bodyPr/>
        <a:lstStyle/>
        <a:p>
          <a:pPr rtl="0"/>
          <a:r>
            <a:rPr lang="ru-RU" dirty="0" smtClean="0"/>
            <a:t>аварии транспорта</a:t>
          </a:r>
          <a:endParaRPr lang="ru-RU" dirty="0"/>
        </a:p>
      </dgm:t>
    </dgm:pt>
    <dgm:pt modelId="{9C4E5A32-938F-47A8-AEF7-7B67F611AB5D}" type="parTrans" cxnId="{D4596B1A-B8DE-4D1E-A0A3-7C780CD4DB3A}">
      <dgm:prSet/>
      <dgm:spPr/>
      <dgm:t>
        <a:bodyPr/>
        <a:lstStyle/>
        <a:p>
          <a:endParaRPr lang="ru-RU"/>
        </a:p>
      </dgm:t>
    </dgm:pt>
    <dgm:pt modelId="{667302CA-EBB6-4D3E-ABB2-D6E976A83355}" type="sibTrans" cxnId="{D4596B1A-B8DE-4D1E-A0A3-7C780CD4DB3A}">
      <dgm:prSet/>
      <dgm:spPr/>
      <dgm:t>
        <a:bodyPr/>
        <a:lstStyle/>
        <a:p>
          <a:endParaRPr lang="ru-RU"/>
        </a:p>
      </dgm:t>
    </dgm:pt>
    <dgm:pt modelId="{D32A53F2-D1C8-49EC-871A-B7A0DB0BD47D}" type="pres">
      <dgm:prSet presAssocID="{7914F3D5-24EA-48B1-AEC2-77F63867C90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A88F095-FAA4-4F1F-A091-D95063109BDE}" type="pres">
      <dgm:prSet presAssocID="{8B1A725C-D15B-4B3B-AA6D-039B7521CECE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EF3017-B0CD-40DE-949A-FCC63BF83652}" type="pres">
      <dgm:prSet presAssocID="{C2CDA50B-BFF7-4FCF-8A9B-DE52CC71364E}" presName="sibTrans" presStyleCnt="0"/>
      <dgm:spPr/>
    </dgm:pt>
    <dgm:pt modelId="{BCACACA7-BA01-4D16-B1C0-25D0596C857C}" type="pres">
      <dgm:prSet presAssocID="{D42CEC4E-62DD-42ED-BA9D-EF70740AA688}" presName="node" presStyleLbl="node1" presStyleIdx="1" presStyleCnt="8" custScaleX="1105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D19AC5-A14C-42D6-A490-0850A1EE1A1D}" type="pres">
      <dgm:prSet presAssocID="{4DFF1963-C0FE-4937-A105-B20AA7944CB4}" presName="sibTrans" presStyleCnt="0"/>
      <dgm:spPr/>
    </dgm:pt>
    <dgm:pt modelId="{B2C2958F-877C-453C-A4B7-53FE9B8EB5CC}" type="pres">
      <dgm:prSet presAssocID="{E7952265-CDF7-45DF-9583-F8AC3863ABF5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A1BF99-54A7-4228-848F-227C3485879B}" type="pres">
      <dgm:prSet presAssocID="{4E1D0681-A10D-4C18-8397-CA659BB68BBF}" presName="sibTrans" presStyleCnt="0"/>
      <dgm:spPr/>
    </dgm:pt>
    <dgm:pt modelId="{0F019790-4988-4C6C-9B16-D074A4AA0E7F}" type="pres">
      <dgm:prSet presAssocID="{39E0C7C4-AF8E-4FBD-95F1-C649C6755823}" presName="node" presStyleLbl="node1" presStyleIdx="3" presStyleCnt="8" custScaleX="1234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7513CF-9C74-4C41-A98C-9A80BF610166}" type="pres">
      <dgm:prSet presAssocID="{FA65BCD0-8AD6-4077-ABEF-7487EEEBA060}" presName="sibTrans" presStyleCnt="0"/>
      <dgm:spPr/>
    </dgm:pt>
    <dgm:pt modelId="{DB875D5E-B73A-49EE-ADC3-22FE3B645DAF}" type="pres">
      <dgm:prSet presAssocID="{1B391C25-0F59-4F16-AC77-333CA588C450}" presName="node" presStyleLbl="node1" presStyleIdx="4" presStyleCnt="8" custScaleX="1322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DA04D2-C15C-47A8-86B7-9695854504DE}" type="pres">
      <dgm:prSet presAssocID="{793A5930-1784-4285-9D9A-3724E2522D97}" presName="sibTrans" presStyleCnt="0"/>
      <dgm:spPr/>
    </dgm:pt>
    <dgm:pt modelId="{8EEBE427-29B5-4F64-839F-FC4CF29B1F52}" type="pres">
      <dgm:prSet presAssocID="{BA512440-3301-4D3C-9C14-B2D64D6F65EA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CDDEC5-CCAA-4043-80E7-698413F5ED07}" type="pres">
      <dgm:prSet presAssocID="{D24E05B8-DE65-4C09-96E3-1D9A3089A680}" presName="sibTrans" presStyleCnt="0"/>
      <dgm:spPr/>
    </dgm:pt>
    <dgm:pt modelId="{337D9296-C25C-47F6-833B-C5F3ED4C12A7}" type="pres">
      <dgm:prSet presAssocID="{7F31E0D3-E80E-49A1-992C-F98609081705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9DE6DC-4334-48DC-A784-F84A0251FE81}" type="pres">
      <dgm:prSet presAssocID="{1DEEA9A4-68C4-4FB5-A9B6-C35670F2B65F}" presName="sibTrans" presStyleCnt="0"/>
      <dgm:spPr/>
    </dgm:pt>
    <dgm:pt modelId="{87681AAD-99AB-4273-8A92-3F84ED9C3B85}" type="pres">
      <dgm:prSet presAssocID="{E2268622-E722-45AC-816A-C2F4BB9DF0CD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798E197-06B3-4AB8-99A1-7B0FC4734EC1}" type="presOf" srcId="{E7952265-CDF7-45DF-9583-F8AC3863ABF5}" destId="{B2C2958F-877C-453C-A4B7-53FE9B8EB5CC}" srcOrd="0" destOrd="0" presId="urn:microsoft.com/office/officeart/2005/8/layout/default"/>
    <dgm:cxn modelId="{9FA401BF-4ACE-4902-A238-32C5D3FAC097}" srcId="{7914F3D5-24EA-48B1-AEC2-77F63867C900}" destId="{D42CEC4E-62DD-42ED-BA9D-EF70740AA688}" srcOrd="1" destOrd="0" parTransId="{935319FC-7456-47C4-BEC1-A3EC3740FEEC}" sibTransId="{4DFF1963-C0FE-4937-A105-B20AA7944CB4}"/>
    <dgm:cxn modelId="{E6F0CDAF-72A2-4183-A283-496282F6CC8D}" type="presOf" srcId="{1B391C25-0F59-4F16-AC77-333CA588C450}" destId="{DB875D5E-B73A-49EE-ADC3-22FE3B645DAF}" srcOrd="0" destOrd="0" presId="urn:microsoft.com/office/officeart/2005/8/layout/default"/>
    <dgm:cxn modelId="{DB0509F9-30EE-4395-92AF-AD63A92FBFA9}" type="presOf" srcId="{7914F3D5-24EA-48B1-AEC2-77F63867C900}" destId="{D32A53F2-D1C8-49EC-871A-B7A0DB0BD47D}" srcOrd="0" destOrd="0" presId="urn:microsoft.com/office/officeart/2005/8/layout/default"/>
    <dgm:cxn modelId="{F2D0EE4F-5296-484A-AC37-70D46964EBA2}" type="presOf" srcId="{D42CEC4E-62DD-42ED-BA9D-EF70740AA688}" destId="{BCACACA7-BA01-4D16-B1C0-25D0596C857C}" srcOrd="0" destOrd="0" presId="urn:microsoft.com/office/officeart/2005/8/layout/default"/>
    <dgm:cxn modelId="{355A6CC8-C1C2-458C-BC01-8F279CB8D737}" srcId="{7914F3D5-24EA-48B1-AEC2-77F63867C900}" destId="{39E0C7C4-AF8E-4FBD-95F1-C649C6755823}" srcOrd="3" destOrd="0" parTransId="{FAB1544D-83AC-475C-A568-4BFCED806593}" sibTransId="{FA65BCD0-8AD6-4077-ABEF-7487EEEBA060}"/>
    <dgm:cxn modelId="{E2D0DA81-BA7B-40FD-BD7E-65E8FE41B393}" type="presOf" srcId="{E2268622-E722-45AC-816A-C2F4BB9DF0CD}" destId="{87681AAD-99AB-4273-8A92-3F84ED9C3B85}" srcOrd="0" destOrd="0" presId="urn:microsoft.com/office/officeart/2005/8/layout/default"/>
    <dgm:cxn modelId="{FF65339C-26B3-4B28-A34A-B60B41E83AAF}" srcId="{7914F3D5-24EA-48B1-AEC2-77F63867C900}" destId="{8B1A725C-D15B-4B3B-AA6D-039B7521CECE}" srcOrd="0" destOrd="0" parTransId="{0EE8BCB1-5A74-4613-95BE-08A92F3F5A09}" sibTransId="{C2CDA50B-BFF7-4FCF-8A9B-DE52CC71364E}"/>
    <dgm:cxn modelId="{14E024CD-4459-474D-A8CE-238B82338108}" srcId="{7914F3D5-24EA-48B1-AEC2-77F63867C900}" destId="{E7952265-CDF7-45DF-9583-F8AC3863ABF5}" srcOrd="2" destOrd="0" parTransId="{E4ABC9B3-E027-4B90-B875-C0E75AAB25AC}" sibTransId="{4E1D0681-A10D-4C18-8397-CA659BB68BBF}"/>
    <dgm:cxn modelId="{EB93C4BD-B79A-481F-8317-AD2E013DF7D8}" type="presOf" srcId="{8B1A725C-D15B-4B3B-AA6D-039B7521CECE}" destId="{8A88F095-FAA4-4F1F-A091-D95063109BDE}" srcOrd="0" destOrd="0" presId="urn:microsoft.com/office/officeart/2005/8/layout/default"/>
    <dgm:cxn modelId="{D4596B1A-B8DE-4D1E-A0A3-7C780CD4DB3A}" srcId="{7914F3D5-24EA-48B1-AEC2-77F63867C900}" destId="{E2268622-E722-45AC-816A-C2F4BB9DF0CD}" srcOrd="7" destOrd="0" parTransId="{9C4E5A32-938F-47A8-AEF7-7B67F611AB5D}" sibTransId="{667302CA-EBB6-4D3E-ABB2-D6E976A83355}"/>
    <dgm:cxn modelId="{CD7C5F17-6F6C-4AD2-84E1-8EA3A3B0EB56}" type="presOf" srcId="{7F31E0D3-E80E-49A1-992C-F98609081705}" destId="{337D9296-C25C-47F6-833B-C5F3ED4C12A7}" srcOrd="0" destOrd="0" presId="urn:microsoft.com/office/officeart/2005/8/layout/default"/>
    <dgm:cxn modelId="{0F2EB5BF-D72B-4203-9143-ED385550D42B}" srcId="{7914F3D5-24EA-48B1-AEC2-77F63867C900}" destId="{7F31E0D3-E80E-49A1-992C-F98609081705}" srcOrd="6" destOrd="0" parTransId="{98456987-DA01-4C22-97D4-C6867C51F61A}" sibTransId="{1DEEA9A4-68C4-4FB5-A9B6-C35670F2B65F}"/>
    <dgm:cxn modelId="{947762C4-9051-445D-9227-A2B732D426A5}" type="presOf" srcId="{39E0C7C4-AF8E-4FBD-95F1-C649C6755823}" destId="{0F019790-4988-4C6C-9B16-D074A4AA0E7F}" srcOrd="0" destOrd="0" presId="urn:microsoft.com/office/officeart/2005/8/layout/default"/>
    <dgm:cxn modelId="{07601CBE-67D4-472B-BFE3-D5B68D318D96}" srcId="{7914F3D5-24EA-48B1-AEC2-77F63867C900}" destId="{BA512440-3301-4D3C-9C14-B2D64D6F65EA}" srcOrd="5" destOrd="0" parTransId="{27ABDE91-1E2B-495E-897A-078D42C4EEA4}" sibTransId="{D24E05B8-DE65-4C09-96E3-1D9A3089A680}"/>
    <dgm:cxn modelId="{1817AB85-B617-4786-B65D-1B6D29C00BBD}" type="presOf" srcId="{BA512440-3301-4D3C-9C14-B2D64D6F65EA}" destId="{8EEBE427-29B5-4F64-839F-FC4CF29B1F52}" srcOrd="0" destOrd="0" presId="urn:microsoft.com/office/officeart/2005/8/layout/default"/>
    <dgm:cxn modelId="{23209008-A111-440B-8FBA-420FC6A8CB02}" srcId="{7914F3D5-24EA-48B1-AEC2-77F63867C900}" destId="{1B391C25-0F59-4F16-AC77-333CA588C450}" srcOrd="4" destOrd="0" parTransId="{8BB669BF-38DC-4C95-BB20-B9D456D9BAE7}" sibTransId="{793A5930-1784-4285-9D9A-3724E2522D97}"/>
    <dgm:cxn modelId="{B3FBAFF3-2CC8-413A-B204-A760DA4F1057}" type="presParOf" srcId="{D32A53F2-D1C8-49EC-871A-B7A0DB0BD47D}" destId="{8A88F095-FAA4-4F1F-A091-D95063109BDE}" srcOrd="0" destOrd="0" presId="urn:microsoft.com/office/officeart/2005/8/layout/default"/>
    <dgm:cxn modelId="{8DD345AC-41CA-479F-844D-FFE419BDE014}" type="presParOf" srcId="{D32A53F2-D1C8-49EC-871A-B7A0DB0BD47D}" destId="{38EF3017-B0CD-40DE-949A-FCC63BF83652}" srcOrd="1" destOrd="0" presId="urn:microsoft.com/office/officeart/2005/8/layout/default"/>
    <dgm:cxn modelId="{A9997C17-0C19-45AD-9E4E-4F99D2533237}" type="presParOf" srcId="{D32A53F2-D1C8-49EC-871A-B7A0DB0BD47D}" destId="{BCACACA7-BA01-4D16-B1C0-25D0596C857C}" srcOrd="2" destOrd="0" presId="urn:microsoft.com/office/officeart/2005/8/layout/default"/>
    <dgm:cxn modelId="{EC98B492-FDC8-42E7-947D-5B6586C253DF}" type="presParOf" srcId="{D32A53F2-D1C8-49EC-871A-B7A0DB0BD47D}" destId="{4BD19AC5-A14C-42D6-A490-0850A1EE1A1D}" srcOrd="3" destOrd="0" presId="urn:microsoft.com/office/officeart/2005/8/layout/default"/>
    <dgm:cxn modelId="{6C7DF9CD-E54D-45E0-80EB-1662D03F3150}" type="presParOf" srcId="{D32A53F2-D1C8-49EC-871A-B7A0DB0BD47D}" destId="{B2C2958F-877C-453C-A4B7-53FE9B8EB5CC}" srcOrd="4" destOrd="0" presId="urn:microsoft.com/office/officeart/2005/8/layout/default"/>
    <dgm:cxn modelId="{71A695A4-1EF9-4FD1-9DF1-506C6B40CDA5}" type="presParOf" srcId="{D32A53F2-D1C8-49EC-871A-B7A0DB0BD47D}" destId="{0BA1BF99-54A7-4228-848F-227C3485879B}" srcOrd="5" destOrd="0" presId="urn:microsoft.com/office/officeart/2005/8/layout/default"/>
    <dgm:cxn modelId="{A82B8F94-AD5A-4FD0-AD33-10850D2395DB}" type="presParOf" srcId="{D32A53F2-D1C8-49EC-871A-B7A0DB0BD47D}" destId="{0F019790-4988-4C6C-9B16-D074A4AA0E7F}" srcOrd="6" destOrd="0" presId="urn:microsoft.com/office/officeart/2005/8/layout/default"/>
    <dgm:cxn modelId="{F7AFFE40-AD6F-4DEC-8D57-FD38F08D4989}" type="presParOf" srcId="{D32A53F2-D1C8-49EC-871A-B7A0DB0BD47D}" destId="{8B7513CF-9C74-4C41-A98C-9A80BF610166}" srcOrd="7" destOrd="0" presId="urn:microsoft.com/office/officeart/2005/8/layout/default"/>
    <dgm:cxn modelId="{964E5A5D-1178-4D57-95C3-784142CC29E8}" type="presParOf" srcId="{D32A53F2-D1C8-49EC-871A-B7A0DB0BD47D}" destId="{DB875D5E-B73A-49EE-ADC3-22FE3B645DAF}" srcOrd="8" destOrd="0" presId="urn:microsoft.com/office/officeart/2005/8/layout/default"/>
    <dgm:cxn modelId="{D6D6B225-C577-4785-AAFE-952FAF402B20}" type="presParOf" srcId="{D32A53F2-D1C8-49EC-871A-B7A0DB0BD47D}" destId="{8EDA04D2-C15C-47A8-86B7-9695854504DE}" srcOrd="9" destOrd="0" presId="urn:microsoft.com/office/officeart/2005/8/layout/default"/>
    <dgm:cxn modelId="{4CBA81CE-47D4-46D5-83D4-4D5A4CD17B79}" type="presParOf" srcId="{D32A53F2-D1C8-49EC-871A-B7A0DB0BD47D}" destId="{8EEBE427-29B5-4F64-839F-FC4CF29B1F52}" srcOrd="10" destOrd="0" presId="urn:microsoft.com/office/officeart/2005/8/layout/default"/>
    <dgm:cxn modelId="{DD88A96F-919F-4D89-B5C4-ABAAE268F6CA}" type="presParOf" srcId="{D32A53F2-D1C8-49EC-871A-B7A0DB0BD47D}" destId="{BECDDEC5-CCAA-4043-80E7-698413F5ED07}" srcOrd="11" destOrd="0" presId="urn:microsoft.com/office/officeart/2005/8/layout/default"/>
    <dgm:cxn modelId="{60D8C217-A5A3-4E5B-9367-08A9F7B6EB02}" type="presParOf" srcId="{D32A53F2-D1C8-49EC-871A-B7A0DB0BD47D}" destId="{337D9296-C25C-47F6-833B-C5F3ED4C12A7}" srcOrd="12" destOrd="0" presId="urn:microsoft.com/office/officeart/2005/8/layout/default"/>
    <dgm:cxn modelId="{94C3BE69-DCDB-4D2C-A9AD-D458C9E01932}" type="presParOf" srcId="{D32A53F2-D1C8-49EC-871A-B7A0DB0BD47D}" destId="{E29DE6DC-4334-48DC-A784-F84A0251FE81}" srcOrd="13" destOrd="0" presId="urn:microsoft.com/office/officeart/2005/8/layout/default"/>
    <dgm:cxn modelId="{8895C379-0950-436B-A1E5-2A655CA337B4}" type="presParOf" srcId="{D32A53F2-D1C8-49EC-871A-B7A0DB0BD47D}" destId="{87681AAD-99AB-4273-8A92-3F84ED9C3B85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4DDB758-B835-4F62-91F0-DEEFC8BADDB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CB6056B-41BC-49A8-8A18-5D89A0BD0BF0}">
      <dgm:prSet/>
      <dgm:spPr/>
      <dgm:t>
        <a:bodyPr/>
        <a:lstStyle/>
        <a:p>
          <a:pPr rtl="0"/>
          <a:r>
            <a:rPr lang="ru-RU" i="1" smtClean="0"/>
            <a:t>Чума</a:t>
          </a:r>
          <a:endParaRPr lang="ru-RU"/>
        </a:p>
      </dgm:t>
    </dgm:pt>
    <dgm:pt modelId="{81E34BDF-E831-4C37-940B-6A1FD6A6B45C}" type="parTrans" cxnId="{4C6154CE-0A22-4D8F-AC3D-7C0C5D57FE88}">
      <dgm:prSet/>
      <dgm:spPr/>
      <dgm:t>
        <a:bodyPr/>
        <a:lstStyle/>
        <a:p>
          <a:endParaRPr lang="ru-RU"/>
        </a:p>
      </dgm:t>
    </dgm:pt>
    <dgm:pt modelId="{268145E7-241C-473F-A4C4-F5F5D87FF916}" type="sibTrans" cxnId="{4C6154CE-0A22-4D8F-AC3D-7C0C5D57FE88}">
      <dgm:prSet/>
      <dgm:spPr/>
      <dgm:t>
        <a:bodyPr/>
        <a:lstStyle/>
        <a:p>
          <a:endParaRPr lang="ru-RU"/>
        </a:p>
      </dgm:t>
    </dgm:pt>
    <dgm:pt modelId="{3050E600-32CA-488F-979A-C3501956B1CC}">
      <dgm:prSet/>
      <dgm:spPr/>
      <dgm:t>
        <a:bodyPr/>
        <a:lstStyle/>
        <a:p>
          <a:pPr rtl="0"/>
          <a:r>
            <a:rPr lang="ru-RU" i="1" smtClean="0"/>
            <a:t>Холера</a:t>
          </a:r>
          <a:endParaRPr lang="ru-RU"/>
        </a:p>
      </dgm:t>
    </dgm:pt>
    <dgm:pt modelId="{431F1DC0-C5A6-450B-BF1F-DA45D6DF8F91}" type="parTrans" cxnId="{6491FB89-1F05-4AA8-91D7-AB3E58C2641F}">
      <dgm:prSet/>
      <dgm:spPr/>
      <dgm:t>
        <a:bodyPr/>
        <a:lstStyle/>
        <a:p>
          <a:endParaRPr lang="ru-RU"/>
        </a:p>
      </dgm:t>
    </dgm:pt>
    <dgm:pt modelId="{7D9390F3-FE9B-4AD2-8CAB-D9EBACE3DA86}" type="sibTrans" cxnId="{6491FB89-1F05-4AA8-91D7-AB3E58C2641F}">
      <dgm:prSet/>
      <dgm:spPr/>
      <dgm:t>
        <a:bodyPr/>
        <a:lstStyle/>
        <a:p>
          <a:endParaRPr lang="ru-RU"/>
        </a:p>
      </dgm:t>
    </dgm:pt>
    <dgm:pt modelId="{ED536E03-6087-4231-9EF9-B5AAA18DB500}">
      <dgm:prSet/>
      <dgm:spPr/>
      <dgm:t>
        <a:bodyPr/>
        <a:lstStyle/>
        <a:p>
          <a:pPr rtl="0"/>
          <a:r>
            <a:rPr lang="ru-RU" i="1" smtClean="0"/>
            <a:t>Желтая лихорадка</a:t>
          </a:r>
          <a:endParaRPr lang="ru-RU"/>
        </a:p>
      </dgm:t>
    </dgm:pt>
    <dgm:pt modelId="{DD880A6D-1EF6-4DE2-8A6D-7D2D75403A7D}" type="parTrans" cxnId="{90DF84E7-1600-4788-A587-A0659E0304A4}">
      <dgm:prSet/>
      <dgm:spPr/>
      <dgm:t>
        <a:bodyPr/>
        <a:lstStyle/>
        <a:p>
          <a:endParaRPr lang="ru-RU"/>
        </a:p>
      </dgm:t>
    </dgm:pt>
    <dgm:pt modelId="{7834744C-BDA5-44C4-B16D-BE294D98C782}" type="sibTrans" cxnId="{90DF84E7-1600-4788-A587-A0659E0304A4}">
      <dgm:prSet/>
      <dgm:spPr/>
      <dgm:t>
        <a:bodyPr/>
        <a:lstStyle/>
        <a:p>
          <a:endParaRPr lang="ru-RU"/>
        </a:p>
      </dgm:t>
    </dgm:pt>
    <dgm:pt modelId="{ADF2FF8E-5389-46D3-B373-AD6D5D13C2BB}">
      <dgm:prSet/>
      <dgm:spPr/>
      <dgm:t>
        <a:bodyPr/>
        <a:lstStyle/>
        <a:p>
          <a:pPr rtl="0"/>
          <a:r>
            <a:rPr lang="ru-RU" i="1" smtClean="0"/>
            <a:t>ВИЧ-инфекция (СПИД). </a:t>
          </a:r>
          <a:endParaRPr lang="ru-RU"/>
        </a:p>
      </dgm:t>
    </dgm:pt>
    <dgm:pt modelId="{4A012EF8-692C-4801-9AF0-7A5EAD852FDB}" type="parTrans" cxnId="{5F96B146-7978-4241-BCDD-281F18894372}">
      <dgm:prSet/>
      <dgm:spPr/>
      <dgm:t>
        <a:bodyPr/>
        <a:lstStyle/>
        <a:p>
          <a:endParaRPr lang="ru-RU"/>
        </a:p>
      </dgm:t>
    </dgm:pt>
    <dgm:pt modelId="{86C4507B-7968-4E03-B247-3B0EDFE710EA}" type="sibTrans" cxnId="{5F96B146-7978-4241-BCDD-281F18894372}">
      <dgm:prSet/>
      <dgm:spPr/>
      <dgm:t>
        <a:bodyPr/>
        <a:lstStyle/>
        <a:p>
          <a:endParaRPr lang="ru-RU"/>
        </a:p>
      </dgm:t>
    </dgm:pt>
    <dgm:pt modelId="{9B38C9D4-BF76-4A0B-BC64-0D3AD72E46BC}">
      <dgm:prSet/>
      <dgm:spPr/>
      <dgm:t>
        <a:bodyPr/>
        <a:lstStyle/>
        <a:p>
          <a:pPr rtl="0"/>
          <a:r>
            <a:rPr lang="ru-RU" i="1" smtClean="0"/>
            <a:t>Малярия</a:t>
          </a:r>
          <a:endParaRPr lang="ru-RU"/>
        </a:p>
      </dgm:t>
    </dgm:pt>
    <dgm:pt modelId="{66014460-E9AA-428B-8872-BFBBFF4F3DE0}" type="parTrans" cxnId="{BDD21ED5-4E6D-4AAE-BA3A-B2AA001D200E}">
      <dgm:prSet/>
      <dgm:spPr/>
      <dgm:t>
        <a:bodyPr/>
        <a:lstStyle/>
        <a:p>
          <a:endParaRPr lang="ru-RU"/>
        </a:p>
      </dgm:t>
    </dgm:pt>
    <dgm:pt modelId="{0139C06B-192F-42BE-B16E-F7EF3B762D70}" type="sibTrans" cxnId="{BDD21ED5-4E6D-4AAE-BA3A-B2AA001D200E}">
      <dgm:prSet/>
      <dgm:spPr/>
      <dgm:t>
        <a:bodyPr/>
        <a:lstStyle/>
        <a:p>
          <a:endParaRPr lang="ru-RU"/>
        </a:p>
      </dgm:t>
    </dgm:pt>
    <dgm:pt modelId="{2A7DD0F4-2807-4A6D-A524-95FEF34CAFBE}" type="pres">
      <dgm:prSet presAssocID="{04DDB758-B835-4F62-91F0-DEEFC8BADDB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FB243A-EEC4-4176-98FC-AEB852371AC1}" type="pres">
      <dgm:prSet presAssocID="{2CB6056B-41BC-49A8-8A18-5D89A0BD0BF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A7EE5B-34B3-40D6-B993-024CDF4EF7D1}" type="pres">
      <dgm:prSet presAssocID="{268145E7-241C-473F-A4C4-F5F5D87FF916}" presName="spacer" presStyleCnt="0"/>
      <dgm:spPr/>
    </dgm:pt>
    <dgm:pt modelId="{4793806B-515E-4E6F-9C1F-24458575D66E}" type="pres">
      <dgm:prSet presAssocID="{3050E600-32CA-488F-979A-C3501956B1CC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E41138-0FB2-466A-825F-24A981773159}" type="pres">
      <dgm:prSet presAssocID="{7D9390F3-FE9B-4AD2-8CAB-D9EBACE3DA86}" presName="spacer" presStyleCnt="0"/>
      <dgm:spPr/>
    </dgm:pt>
    <dgm:pt modelId="{2A9D0F7E-440A-4D68-9C00-C2235FC10944}" type="pres">
      <dgm:prSet presAssocID="{ED536E03-6087-4231-9EF9-B5AAA18DB500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C24BE0-49FC-4351-ADF5-29C0F28D8D01}" type="pres">
      <dgm:prSet presAssocID="{7834744C-BDA5-44C4-B16D-BE294D98C782}" presName="spacer" presStyleCnt="0"/>
      <dgm:spPr/>
    </dgm:pt>
    <dgm:pt modelId="{D872701F-1C2E-47D8-A9AA-2D11BCE8B8C4}" type="pres">
      <dgm:prSet presAssocID="{ADF2FF8E-5389-46D3-B373-AD6D5D13C2BB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552D60-7E31-47EE-97FC-13DAC106514F}" type="pres">
      <dgm:prSet presAssocID="{86C4507B-7968-4E03-B247-3B0EDFE710EA}" presName="spacer" presStyleCnt="0"/>
      <dgm:spPr/>
    </dgm:pt>
    <dgm:pt modelId="{20E5E1EF-EA16-4E5B-B60F-C2F105A560BD}" type="pres">
      <dgm:prSet presAssocID="{9B38C9D4-BF76-4A0B-BC64-0D3AD72E46BC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491FB89-1F05-4AA8-91D7-AB3E58C2641F}" srcId="{04DDB758-B835-4F62-91F0-DEEFC8BADDB1}" destId="{3050E600-32CA-488F-979A-C3501956B1CC}" srcOrd="1" destOrd="0" parTransId="{431F1DC0-C5A6-450B-BF1F-DA45D6DF8F91}" sibTransId="{7D9390F3-FE9B-4AD2-8CAB-D9EBACE3DA86}"/>
    <dgm:cxn modelId="{487944EF-AA4F-4EEA-B2CB-A0629FD110CB}" type="presOf" srcId="{2CB6056B-41BC-49A8-8A18-5D89A0BD0BF0}" destId="{0CFB243A-EEC4-4176-98FC-AEB852371AC1}" srcOrd="0" destOrd="0" presId="urn:microsoft.com/office/officeart/2005/8/layout/vList2"/>
    <dgm:cxn modelId="{BDD21ED5-4E6D-4AAE-BA3A-B2AA001D200E}" srcId="{04DDB758-B835-4F62-91F0-DEEFC8BADDB1}" destId="{9B38C9D4-BF76-4A0B-BC64-0D3AD72E46BC}" srcOrd="4" destOrd="0" parTransId="{66014460-E9AA-428B-8872-BFBBFF4F3DE0}" sibTransId="{0139C06B-192F-42BE-B16E-F7EF3B762D70}"/>
    <dgm:cxn modelId="{C27C27BF-74C0-4438-907E-EC24578FAE15}" type="presOf" srcId="{3050E600-32CA-488F-979A-C3501956B1CC}" destId="{4793806B-515E-4E6F-9C1F-24458575D66E}" srcOrd="0" destOrd="0" presId="urn:microsoft.com/office/officeart/2005/8/layout/vList2"/>
    <dgm:cxn modelId="{4C6154CE-0A22-4D8F-AC3D-7C0C5D57FE88}" srcId="{04DDB758-B835-4F62-91F0-DEEFC8BADDB1}" destId="{2CB6056B-41BC-49A8-8A18-5D89A0BD0BF0}" srcOrd="0" destOrd="0" parTransId="{81E34BDF-E831-4C37-940B-6A1FD6A6B45C}" sibTransId="{268145E7-241C-473F-A4C4-F5F5D87FF916}"/>
    <dgm:cxn modelId="{A680FDF6-4DEF-4942-9F56-207FC8362E41}" type="presOf" srcId="{ED536E03-6087-4231-9EF9-B5AAA18DB500}" destId="{2A9D0F7E-440A-4D68-9C00-C2235FC10944}" srcOrd="0" destOrd="0" presId="urn:microsoft.com/office/officeart/2005/8/layout/vList2"/>
    <dgm:cxn modelId="{1E09CFAC-0EEF-48A3-A516-0ACC045D9F2D}" type="presOf" srcId="{9B38C9D4-BF76-4A0B-BC64-0D3AD72E46BC}" destId="{20E5E1EF-EA16-4E5B-B60F-C2F105A560BD}" srcOrd="0" destOrd="0" presId="urn:microsoft.com/office/officeart/2005/8/layout/vList2"/>
    <dgm:cxn modelId="{6118E83E-1B2E-41E6-8835-01A6B5A3B210}" type="presOf" srcId="{ADF2FF8E-5389-46D3-B373-AD6D5D13C2BB}" destId="{D872701F-1C2E-47D8-A9AA-2D11BCE8B8C4}" srcOrd="0" destOrd="0" presId="urn:microsoft.com/office/officeart/2005/8/layout/vList2"/>
    <dgm:cxn modelId="{5F96B146-7978-4241-BCDD-281F18894372}" srcId="{04DDB758-B835-4F62-91F0-DEEFC8BADDB1}" destId="{ADF2FF8E-5389-46D3-B373-AD6D5D13C2BB}" srcOrd="3" destOrd="0" parTransId="{4A012EF8-692C-4801-9AF0-7A5EAD852FDB}" sibTransId="{86C4507B-7968-4E03-B247-3B0EDFE710EA}"/>
    <dgm:cxn modelId="{90DF84E7-1600-4788-A587-A0659E0304A4}" srcId="{04DDB758-B835-4F62-91F0-DEEFC8BADDB1}" destId="{ED536E03-6087-4231-9EF9-B5AAA18DB500}" srcOrd="2" destOrd="0" parTransId="{DD880A6D-1EF6-4DE2-8A6D-7D2D75403A7D}" sibTransId="{7834744C-BDA5-44C4-B16D-BE294D98C782}"/>
    <dgm:cxn modelId="{5554B4C7-D760-4DEE-BB5A-5DADF6EDFA08}" type="presOf" srcId="{04DDB758-B835-4F62-91F0-DEEFC8BADDB1}" destId="{2A7DD0F4-2807-4A6D-A524-95FEF34CAFBE}" srcOrd="0" destOrd="0" presId="urn:microsoft.com/office/officeart/2005/8/layout/vList2"/>
    <dgm:cxn modelId="{F5374311-8A0F-4839-AA70-15E218E6DA2B}" type="presParOf" srcId="{2A7DD0F4-2807-4A6D-A524-95FEF34CAFBE}" destId="{0CFB243A-EEC4-4176-98FC-AEB852371AC1}" srcOrd="0" destOrd="0" presId="urn:microsoft.com/office/officeart/2005/8/layout/vList2"/>
    <dgm:cxn modelId="{F3841392-F135-4911-86E3-FB9121F2E1B8}" type="presParOf" srcId="{2A7DD0F4-2807-4A6D-A524-95FEF34CAFBE}" destId="{C2A7EE5B-34B3-40D6-B993-024CDF4EF7D1}" srcOrd="1" destOrd="0" presId="urn:microsoft.com/office/officeart/2005/8/layout/vList2"/>
    <dgm:cxn modelId="{2269E06F-874D-4163-876B-BE3BBB6AD7B1}" type="presParOf" srcId="{2A7DD0F4-2807-4A6D-A524-95FEF34CAFBE}" destId="{4793806B-515E-4E6F-9C1F-24458575D66E}" srcOrd="2" destOrd="0" presId="urn:microsoft.com/office/officeart/2005/8/layout/vList2"/>
    <dgm:cxn modelId="{8AD0EB49-AA4E-46B4-A6AF-37E2512C9FEB}" type="presParOf" srcId="{2A7DD0F4-2807-4A6D-A524-95FEF34CAFBE}" destId="{A9E41138-0FB2-466A-825F-24A981773159}" srcOrd="3" destOrd="0" presId="urn:microsoft.com/office/officeart/2005/8/layout/vList2"/>
    <dgm:cxn modelId="{0F9E2A40-7840-47F0-8167-824FFE91041B}" type="presParOf" srcId="{2A7DD0F4-2807-4A6D-A524-95FEF34CAFBE}" destId="{2A9D0F7E-440A-4D68-9C00-C2235FC10944}" srcOrd="4" destOrd="0" presId="urn:microsoft.com/office/officeart/2005/8/layout/vList2"/>
    <dgm:cxn modelId="{DEBBB173-9C8F-48FA-9FE8-BFC70856EDAD}" type="presParOf" srcId="{2A7DD0F4-2807-4A6D-A524-95FEF34CAFBE}" destId="{E9C24BE0-49FC-4351-ADF5-29C0F28D8D01}" srcOrd="5" destOrd="0" presId="urn:microsoft.com/office/officeart/2005/8/layout/vList2"/>
    <dgm:cxn modelId="{D689B22A-B4B3-4AAA-A6E9-57E06ABB8500}" type="presParOf" srcId="{2A7DD0F4-2807-4A6D-A524-95FEF34CAFBE}" destId="{D872701F-1C2E-47D8-A9AA-2D11BCE8B8C4}" srcOrd="6" destOrd="0" presId="urn:microsoft.com/office/officeart/2005/8/layout/vList2"/>
    <dgm:cxn modelId="{35DDABEA-160A-434A-9362-9E592B18EAC3}" type="presParOf" srcId="{2A7DD0F4-2807-4A6D-A524-95FEF34CAFBE}" destId="{96552D60-7E31-47EE-97FC-13DAC106514F}" srcOrd="7" destOrd="0" presId="urn:microsoft.com/office/officeart/2005/8/layout/vList2"/>
    <dgm:cxn modelId="{8BCE8684-81BF-49DD-BAB8-3D5C067B4E05}" type="presParOf" srcId="{2A7DD0F4-2807-4A6D-A524-95FEF34CAFBE}" destId="{20E5E1EF-EA16-4E5B-B60F-C2F105A560BD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DF0058-C1DC-44F5-A326-5117697CC1F3}">
      <dsp:nvSpPr>
        <dsp:cNvPr id="0" name=""/>
        <dsp:cNvSpPr/>
      </dsp:nvSpPr>
      <dsp:spPr>
        <a:xfrm>
          <a:off x="0" y="2553"/>
          <a:ext cx="927781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9CA45A-1D67-4BC6-BB47-9D368738939A}">
      <dsp:nvSpPr>
        <dsp:cNvPr id="0" name=""/>
        <dsp:cNvSpPr/>
      </dsp:nvSpPr>
      <dsp:spPr>
        <a:xfrm>
          <a:off x="0" y="2553"/>
          <a:ext cx="9277815" cy="870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6.1.	Особенности безопасности в туризме</a:t>
          </a:r>
          <a:endParaRPr lang="ru-RU" sz="2700" kern="1200" dirty="0"/>
        </a:p>
      </dsp:txBody>
      <dsp:txXfrm>
        <a:off x="0" y="2553"/>
        <a:ext cx="9277815" cy="870802"/>
      </dsp:txXfrm>
    </dsp:sp>
    <dsp:sp modelId="{B0AA202C-ADF0-4845-A33B-F1AAFBC9C3B1}">
      <dsp:nvSpPr>
        <dsp:cNvPr id="0" name=""/>
        <dsp:cNvSpPr/>
      </dsp:nvSpPr>
      <dsp:spPr>
        <a:xfrm>
          <a:off x="0" y="873356"/>
          <a:ext cx="927781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1FB8C7-F74A-489D-A3F1-54A2E84557FF}">
      <dsp:nvSpPr>
        <dsp:cNvPr id="0" name=""/>
        <dsp:cNvSpPr/>
      </dsp:nvSpPr>
      <dsp:spPr>
        <a:xfrm>
          <a:off x="0" y="873356"/>
          <a:ext cx="9277815" cy="870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6.2.	Факторы, влияющие на туриста во время отдыха</a:t>
          </a:r>
          <a:endParaRPr lang="ru-RU" sz="2700" kern="1200"/>
        </a:p>
      </dsp:txBody>
      <dsp:txXfrm>
        <a:off x="0" y="873356"/>
        <a:ext cx="9277815" cy="870802"/>
      </dsp:txXfrm>
    </dsp:sp>
    <dsp:sp modelId="{E8C7EA9F-77D4-476C-84DA-81CC1849B061}">
      <dsp:nvSpPr>
        <dsp:cNvPr id="0" name=""/>
        <dsp:cNvSpPr/>
      </dsp:nvSpPr>
      <dsp:spPr>
        <a:xfrm>
          <a:off x="0" y="1744158"/>
          <a:ext cx="927781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2D2D71-1EF0-45A8-91E0-E8C30EA67F89}">
      <dsp:nvSpPr>
        <dsp:cNvPr id="0" name=""/>
        <dsp:cNvSpPr/>
      </dsp:nvSpPr>
      <dsp:spPr>
        <a:xfrm>
          <a:off x="0" y="1744158"/>
          <a:ext cx="9277815" cy="870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6.3.	Правила поведения во время поездки</a:t>
          </a:r>
          <a:endParaRPr lang="ru-RU" sz="2700" kern="1200"/>
        </a:p>
      </dsp:txBody>
      <dsp:txXfrm>
        <a:off x="0" y="1744158"/>
        <a:ext cx="9277815" cy="870802"/>
      </dsp:txXfrm>
    </dsp:sp>
    <dsp:sp modelId="{45CD0DEB-54A7-4D99-A7A9-5981CE889D33}">
      <dsp:nvSpPr>
        <dsp:cNvPr id="0" name=""/>
        <dsp:cNvSpPr/>
      </dsp:nvSpPr>
      <dsp:spPr>
        <a:xfrm>
          <a:off x="0" y="2614961"/>
          <a:ext cx="927781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EBD099-15D6-4A80-80A3-A7FB6B290150}">
      <dsp:nvSpPr>
        <dsp:cNvPr id="0" name=""/>
        <dsp:cNvSpPr/>
      </dsp:nvSpPr>
      <dsp:spPr>
        <a:xfrm>
          <a:off x="0" y="2614961"/>
          <a:ext cx="9277815" cy="870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6.4.	Страхование от несчастных случаев в туризме</a:t>
          </a:r>
          <a:endParaRPr lang="ru-RU" sz="2700" kern="1200"/>
        </a:p>
      </dsp:txBody>
      <dsp:txXfrm>
        <a:off x="0" y="2614961"/>
        <a:ext cx="9277815" cy="870802"/>
      </dsp:txXfrm>
    </dsp:sp>
    <dsp:sp modelId="{802AB275-6D92-4262-8CDD-CAEF9EF74137}">
      <dsp:nvSpPr>
        <dsp:cNvPr id="0" name=""/>
        <dsp:cNvSpPr/>
      </dsp:nvSpPr>
      <dsp:spPr>
        <a:xfrm>
          <a:off x="0" y="3485764"/>
          <a:ext cx="927781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857312-F419-4413-A7A8-26736D32BF55}">
      <dsp:nvSpPr>
        <dsp:cNvPr id="0" name=""/>
        <dsp:cNvSpPr/>
      </dsp:nvSpPr>
      <dsp:spPr>
        <a:xfrm>
          <a:off x="0" y="3485764"/>
          <a:ext cx="9277815" cy="870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6.5.	Медицинское страхование в туризме</a:t>
          </a:r>
          <a:endParaRPr lang="ru-RU" sz="2700" kern="1200"/>
        </a:p>
      </dsp:txBody>
      <dsp:txXfrm>
        <a:off x="0" y="3485764"/>
        <a:ext cx="9277815" cy="870802"/>
      </dsp:txXfrm>
    </dsp:sp>
    <dsp:sp modelId="{81E7040D-AB72-4390-9A35-ECD592BF9A99}">
      <dsp:nvSpPr>
        <dsp:cNvPr id="0" name=""/>
        <dsp:cNvSpPr/>
      </dsp:nvSpPr>
      <dsp:spPr>
        <a:xfrm>
          <a:off x="0" y="4356566"/>
          <a:ext cx="927781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01AE4A-5B94-48DF-8688-7B6E8B0F936A}">
      <dsp:nvSpPr>
        <dsp:cNvPr id="0" name=""/>
        <dsp:cNvSpPr/>
      </dsp:nvSpPr>
      <dsp:spPr>
        <a:xfrm>
          <a:off x="0" y="4356566"/>
          <a:ext cx="9277815" cy="8708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6.6.	Страхование ответственности в туризме</a:t>
          </a:r>
          <a:endParaRPr lang="ru-RU" sz="2700" kern="1200"/>
        </a:p>
      </dsp:txBody>
      <dsp:txXfrm>
        <a:off x="0" y="4356566"/>
        <a:ext cx="9277815" cy="87080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265072-4D20-4EBD-ADFA-AD4B9E62DBCD}">
      <dsp:nvSpPr>
        <dsp:cNvPr id="0" name=""/>
        <dsp:cNvSpPr/>
      </dsp:nvSpPr>
      <dsp:spPr>
        <a:xfrm>
          <a:off x="40721" y="1312"/>
          <a:ext cx="4055309" cy="24331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i="1" kern="1200" dirty="0" smtClean="0">
              <a:solidFill>
                <a:schemeClr val="tx1"/>
              </a:solidFill>
            </a:rPr>
            <a:t>Проживание</a:t>
          </a:r>
          <a:r>
            <a:rPr lang="ru-RU" sz="2300" b="1" i="1" kern="1200" dirty="0" smtClean="0"/>
            <a:t> </a:t>
          </a:r>
          <a:r>
            <a:rPr lang="ru-RU" sz="2300" kern="1200" dirty="0" smtClean="0"/>
            <a:t>в гостиницах, обеспеченных централизованным водоснабжением и канализацией. </a:t>
          </a:r>
          <a:endParaRPr lang="ru-RU" sz="2300" kern="1200" dirty="0"/>
        </a:p>
      </dsp:txBody>
      <dsp:txXfrm>
        <a:off x="40721" y="1312"/>
        <a:ext cx="4055309" cy="2433185"/>
      </dsp:txXfrm>
    </dsp:sp>
    <dsp:sp modelId="{5221274E-C83D-4673-B803-A5DB5BB661ED}">
      <dsp:nvSpPr>
        <dsp:cNvPr id="0" name=""/>
        <dsp:cNvSpPr/>
      </dsp:nvSpPr>
      <dsp:spPr>
        <a:xfrm>
          <a:off x="4501560" y="1312"/>
          <a:ext cx="4055309" cy="24331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i="1" kern="1200" dirty="0" smtClean="0">
              <a:solidFill>
                <a:schemeClr val="tx1"/>
              </a:solidFill>
            </a:rPr>
            <a:t>Питание</a:t>
          </a:r>
          <a:r>
            <a:rPr lang="ru-RU" sz="2300" b="1" i="1" kern="1200" dirty="0" smtClean="0"/>
            <a:t> </a:t>
          </a:r>
          <a:r>
            <a:rPr lang="ru-RU" sz="2300" kern="1200" dirty="0" smtClean="0"/>
            <a:t>только в ресторанах, кафе, где используются гарантированные продукты питания промышленного производства</a:t>
          </a:r>
          <a:endParaRPr lang="ru-RU" sz="2300" kern="1200" dirty="0"/>
        </a:p>
      </dsp:txBody>
      <dsp:txXfrm>
        <a:off x="4501560" y="1312"/>
        <a:ext cx="4055309" cy="2433185"/>
      </dsp:txXfrm>
    </dsp:sp>
    <dsp:sp modelId="{4C26CABE-3D98-40CD-BBF1-750D03EC1807}">
      <dsp:nvSpPr>
        <dsp:cNvPr id="0" name=""/>
        <dsp:cNvSpPr/>
      </dsp:nvSpPr>
      <dsp:spPr>
        <a:xfrm>
          <a:off x="40721" y="2840028"/>
          <a:ext cx="4055309" cy="24331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i="1" kern="1200" dirty="0" smtClean="0">
              <a:solidFill>
                <a:schemeClr val="tx1"/>
              </a:solidFill>
            </a:rPr>
            <a:t>Запрещается </a:t>
          </a:r>
          <a:r>
            <a:rPr lang="ru-RU" sz="2300" kern="1200" dirty="0" smtClean="0"/>
            <a:t>проведение экскурсий и посещение мест, не обозначенных официальной программой и купание в неразрешенных для этой цели бассейнах</a:t>
          </a:r>
          <a:endParaRPr lang="ru-RU" sz="2300" kern="1200" dirty="0"/>
        </a:p>
      </dsp:txBody>
      <dsp:txXfrm>
        <a:off x="40721" y="2840028"/>
        <a:ext cx="4055309" cy="2433185"/>
      </dsp:txXfrm>
    </dsp:sp>
    <dsp:sp modelId="{F6487B5D-1DB9-4841-8313-8F844200C28A}">
      <dsp:nvSpPr>
        <dsp:cNvPr id="0" name=""/>
        <dsp:cNvSpPr/>
      </dsp:nvSpPr>
      <dsp:spPr>
        <a:xfrm>
          <a:off x="4501560" y="2840028"/>
          <a:ext cx="4055309" cy="24331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i="1" kern="1200" dirty="0" smtClean="0">
              <a:solidFill>
                <a:schemeClr val="tx1"/>
              </a:solidFill>
            </a:rPr>
            <a:t>Не рекомендуется </a:t>
          </a:r>
          <a:r>
            <a:rPr lang="ru-RU" sz="2300" kern="1200" dirty="0" smtClean="0"/>
            <a:t>приобретать меховые, кожаные изделия, а также животных и птиц у частных торговцев </a:t>
          </a:r>
          <a:endParaRPr lang="ru-RU" sz="2300" kern="1200" dirty="0"/>
        </a:p>
      </dsp:txBody>
      <dsp:txXfrm>
        <a:off x="4501560" y="2840028"/>
        <a:ext cx="4055309" cy="243318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73A942-C464-4509-ACBD-34FD02D0CFD2}">
      <dsp:nvSpPr>
        <dsp:cNvPr id="0" name=""/>
        <dsp:cNvSpPr/>
      </dsp:nvSpPr>
      <dsp:spPr>
        <a:xfrm>
          <a:off x="680424" y="822"/>
          <a:ext cx="2853889" cy="17123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Перед экскурсией в джунгли обязательно должен быть проведен инструктаж</a:t>
          </a:r>
          <a:endParaRPr lang="ru-RU" sz="2200" kern="1200"/>
        </a:p>
      </dsp:txBody>
      <dsp:txXfrm>
        <a:off x="680424" y="822"/>
        <a:ext cx="2853889" cy="1712333"/>
      </dsp:txXfrm>
    </dsp:sp>
    <dsp:sp modelId="{F7F1606C-C814-4D6C-964B-AB0FABB456B4}">
      <dsp:nvSpPr>
        <dsp:cNvPr id="0" name=""/>
        <dsp:cNvSpPr/>
      </dsp:nvSpPr>
      <dsp:spPr>
        <a:xfrm>
          <a:off x="3819703" y="822"/>
          <a:ext cx="2853889" cy="17123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В одежде не допускается никаких маек, шорт и сандалий</a:t>
          </a:r>
          <a:endParaRPr lang="ru-RU" sz="2200" kern="1200"/>
        </a:p>
      </dsp:txBody>
      <dsp:txXfrm>
        <a:off x="3819703" y="822"/>
        <a:ext cx="2853889" cy="1712333"/>
      </dsp:txXfrm>
    </dsp:sp>
    <dsp:sp modelId="{C05CCE7F-D7F8-4368-B52F-27F8806896C4}">
      <dsp:nvSpPr>
        <dsp:cNvPr id="0" name=""/>
        <dsp:cNvSpPr/>
      </dsp:nvSpPr>
      <dsp:spPr>
        <a:xfrm>
          <a:off x="6958982" y="822"/>
          <a:ext cx="2853889" cy="17123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На ногах - толстые носки, кроссовки или кеды. </a:t>
          </a:r>
          <a:endParaRPr lang="ru-RU" sz="2200" kern="1200"/>
        </a:p>
      </dsp:txBody>
      <dsp:txXfrm>
        <a:off x="6958982" y="822"/>
        <a:ext cx="2853889" cy="1712333"/>
      </dsp:txXfrm>
    </dsp:sp>
    <dsp:sp modelId="{A6AA1838-1DDB-47DA-976C-6FFB6FD5EBFB}">
      <dsp:nvSpPr>
        <dsp:cNvPr id="0" name=""/>
        <dsp:cNvSpPr/>
      </dsp:nvSpPr>
      <dsp:spPr>
        <a:xfrm>
          <a:off x="680424" y="1998545"/>
          <a:ext cx="2853889" cy="17123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На голове обязательно кепка с козырьком или шляпа с полями. </a:t>
          </a:r>
          <a:endParaRPr lang="ru-RU" sz="2200" kern="1200"/>
        </a:p>
      </dsp:txBody>
      <dsp:txXfrm>
        <a:off x="680424" y="1998545"/>
        <a:ext cx="2853889" cy="1712333"/>
      </dsp:txXfrm>
    </dsp:sp>
    <dsp:sp modelId="{D582EEF5-B8F4-4621-9C8D-8344CC2D3A4F}">
      <dsp:nvSpPr>
        <dsp:cNvPr id="0" name=""/>
        <dsp:cNvSpPr/>
      </dsp:nvSpPr>
      <dsp:spPr>
        <a:xfrm>
          <a:off x="3819703" y="1998545"/>
          <a:ext cx="2853889" cy="17123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Длинные волосы надо убрать под головной убор,</a:t>
          </a:r>
          <a:endParaRPr lang="ru-RU" sz="2200" kern="1200"/>
        </a:p>
      </dsp:txBody>
      <dsp:txXfrm>
        <a:off x="3819703" y="1998545"/>
        <a:ext cx="2853889" cy="1712333"/>
      </dsp:txXfrm>
    </dsp:sp>
    <dsp:sp modelId="{7EBCF35E-D12B-4D73-B627-7AD95BC4E151}">
      <dsp:nvSpPr>
        <dsp:cNvPr id="0" name=""/>
        <dsp:cNvSpPr/>
      </dsp:nvSpPr>
      <dsp:spPr>
        <a:xfrm>
          <a:off x="6958982" y="1998545"/>
          <a:ext cx="2853889" cy="17123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Брать с собой следует минимум вещей</a:t>
          </a:r>
          <a:endParaRPr lang="ru-RU" sz="2200" kern="1200"/>
        </a:p>
      </dsp:txBody>
      <dsp:txXfrm>
        <a:off x="6958982" y="1998545"/>
        <a:ext cx="2853889" cy="1712333"/>
      </dsp:txXfrm>
    </dsp:sp>
    <dsp:sp modelId="{2C039ABF-917B-4A60-90FC-6524AABE3C1C}">
      <dsp:nvSpPr>
        <dsp:cNvPr id="0" name=""/>
        <dsp:cNvSpPr/>
      </dsp:nvSpPr>
      <dsp:spPr>
        <a:xfrm>
          <a:off x="680424" y="3996267"/>
          <a:ext cx="2853889" cy="17123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Путешествуя в джунглях, нужно постоянно смотреть по сторонам, особенно под ноги,</a:t>
          </a:r>
          <a:endParaRPr lang="ru-RU" sz="2200" kern="1200"/>
        </a:p>
      </dsp:txBody>
      <dsp:txXfrm>
        <a:off x="680424" y="3996267"/>
        <a:ext cx="2853889" cy="1712333"/>
      </dsp:txXfrm>
    </dsp:sp>
    <dsp:sp modelId="{FDECA0D1-8914-40EB-A1AC-95092AFD1A0B}">
      <dsp:nvSpPr>
        <dsp:cNvPr id="0" name=""/>
        <dsp:cNvSpPr/>
      </dsp:nvSpPr>
      <dsp:spPr>
        <a:xfrm>
          <a:off x="3819703" y="3996267"/>
          <a:ext cx="2853889" cy="17123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Опасно кормить каких-либо животных</a:t>
          </a:r>
          <a:endParaRPr lang="ru-RU" sz="2200" kern="1200"/>
        </a:p>
      </dsp:txBody>
      <dsp:txXfrm>
        <a:off x="3819703" y="3996267"/>
        <a:ext cx="2853889" cy="1712333"/>
      </dsp:txXfrm>
    </dsp:sp>
    <dsp:sp modelId="{ACECDDA8-6C6C-4706-9566-224155378A04}">
      <dsp:nvSpPr>
        <dsp:cNvPr id="0" name=""/>
        <dsp:cNvSpPr/>
      </dsp:nvSpPr>
      <dsp:spPr>
        <a:xfrm>
          <a:off x="6958982" y="3996267"/>
          <a:ext cx="2853889" cy="17123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Не рекомендуется купаться в море или ходить у воды босиком</a:t>
          </a:r>
          <a:endParaRPr lang="ru-RU" sz="2200" kern="1200"/>
        </a:p>
      </dsp:txBody>
      <dsp:txXfrm>
        <a:off x="6958982" y="3996267"/>
        <a:ext cx="2853889" cy="171233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5C94A1-344C-48DC-8C6B-8CC911838738}">
      <dsp:nvSpPr>
        <dsp:cNvPr id="0" name=""/>
        <dsp:cNvSpPr/>
      </dsp:nvSpPr>
      <dsp:spPr>
        <a:xfrm>
          <a:off x="0" y="627"/>
          <a:ext cx="102597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F7B694-0982-4099-A428-E55C91FC2405}">
      <dsp:nvSpPr>
        <dsp:cNvPr id="0" name=""/>
        <dsp:cNvSpPr/>
      </dsp:nvSpPr>
      <dsp:spPr>
        <a:xfrm>
          <a:off x="0" y="627"/>
          <a:ext cx="10259790" cy="10278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Сделать несколько копий страниц заграничного и общегражданского паспортов, а также авиабилета</a:t>
          </a:r>
          <a:endParaRPr lang="ru-RU" sz="2300" kern="1200" dirty="0"/>
        </a:p>
      </dsp:txBody>
      <dsp:txXfrm>
        <a:off x="0" y="627"/>
        <a:ext cx="10259790" cy="1027891"/>
      </dsp:txXfrm>
    </dsp:sp>
    <dsp:sp modelId="{5BB6E3A4-C41F-42BC-8292-20827E4609E9}">
      <dsp:nvSpPr>
        <dsp:cNvPr id="0" name=""/>
        <dsp:cNvSpPr/>
      </dsp:nvSpPr>
      <dsp:spPr>
        <a:xfrm>
          <a:off x="0" y="1028519"/>
          <a:ext cx="102597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3D754C-142D-4C1A-A980-E5EDA0B15B75}">
      <dsp:nvSpPr>
        <dsp:cNvPr id="0" name=""/>
        <dsp:cNvSpPr/>
      </dsp:nvSpPr>
      <dsp:spPr>
        <a:xfrm>
          <a:off x="0" y="1028519"/>
          <a:ext cx="10259790" cy="10278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smtClean="0"/>
            <a:t>Соблюдать и уважать не только местные законы, но также и народные обычаи и традиции</a:t>
          </a:r>
          <a:endParaRPr lang="ru-RU" sz="2300" kern="1200"/>
        </a:p>
      </dsp:txBody>
      <dsp:txXfrm>
        <a:off x="0" y="1028519"/>
        <a:ext cx="10259790" cy="1027891"/>
      </dsp:txXfrm>
    </dsp:sp>
    <dsp:sp modelId="{1D355914-5F7A-48DC-AFA6-AEA28FD102FA}">
      <dsp:nvSpPr>
        <dsp:cNvPr id="0" name=""/>
        <dsp:cNvSpPr/>
      </dsp:nvSpPr>
      <dsp:spPr>
        <a:xfrm>
          <a:off x="0" y="2056410"/>
          <a:ext cx="102597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E88441-DE31-4712-88BF-98F9F7AFFC51}">
      <dsp:nvSpPr>
        <dsp:cNvPr id="0" name=""/>
        <dsp:cNvSpPr/>
      </dsp:nvSpPr>
      <dsp:spPr>
        <a:xfrm>
          <a:off x="0" y="2056410"/>
          <a:ext cx="10259790" cy="10278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smtClean="0"/>
            <a:t>В ряде африканских и арабских стран нельзя снимать административные здания, полицейских и лиц в форме. Нельзя фотографировать женщин! </a:t>
          </a:r>
          <a:endParaRPr lang="ru-RU" sz="2300" kern="1200"/>
        </a:p>
      </dsp:txBody>
      <dsp:txXfrm>
        <a:off x="0" y="2056410"/>
        <a:ext cx="10259790" cy="1027891"/>
      </dsp:txXfrm>
    </dsp:sp>
    <dsp:sp modelId="{A21AD942-8925-43C2-A6A9-3E9B48981864}">
      <dsp:nvSpPr>
        <dsp:cNvPr id="0" name=""/>
        <dsp:cNvSpPr/>
      </dsp:nvSpPr>
      <dsp:spPr>
        <a:xfrm>
          <a:off x="0" y="3084302"/>
          <a:ext cx="102597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F6F407-23BC-41FD-8452-652B779985C8}">
      <dsp:nvSpPr>
        <dsp:cNvPr id="0" name=""/>
        <dsp:cNvSpPr/>
      </dsp:nvSpPr>
      <dsp:spPr>
        <a:xfrm>
          <a:off x="0" y="3084302"/>
          <a:ext cx="10259790" cy="10278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smtClean="0"/>
            <a:t>Должен быть и подход к выбору одежды</a:t>
          </a:r>
          <a:endParaRPr lang="ru-RU" sz="2300" kern="1200"/>
        </a:p>
      </dsp:txBody>
      <dsp:txXfrm>
        <a:off x="0" y="3084302"/>
        <a:ext cx="10259790" cy="1027891"/>
      </dsp:txXfrm>
    </dsp:sp>
    <dsp:sp modelId="{523C955E-63E0-474E-B6B1-0330B8E3AF61}">
      <dsp:nvSpPr>
        <dsp:cNvPr id="0" name=""/>
        <dsp:cNvSpPr/>
      </dsp:nvSpPr>
      <dsp:spPr>
        <a:xfrm>
          <a:off x="0" y="4112193"/>
          <a:ext cx="102597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FD6A06-B977-4BFA-882A-D9DF28CFD96C}">
      <dsp:nvSpPr>
        <dsp:cNvPr id="0" name=""/>
        <dsp:cNvSpPr/>
      </dsp:nvSpPr>
      <dsp:spPr>
        <a:xfrm>
          <a:off x="0" y="4112193"/>
          <a:ext cx="10259790" cy="10278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smtClean="0"/>
            <a:t>Осведомиться о правилах проезда в общественном транспорте, а также об особенностях дорожного движения</a:t>
          </a:r>
          <a:endParaRPr lang="ru-RU" sz="2300" kern="1200"/>
        </a:p>
      </dsp:txBody>
      <dsp:txXfrm>
        <a:off x="0" y="4112193"/>
        <a:ext cx="10259790" cy="102789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6A1BF7-769F-4588-93FC-F3B28D5AAA37}">
      <dsp:nvSpPr>
        <dsp:cNvPr id="0" name=""/>
        <dsp:cNvSpPr/>
      </dsp:nvSpPr>
      <dsp:spPr>
        <a:xfrm>
          <a:off x="2344" y="0"/>
          <a:ext cx="2286791" cy="49009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Страхование в туризме </a:t>
          </a:r>
          <a:r>
            <a:rPr lang="ru-RU" sz="2000" kern="1200" dirty="0" smtClean="0"/>
            <a:t>рассматривается как неотъемлемая часть туристского продукта</a:t>
          </a:r>
          <a:endParaRPr lang="ru-RU" sz="2000" kern="1200" dirty="0"/>
        </a:p>
      </dsp:txBody>
      <dsp:txXfrm>
        <a:off x="69322" y="66978"/>
        <a:ext cx="2152835" cy="4767005"/>
      </dsp:txXfrm>
    </dsp:sp>
    <dsp:sp modelId="{5FA443A1-91A8-4F97-A6E3-7A55A35561FC}">
      <dsp:nvSpPr>
        <dsp:cNvPr id="0" name=""/>
        <dsp:cNvSpPr/>
      </dsp:nvSpPr>
      <dsp:spPr>
        <a:xfrm>
          <a:off x="2673316" y="0"/>
          <a:ext cx="2286791" cy="49009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 smtClean="0">
              <a:solidFill>
                <a:schemeClr val="tx1"/>
              </a:solidFill>
            </a:rPr>
            <a:t>Страхование туристов </a:t>
          </a:r>
          <a:r>
            <a:rPr lang="ru-RU" sz="2000" kern="1200" dirty="0" smtClean="0"/>
            <a:t>— это особый вид страхования, </a:t>
          </a:r>
          <a:r>
            <a:rPr lang="ru-RU" sz="2000" kern="1200" dirty="0" err="1" smtClean="0"/>
            <a:t>обеспе</a:t>
          </a:r>
          <a:r>
            <a:rPr lang="ru-RU" sz="2000" kern="1200" dirty="0" smtClean="0"/>
            <a:t>- </a:t>
          </a:r>
          <a:r>
            <a:rPr lang="ru-RU" sz="2000" kern="1200" dirty="0" err="1" smtClean="0"/>
            <a:t>чивающий</a:t>
          </a:r>
          <a:r>
            <a:rPr lang="ru-RU" sz="2000" kern="1200" dirty="0" smtClean="0"/>
            <a:t> страховую защиту имущественных интересов граждан во время их туристских поездок, путешествий, </a:t>
          </a:r>
          <a:r>
            <a:rPr lang="ru-RU" sz="2000" kern="1200" dirty="0" err="1" smtClean="0"/>
            <a:t>шоп</a:t>
          </a:r>
          <a:r>
            <a:rPr lang="ru-RU" sz="2000" kern="1200" dirty="0" smtClean="0"/>
            <a:t>-туров и </a:t>
          </a:r>
          <a:r>
            <a:rPr lang="ru-RU" sz="2000" kern="1200" dirty="0" err="1" smtClean="0"/>
            <a:t>др</a:t>
          </a:r>
          <a:endParaRPr lang="ru-RU" sz="2000" kern="1200" dirty="0"/>
        </a:p>
      </dsp:txBody>
      <dsp:txXfrm>
        <a:off x="2740294" y="66978"/>
        <a:ext cx="2152835" cy="4767005"/>
      </dsp:txXfrm>
    </dsp:sp>
    <dsp:sp modelId="{6112D4C8-6191-43FD-90FC-96335F3D1917}">
      <dsp:nvSpPr>
        <dsp:cNvPr id="0" name=""/>
        <dsp:cNvSpPr/>
      </dsp:nvSpPr>
      <dsp:spPr>
        <a:xfrm>
          <a:off x="5344288" y="0"/>
          <a:ext cx="2286791" cy="49009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Страхование в туризме имеет своей целью </a:t>
          </a:r>
          <a:r>
            <a:rPr lang="ru-RU" sz="2800" b="1" i="0" kern="1200" dirty="0" smtClean="0">
              <a:solidFill>
                <a:schemeClr val="tx1"/>
              </a:solidFill>
            </a:rPr>
            <a:t>покрытие ущерба</a:t>
          </a:r>
          <a:r>
            <a:rPr lang="ru-RU" sz="3200" b="1" i="0" kern="1200" dirty="0" smtClean="0"/>
            <a:t>.</a:t>
          </a:r>
          <a:endParaRPr lang="ru-RU" sz="3200" b="1" i="0" kern="1200" dirty="0"/>
        </a:p>
      </dsp:txBody>
      <dsp:txXfrm>
        <a:off x="5411266" y="66978"/>
        <a:ext cx="2152835" cy="4767005"/>
      </dsp:txXfrm>
    </dsp:sp>
    <dsp:sp modelId="{0D70AC48-4EE2-4C3C-B333-C13F0D53902D}">
      <dsp:nvSpPr>
        <dsp:cNvPr id="0" name=""/>
        <dsp:cNvSpPr/>
      </dsp:nvSpPr>
      <dsp:spPr>
        <a:xfrm>
          <a:off x="8015260" y="0"/>
          <a:ext cx="2286791" cy="49009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 smtClean="0">
              <a:solidFill>
                <a:schemeClr val="tx1"/>
              </a:solidFill>
            </a:rPr>
            <a:t>Страхование от несчастных случаев </a:t>
          </a:r>
          <a:r>
            <a:rPr lang="ru-RU" sz="2000" kern="1200" dirty="0" smtClean="0"/>
            <a:t>является в основном краткосрочным, заключается на период </a:t>
          </a:r>
          <a:r>
            <a:rPr lang="ru-RU" sz="2000" kern="1200" dirty="0" smtClean="0">
              <a:solidFill>
                <a:schemeClr val="tx1"/>
              </a:solidFill>
            </a:rPr>
            <a:t>до года </a:t>
          </a:r>
          <a:r>
            <a:rPr lang="ru-RU" sz="2000" kern="1200" dirty="0" smtClean="0"/>
            <a:t>с единовременной уплатой взносов, проводится в </a:t>
          </a:r>
          <a:r>
            <a:rPr lang="ru-RU" sz="2000" kern="1200" dirty="0" smtClean="0">
              <a:solidFill>
                <a:schemeClr val="tx1"/>
              </a:solidFill>
            </a:rPr>
            <a:t>индивидуальной и коллективной формах</a:t>
          </a:r>
          <a:r>
            <a:rPr lang="ru-RU" sz="2000" kern="1200" dirty="0" smtClean="0"/>
            <a:t>.</a:t>
          </a:r>
          <a:endParaRPr lang="ru-RU" sz="2000" kern="1200" dirty="0"/>
        </a:p>
      </dsp:txBody>
      <dsp:txXfrm>
        <a:off x="8082238" y="66978"/>
        <a:ext cx="2152835" cy="476700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14C987-5D60-434A-98C8-0C3AB2CA6BCF}">
      <dsp:nvSpPr>
        <dsp:cNvPr id="0" name=""/>
        <dsp:cNvSpPr/>
      </dsp:nvSpPr>
      <dsp:spPr>
        <a:xfrm>
          <a:off x="508332" y="2818"/>
          <a:ext cx="4190237" cy="25141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На практике проводятся и </a:t>
          </a:r>
          <a:r>
            <a:rPr lang="ru-RU" sz="3200" i="1" kern="1200" dirty="0" smtClean="0">
              <a:solidFill>
                <a:schemeClr val="tx1"/>
              </a:solidFill>
            </a:rPr>
            <a:t>обязательные</a:t>
          </a:r>
          <a:r>
            <a:rPr lang="ru-RU" sz="3200" i="1" kern="1200" dirty="0" smtClean="0"/>
            <a:t> </a:t>
          </a:r>
          <a:r>
            <a:rPr lang="ru-RU" sz="3200" kern="1200" dirty="0" smtClean="0"/>
            <a:t>виды страхования. </a:t>
          </a:r>
          <a:endParaRPr lang="ru-RU" sz="3200" kern="1200" dirty="0"/>
        </a:p>
      </dsp:txBody>
      <dsp:txXfrm>
        <a:off x="508332" y="2818"/>
        <a:ext cx="4190237" cy="2514142"/>
      </dsp:txXfrm>
    </dsp:sp>
    <dsp:sp modelId="{92AB34CF-6B2D-429B-A79E-0C69DE047835}">
      <dsp:nvSpPr>
        <dsp:cNvPr id="0" name=""/>
        <dsp:cNvSpPr/>
      </dsp:nvSpPr>
      <dsp:spPr>
        <a:xfrm>
          <a:off x="5117592" y="2818"/>
          <a:ext cx="4788644" cy="25141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Действует </a:t>
          </a:r>
          <a:r>
            <a:rPr lang="ru-RU" sz="3200" i="1" kern="1200" dirty="0" smtClean="0">
              <a:solidFill>
                <a:schemeClr val="tx1"/>
              </a:solidFill>
            </a:rPr>
            <a:t>о</a:t>
          </a:r>
          <a:r>
            <a:rPr lang="ru-RU" sz="3200" b="1" i="1" kern="1200" dirty="0" smtClean="0">
              <a:solidFill>
                <a:schemeClr val="tx1"/>
              </a:solidFill>
            </a:rPr>
            <a:t>бязательное страхование пассажиров</a:t>
          </a:r>
          <a:r>
            <a:rPr lang="ru-RU" sz="3200" i="1" kern="1200" dirty="0" smtClean="0"/>
            <a:t> </a:t>
          </a:r>
          <a:r>
            <a:rPr lang="ru-RU" sz="3200" kern="1200" dirty="0" smtClean="0"/>
            <a:t>от несчастных случаев</a:t>
          </a:r>
          <a:endParaRPr lang="ru-RU" sz="3200" kern="1200" dirty="0"/>
        </a:p>
      </dsp:txBody>
      <dsp:txXfrm>
        <a:off x="5117592" y="2818"/>
        <a:ext cx="4788644" cy="2514142"/>
      </dsp:txXfrm>
    </dsp:sp>
    <dsp:sp modelId="{C6519AC9-1BFA-48B2-A2D3-327A8A605E4C}">
      <dsp:nvSpPr>
        <dsp:cNvPr id="0" name=""/>
        <dsp:cNvSpPr/>
      </dsp:nvSpPr>
      <dsp:spPr>
        <a:xfrm>
          <a:off x="807535" y="2935984"/>
          <a:ext cx="4190237" cy="25141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Страховая сумма по обязательному страхованию пассажиров на железной дороге установлена в размере </a:t>
          </a:r>
          <a:r>
            <a:rPr lang="ru-RU" sz="2000" b="1" kern="1200" dirty="0" smtClean="0">
              <a:solidFill>
                <a:schemeClr val="tx1"/>
              </a:solidFill>
            </a:rPr>
            <a:t>100 минимальных заработных плат.</a:t>
          </a:r>
          <a:r>
            <a:rPr lang="ru-RU" sz="2000" kern="1200" dirty="0" smtClean="0"/>
            <a:t> Страховой взнос составляет 2% от стоимости билета</a:t>
          </a:r>
          <a:endParaRPr lang="ru-RU" sz="2000" kern="1200" dirty="0"/>
        </a:p>
      </dsp:txBody>
      <dsp:txXfrm>
        <a:off x="807535" y="2935984"/>
        <a:ext cx="4190237" cy="2514142"/>
      </dsp:txXfrm>
    </dsp:sp>
    <dsp:sp modelId="{557A265C-2804-4C63-BD24-1EEF6032969A}">
      <dsp:nvSpPr>
        <dsp:cNvPr id="0" name=""/>
        <dsp:cNvSpPr/>
      </dsp:nvSpPr>
      <dsp:spPr>
        <a:xfrm>
          <a:off x="5416796" y="2935984"/>
          <a:ext cx="4190237" cy="25141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Страховым событием </a:t>
          </a:r>
          <a:r>
            <a:rPr lang="ru-RU" sz="2400" kern="1200" dirty="0" smtClean="0"/>
            <a:t>является </a:t>
          </a:r>
          <a:r>
            <a:rPr lang="ru-RU" sz="2400" kern="1200" dirty="0" smtClean="0">
              <a:solidFill>
                <a:schemeClr val="tx1"/>
              </a:solidFill>
            </a:rPr>
            <a:t>травма</a:t>
          </a:r>
          <a:r>
            <a:rPr lang="ru-RU" sz="2400" kern="1200" dirty="0" smtClean="0"/>
            <a:t>, полученная пассажиром, или его смерть в результате несчастного случая, происшедшего в период нахождения в пути</a:t>
          </a:r>
          <a:endParaRPr lang="ru-RU" sz="2400" kern="1200" dirty="0"/>
        </a:p>
      </dsp:txBody>
      <dsp:txXfrm>
        <a:off x="5416796" y="2935984"/>
        <a:ext cx="4190237" cy="251414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DEBB63-BE7E-4253-B8F9-2C29BD1BD07A}">
      <dsp:nvSpPr>
        <dsp:cNvPr id="0" name=""/>
        <dsp:cNvSpPr/>
      </dsp:nvSpPr>
      <dsp:spPr>
        <a:xfrm>
          <a:off x="0" y="59402"/>
          <a:ext cx="10058399" cy="19256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1" kern="1200" dirty="0" smtClean="0">
              <a:solidFill>
                <a:schemeClr val="tx1"/>
              </a:solidFill>
            </a:rPr>
            <a:t>Медицинское страхование </a:t>
          </a:r>
          <a:r>
            <a:rPr lang="ru-RU" sz="2800" kern="1200" dirty="0" smtClean="0"/>
            <a:t>является формой защиты интересов населения в охране здоровья. </a:t>
          </a:r>
          <a:endParaRPr lang="ru-RU" sz="2800" kern="1200" dirty="0"/>
        </a:p>
      </dsp:txBody>
      <dsp:txXfrm>
        <a:off x="94004" y="153406"/>
        <a:ext cx="9870391" cy="1737665"/>
      </dsp:txXfrm>
    </dsp:sp>
    <dsp:sp modelId="{D0129307-9CD3-4374-BF21-D1333078BBDC}">
      <dsp:nvSpPr>
        <dsp:cNvPr id="0" name=""/>
        <dsp:cNvSpPr/>
      </dsp:nvSpPr>
      <dsp:spPr>
        <a:xfrm>
          <a:off x="0" y="2065716"/>
          <a:ext cx="10058399" cy="19256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smtClean="0"/>
            <a:t>Медицинское страхование относится к видам личного страхования, предоставляющим страховую защиту в случаях неблагоприятного воздействия страховых рисков на состояние здоровья застрахованных</a:t>
          </a:r>
          <a:endParaRPr lang="ru-RU" sz="2800" kern="1200"/>
        </a:p>
      </dsp:txBody>
      <dsp:txXfrm>
        <a:off x="94004" y="2159720"/>
        <a:ext cx="9870391" cy="1737665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F479E0-CD7B-4790-84B2-F1FF74163F5F}">
      <dsp:nvSpPr>
        <dsp:cNvPr id="0" name=""/>
        <dsp:cNvSpPr/>
      </dsp:nvSpPr>
      <dsp:spPr>
        <a:xfrm>
          <a:off x="1442399" y="3131"/>
          <a:ext cx="3602172" cy="21613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smtClean="0"/>
            <a:t>страхование расходов на амбулаторное лечение; </a:t>
          </a:r>
          <a:endParaRPr lang="ru-RU" sz="2800" kern="1200"/>
        </a:p>
      </dsp:txBody>
      <dsp:txXfrm>
        <a:off x="1442399" y="3131"/>
        <a:ext cx="3602172" cy="2161303"/>
      </dsp:txXfrm>
    </dsp:sp>
    <dsp:sp modelId="{B78C4830-0DEA-4AEF-9E37-1B62DACA6224}">
      <dsp:nvSpPr>
        <dsp:cNvPr id="0" name=""/>
        <dsp:cNvSpPr/>
      </dsp:nvSpPr>
      <dsp:spPr>
        <a:xfrm>
          <a:off x="5404789" y="3131"/>
          <a:ext cx="3602172" cy="21613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smtClean="0"/>
            <a:t>хирургических расходов;</a:t>
          </a:r>
          <a:endParaRPr lang="ru-RU" sz="2800" kern="1200"/>
        </a:p>
      </dsp:txBody>
      <dsp:txXfrm>
        <a:off x="5404789" y="3131"/>
        <a:ext cx="3602172" cy="2161303"/>
      </dsp:txXfrm>
    </dsp:sp>
    <dsp:sp modelId="{3AE68735-9876-4FD3-8AD6-44345BDF76A4}">
      <dsp:nvSpPr>
        <dsp:cNvPr id="0" name=""/>
        <dsp:cNvSpPr/>
      </dsp:nvSpPr>
      <dsp:spPr>
        <a:xfrm>
          <a:off x="1442399" y="2524652"/>
          <a:ext cx="3602172" cy="21613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smtClean="0"/>
            <a:t>расходов на пребывание в больнице; </a:t>
          </a:r>
          <a:endParaRPr lang="ru-RU" sz="2800" kern="1200"/>
        </a:p>
      </dsp:txBody>
      <dsp:txXfrm>
        <a:off x="1442399" y="2524652"/>
        <a:ext cx="3602172" cy="2161303"/>
      </dsp:txXfrm>
    </dsp:sp>
    <dsp:sp modelId="{24705D29-4C25-4E16-B45B-4D3A1E6298E5}">
      <dsp:nvSpPr>
        <dsp:cNvPr id="0" name=""/>
        <dsp:cNvSpPr/>
      </dsp:nvSpPr>
      <dsp:spPr>
        <a:xfrm>
          <a:off x="5404789" y="2524652"/>
          <a:ext cx="3602172" cy="21613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smtClean="0"/>
            <a:t>на случай установления диагноза одного или нескольких заболеваний </a:t>
          </a:r>
          <a:endParaRPr lang="ru-RU" sz="2800" kern="1200"/>
        </a:p>
      </dsp:txBody>
      <dsp:txXfrm>
        <a:off x="5404789" y="2524652"/>
        <a:ext cx="3602172" cy="21613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63B976-F3AF-43B8-B7E5-8B648E0FEC8B}">
      <dsp:nvSpPr>
        <dsp:cNvPr id="0" name=""/>
        <dsp:cNvSpPr/>
      </dsp:nvSpPr>
      <dsp:spPr>
        <a:xfrm>
          <a:off x="0" y="410796"/>
          <a:ext cx="10058399" cy="1521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smtClean="0"/>
            <a:t>Обязательная</a:t>
          </a:r>
          <a:endParaRPr lang="ru-RU" sz="6500" kern="1200"/>
        </a:p>
      </dsp:txBody>
      <dsp:txXfrm>
        <a:off x="74249" y="485045"/>
        <a:ext cx="9909901" cy="1372502"/>
      </dsp:txXfrm>
    </dsp:sp>
    <dsp:sp modelId="{DEF13366-F845-4228-916D-2CF0E9E36DB1}">
      <dsp:nvSpPr>
        <dsp:cNvPr id="0" name=""/>
        <dsp:cNvSpPr/>
      </dsp:nvSpPr>
      <dsp:spPr>
        <a:xfrm>
          <a:off x="0" y="2118996"/>
          <a:ext cx="10058399" cy="1521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smtClean="0"/>
            <a:t>Добровольная</a:t>
          </a:r>
          <a:endParaRPr lang="ru-RU" sz="6500" kern="1200"/>
        </a:p>
      </dsp:txBody>
      <dsp:txXfrm>
        <a:off x="74249" y="2193245"/>
        <a:ext cx="9909901" cy="1372502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FB549C-2C54-4D15-8BA0-F7DB642F20FB}">
      <dsp:nvSpPr>
        <dsp:cNvPr id="0" name=""/>
        <dsp:cNvSpPr/>
      </dsp:nvSpPr>
      <dsp:spPr>
        <a:xfrm>
          <a:off x="0" y="920710"/>
          <a:ext cx="3146943" cy="18881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Страховые организации заключают договоры страхования на время поездки за границу со страхователями</a:t>
          </a:r>
          <a:endParaRPr lang="ru-RU" sz="2000" kern="1200" dirty="0"/>
        </a:p>
      </dsp:txBody>
      <dsp:txXfrm>
        <a:off x="0" y="920710"/>
        <a:ext cx="3146943" cy="1888166"/>
      </dsp:txXfrm>
    </dsp:sp>
    <dsp:sp modelId="{76E615B1-B08E-44B1-9EE1-46F607875BF7}">
      <dsp:nvSpPr>
        <dsp:cNvPr id="0" name=""/>
        <dsp:cNvSpPr/>
      </dsp:nvSpPr>
      <dsp:spPr>
        <a:xfrm>
          <a:off x="3461638" y="920710"/>
          <a:ext cx="3146943" cy="18881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Выезжающие за рубеж получают страховой полис без предварительного медицинского освидетельствования застрахованного</a:t>
          </a:r>
          <a:endParaRPr lang="ru-RU" sz="1800" kern="1200" dirty="0"/>
        </a:p>
      </dsp:txBody>
      <dsp:txXfrm>
        <a:off x="3461638" y="920710"/>
        <a:ext cx="3146943" cy="1888166"/>
      </dsp:txXfrm>
    </dsp:sp>
    <dsp:sp modelId="{3081347E-8AA9-4008-BB5C-FE8E925A3747}">
      <dsp:nvSpPr>
        <dsp:cNvPr id="0" name=""/>
        <dsp:cNvSpPr/>
      </dsp:nvSpPr>
      <dsp:spPr>
        <a:xfrm>
          <a:off x="6923276" y="920710"/>
          <a:ext cx="3146943" cy="18881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Не заключаются договоры в отношении лиц, страдающих психическими заболеваниями, тяжелыми нервными заболеваниями, инвалидов 1-й и 2-й группы и старше 70 лет </a:t>
          </a:r>
          <a:endParaRPr lang="ru-RU" sz="1800" kern="1200"/>
        </a:p>
      </dsp:txBody>
      <dsp:txXfrm>
        <a:off x="6923276" y="920710"/>
        <a:ext cx="3146943" cy="1888166"/>
      </dsp:txXfrm>
    </dsp:sp>
    <dsp:sp modelId="{11192D21-A113-429E-841F-76FF3B56D9F8}">
      <dsp:nvSpPr>
        <dsp:cNvPr id="0" name=""/>
        <dsp:cNvSpPr/>
      </dsp:nvSpPr>
      <dsp:spPr>
        <a:xfrm>
          <a:off x="1730819" y="3123571"/>
          <a:ext cx="3146943" cy="18881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На каждого застрахованного оформляется индивидуальная сервисная карточка</a:t>
          </a:r>
          <a:endParaRPr lang="ru-RU" sz="2400" kern="1200" dirty="0"/>
        </a:p>
      </dsp:txBody>
      <dsp:txXfrm>
        <a:off x="1730819" y="3123571"/>
        <a:ext cx="3146943" cy="1888166"/>
      </dsp:txXfrm>
    </dsp:sp>
    <dsp:sp modelId="{684A4FBC-ED49-45DE-90B8-BD4D7BBB1082}">
      <dsp:nvSpPr>
        <dsp:cNvPr id="0" name=""/>
        <dsp:cNvSpPr/>
      </dsp:nvSpPr>
      <dsp:spPr>
        <a:xfrm>
          <a:off x="5192457" y="3123571"/>
          <a:ext cx="3146943" cy="18881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При страховании членов одной семьи, выезжающих за рубеж, может выдаваться один полис на семью</a:t>
          </a:r>
          <a:endParaRPr lang="ru-RU" sz="2400" kern="1200" dirty="0"/>
        </a:p>
      </dsp:txBody>
      <dsp:txXfrm>
        <a:off x="5192457" y="3123571"/>
        <a:ext cx="3146943" cy="1888166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4BB00A-224F-4B9E-8A72-DBDF2A4F9FD2}">
      <dsp:nvSpPr>
        <dsp:cNvPr id="0" name=""/>
        <dsp:cNvSpPr/>
      </dsp:nvSpPr>
      <dsp:spPr>
        <a:xfrm>
          <a:off x="-6670415" y="-1020027"/>
          <a:ext cx="7939049" cy="7939049"/>
        </a:xfrm>
        <a:prstGeom prst="blockArc">
          <a:avLst>
            <a:gd name="adj1" fmla="val 18900000"/>
            <a:gd name="adj2" fmla="val 2700000"/>
            <a:gd name="adj3" fmla="val 272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D00A02-D705-43F4-BC71-B3630A0DD458}">
      <dsp:nvSpPr>
        <dsp:cNvPr id="0" name=""/>
        <dsp:cNvSpPr/>
      </dsp:nvSpPr>
      <dsp:spPr>
        <a:xfrm>
          <a:off x="554102" y="368569"/>
          <a:ext cx="10512947" cy="7376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478" tIns="81280" rIns="81280" bIns="8128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перечня предлагаемых полисом услуг; </a:t>
          </a:r>
          <a:endParaRPr lang="ru-RU" sz="3200" kern="1200" dirty="0"/>
        </a:p>
      </dsp:txBody>
      <dsp:txXfrm>
        <a:off x="554102" y="368569"/>
        <a:ext cx="10512947" cy="737610"/>
      </dsp:txXfrm>
    </dsp:sp>
    <dsp:sp modelId="{1D665348-5F71-4AD1-830D-D27A85DD90F4}">
      <dsp:nvSpPr>
        <dsp:cNvPr id="0" name=""/>
        <dsp:cNvSpPr/>
      </dsp:nvSpPr>
      <dsp:spPr>
        <a:xfrm>
          <a:off x="93096" y="276367"/>
          <a:ext cx="922012" cy="92201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A427E6-EFC6-4738-99C9-B538711FC6D4}">
      <dsp:nvSpPr>
        <dsp:cNvPr id="0" name=""/>
        <dsp:cNvSpPr/>
      </dsp:nvSpPr>
      <dsp:spPr>
        <a:xfrm>
          <a:off x="1082652" y="1474630"/>
          <a:ext cx="9984397" cy="7376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478" tIns="81280" rIns="81280" bIns="8128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страны пребывания; </a:t>
          </a:r>
          <a:endParaRPr lang="ru-RU" sz="3200" kern="1200" dirty="0"/>
        </a:p>
      </dsp:txBody>
      <dsp:txXfrm>
        <a:off x="1082652" y="1474630"/>
        <a:ext cx="9984397" cy="737610"/>
      </dsp:txXfrm>
    </dsp:sp>
    <dsp:sp modelId="{FFD6295A-50E0-4B15-907C-4EBC66AA87C5}">
      <dsp:nvSpPr>
        <dsp:cNvPr id="0" name=""/>
        <dsp:cNvSpPr/>
      </dsp:nvSpPr>
      <dsp:spPr>
        <a:xfrm>
          <a:off x="621646" y="1382429"/>
          <a:ext cx="922012" cy="92201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CBA9F2-1484-4358-8799-FA5CDC4ECBA4}">
      <dsp:nvSpPr>
        <dsp:cNvPr id="0" name=""/>
        <dsp:cNvSpPr/>
      </dsp:nvSpPr>
      <dsp:spPr>
        <a:xfrm>
          <a:off x="1244875" y="2580692"/>
          <a:ext cx="9822175" cy="7376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478" tIns="71120" rIns="71120" bIns="7112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маршрута зарубежной поездки и т.д. </a:t>
          </a:r>
          <a:endParaRPr lang="ru-RU" sz="2800" kern="1200" dirty="0"/>
        </a:p>
      </dsp:txBody>
      <dsp:txXfrm>
        <a:off x="1244875" y="2580692"/>
        <a:ext cx="9822175" cy="737610"/>
      </dsp:txXfrm>
    </dsp:sp>
    <dsp:sp modelId="{61A3001F-B4AE-42D9-8051-568474F063AF}">
      <dsp:nvSpPr>
        <dsp:cNvPr id="0" name=""/>
        <dsp:cNvSpPr/>
      </dsp:nvSpPr>
      <dsp:spPr>
        <a:xfrm>
          <a:off x="783868" y="2488491"/>
          <a:ext cx="922012" cy="92201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E5D954-E3CC-4200-A48C-9D02B12353FE}">
      <dsp:nvSpPr>
        <dsp:cNvPr id="0" name=""/>
        <dsp:cNvSpPr/>
      </dsp:nvSpPr>
      <dsp:spPr>
        <a:xfrm>
          <a:off x="1082652" y="3686753"/>
          <a:ext cx="9984397" cy="7376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478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минимальные требования к лимиту ответственности для въезжающих, который достигает 30—50 тыс. дол. США и более</a:t>
          </a:r>
          <a:endParaRPr lang="ru-RU" sz="2300" kern="1200" dirty="0"/>
        </a:p>
      </dsp:txBody>
      <dsp:txXfrm>
        <a:off x="1082652" y="3686753"/>
        <a:ext cx="9984397" cy="737610"/>
      </dsp:txXfrm>
    </dsp:sp>
    <dsp:sp modelId="{DC39C63D-7E44-4791-861A-694E725C10F3}">
      <dsp:nvSpPr>
        <dsp:cNvPr id="0" name=""/>
        <dsp:cNvSpPr/>
      </dsp:nvSpPr>
      <dsp:spPr>
        <a:xfrm>
          <a:off x="621646" y="3594552"/>
          <a:ext cx="922012" cy="92201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137522-4297-40DC-A898-3A8610A8EDFF}">
      <dsp:nvSpPr>
        <dsp:cNvPr id="0" name=""/>
        <dsp:cNvSpPr/>
      </dsp:nvSpPr>
      <dsp:spPr>
        <a:xfrm>
          <a:off x="554102" y="4792815"/>
          <a:ext cx="10512947" cy="7376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478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smtClean="0"/>
            <a:t>Договор страхования действует только в пределах стран, указанных в страховом полисе. </a:t>
          </a:r>
          <a:endParaRPr lang="ru-RU" sz="2300" kern="1200"/>
        </a:p>
      </dsp:txBody>
      <dsp:txXfrm>
        <a:off x="554102" y="4792815"/>
        <a:ext cx="10512947" cy="737610"/>
      </dsp:txXfrm>
    </dsp:sp>
    <dsp:sp modelId="{FBEF2AD4-DED2-4629-A1F9-6724804B0367}">
      <dsp:nvSpPr>
        <dsp:cNvPr id="0" name=""/>
        <dsp:cNvSpPr/>
      </dsp:nvSpPr>
      <dsp:spPr>
        <a:xfrm>
          <a:off x="93096" y="4700614"/>
          <a:ext cx="922012" cy="92201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B7412F-D7D7-4139-8D43-85E217C16CED}">
      <dsp:nvSpPr>
        <dsp:cNvPr id="0" name=""/>
        <dsp:cNvSpPr/>
      </dsp:nvSpPr>
      <dsp:spPr>
        <a:xfrm>
          <a:off x="3104302" y="1263488"/>
          <a:ext cx="68070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8070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426874" y="1305648"/>
        <a:ext cx="35565" cy="7120"/>
      </dsp:txXfrm>
    </dsp:sp>
    <dsp:sp modelId="{60B595EB-A101-48DB-AF0B-12913FB80398}">
      <dsp:nvSpPr>
        <dsp:cNvPr id="0" name=""/>
        <dsp:cNvSpPr/>
      </dsp:nvSpPr>
      <dsp:spPr>
        <a:xfrm>
          <a:off x="13453" y="381413"/>
          <a:ext cx="3092649" cy="18555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solidFill>
                <a:schemeClr val="tx1"/>
              </a:solidFill>
            </a:rPr>
            <a:t>Хартия туризма</a:t>
          </a:r>
          <a:endParaRPr lang="ru-RU" sz="4000" kern="1200" dirty="0">
            <a:solidFill>
              <a:schemeClr val="tx1"/>
            </a:solidFill>
          </a:endParaRPr>
        </a:p>
      </dsp:txBody>
      <dsp:txXfrm>
        <a:off x="13453" y="381413"/>
        <a:ext cx="3092649" cy="1855589"/>
      </dsp:txXfrm>
    </dsp:sp>
    <dsp:sp modelId="{0F78DD44-FEA0-42AC-94AC-369094D286D6}">
      <dsp:nvSpPr>
        <dsp:cNvPr id="0" name=""/>
        <dsp:cNvSpPr/>
      </dsp:nvSpPr>
      <dsp:spPr>
        <a:xfrm>
          <a:off x="6908261" y="1263488"/>
          <a:ext cx="68070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8070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230832" y="1305648"/>
        <a:ext cx="35565" cy="7120"/>
      </dsp:txXfrm>
    </dsp:sp>
    <dsp:sp modelId="{3974A18B-F86E-4615-B5EC-8B9E8723D9B4}">
      <dsp:nvSpPr>
        <dsp:cNvPr id="0" name=""/>
        <dsp:cNvSpPr/>
      </dsp:nvSpPr>
      <dsp:spPr>
        <a:xfrm>
          <a:off x="3817411" y="381413"/>
          <a:ext cx="3092649" cy="18555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solidFill>
                <a:schemeClr val="tx1"/>
              </a:solidFill>
            </a:rPr>
            <a:t>Гаагская декларация</a:t>
          </a:r>
          <a:endParaRPr lang="ru-RU" sz="3600" kern="1200" dirty="0">
            <a:solidFill>
              <a:schemeClr val="tx1"/>
            </a:solidFill>
          </a:endParaRPr>
        </a:p>
      </dsp:txBody>
      <dsp:txXfrm>
        <a:off x="3817411" y="381413"/>
        <a:ext cx="3092649" cy="1855589"/>
      </dsp:txXfrm>
    </dsp:sp>
    <dsp:sp modelId="{26BC491A-8A1A-4BB5-A91D-8AE1E299CD19}">
      <dsp:nvSpPr>
        <dsp:cNvPr id="0" name=""/>
        <dsp:cNvSpPr/>
      </dsp:nvSpPr>
      <dsp:spPr>
        <a:xfrm>
          <a:off x="1559778" y="2235203"/>
          <a:ext cx="7607916" cy="680709"/>
        </a:xfrm>
        <a:custGeom>
          <a:avLst/>
          <a:gdLst/>
          <a:ahLst/>
          <a:cxnLst/>
          <a:rect l="0" t="0" r="0" b="0"/>
          <a:pathLst>
            <a:path>
              <a:moveTo>
                <a:pt x="7607916" y="0"/>
              </a:moveTo>
              <a:lnTo>
                <a:pt x="7607916" y="357454"/>
              </a:lnTo>
              <a:lnTo>
                <a:pt x="0" y="357454"/>
              </a:lnTo>
              <a:lnTo>
                <a:pt x="0" y="680709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172709" y="2571997"/>
        <a:ext cx="382054" cy="7120"/>
      </dsp:txXfrm>
    </dsp:sp>
    <dsp:sp modelId="{C48E8233-5D12-42C8-8F60-98D076EB0A60}">
      <dsp:nvSpPr>
        <dsp:cNvPr id="0" name=""/>
        <dsp:cNvSpPr/>
      </dsp:nvSpPr>
      <dsp:spPr>
        <a:xfrm>
          <a:off x="7621370" y="381413"/>
          <a:ext cx="3092649" cy="18555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chemeClr val="tx1"/>
              </a:solidFill>
            </a:rPr>
            <a:t>1994 г. создан Комитет по качеству туристского обслуживания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7621370" y="381413"/>
        <a:ext cx="3092649" cy="1855589"/>
      </dsp:txXfrm>
    </dsp:sp>
    <dsp:sp modelId="{C1489821-E9E2-477A-ACA9-511E880E1342}">
      <dsp:nvSpPr>
        <dsp:cNvPr id="0" name=""/>
        <dsp:cNvSpPr/>
      </dsp:nvSpPr>
      <dsp:spPr>
        <a:xfrm>
          <a:off x="3104302" y="3830387"/>
          <a:ext cx="68070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80709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426874" y="3872547"/>
        <a:ext cx="35565" cy="7120"/>
      </dsp:txXfrm>
    </dsp:sp>
    <dsp:sp modelId="{6B25A3CF-746C-43A0-8A99-3045780ACCF2}">
      <dsp:nvSpPr>
        <dsp:cNvPr id="0" name=""/>
        <dsp:cNvSpPr/>
      </dsp:nvSpPr>
      <dsp:spPr>
        <a:xfrm>
          <a:off x="13453" y="2948312"/>
          <a:ext cx="3092649" cy="18555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1995 г. I </a:t>
          </a:r>
          <a:r>
            <a:rPr lang="ru-RU" sz="2000" kern="1200" dirty="0" smtClean="0">
              <a:solidFill>
                <a:schemeClr val="tx1"/>
              </a:solidFill>
            </a:rPr>
            <a:t>Международная конференция по безопасности туризма и уменьшению рисков при путешествиях</a:t>
          </a:r>
          <a:r>
            <a:rPr lang="ru-RU" sz="2000" kern="1200" dirty="0" smtClean="0"/>
            <a:t> (</a:t>
          </a:r>
          <a:r>
            <a:rPr lang="ru-RU" sz="2000" kern="1200" dirty="0" err="1" smtClean="0"/>
            <a:t>Эстерунд</a:t>
          </a:r>
          <a:r>
            <a:rPr lang="ru-RU" sz="2000" kern="1200" dirty="0" smtClean="0"/>
            <a:t>, Швеция)</a:t>
          </a:r>
          <a:endParaRPr lang="ru-RU" sz="2000" kern="1200" dirty="0"/>
        </a:p>
      </dsp:txBody>
      <dsp:txXfrm>
        <a:off x="13453" y="2948312"/>
        <a:ext cx="3092649" cy="1855589"/>
      </dsp:txXfrm>
    </dsp:sp>
    <dsp:sp modelId="{8711742A-CAC1-4E96-B33B-B89788E0A2EA}">
      <dsp:nvSpPr>
        <dsp:cNvPr id="0" name=""/>
        <dsp:cNvSpPr/>
      </dsp:nvSpPr>
      <dsp:spPr>
        <a:xfrm>
          <a:off x="3817411" y="2948312"/>
          <a:ext cx="3092649" cy="18555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Ряд государств издает соответствующие </a:t>
          </a:r>
          <a:r>
            <a:rPr lang="ru-RU" sz="1900" kern="1200" dirty="0" smtClean="0">
              <a:solidFill>
                <a:schemeClr val="tx1"/>
              </a:solidFill>
            </a:rPr>
            <a:t>рекомендации по посещению </a:t>
          </a:r>
          <a:r>
            <a:rPr lang="ru-RU" sz="1900" kern="1200" dirty="0" smtClean="0"/>
            <a:t>тех или иных стран и регионов мира (США, Германия, Россия)</a:t>
          </a:r>
          <a:endParaRPr lang="ru-RU" sz="1900" kern="1200" dirty="0"/>
        </a:p>
      </dsp:txBody>
      <dsp:txXfrm>
        <a:off x="3817411" y="2948312"/>
        <a:ext cx="3092649" cy="1855589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1A301B-1923-483E-85E2-F4116080AB49}">
      <dsp:nvSpPr>
        <dsp:cNvPr id="0" name=""/>
        <dsp:cNvSpPr/>
      </dsp:nvSpPr>
      <dsp:spPr>
        <a:xfrm>
          <a:off x="0" y="81498"/>
          <a:ext cx="10058399" cy="14531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немедленно (до обращения к врачу) обратиться в ближайший сервисный центр международной сети медицинского </a:t>
          </a:r>
          <a:r>
            <a:rPr lang="ru-RU" sz="2700" kern="1200" dirty="0" err="1" smtClean="0"/>
            <a:t>ассистанса</a:t>
          </a:r>
          <a:endParaRPr lang="ru-RU" sz="2700" kern="1200" dirty="0"/>
        </a:p>
      </dsp:txBody>
      <dsp:txXfrm>
        <a:off x="70936" y="152434"/>
        <a:ext cx="9916527" cy="1311268"/>
      </dsp:txXfrm>
    </dsp:sp>
    <dsp:sp modelId="{9CBE6D46-A560-43CF-B4A0-2F169EE64C14}">
      <dsp:nvSpPr>
        <dsp:cNvPr id="0" name=""/>
        <dsp:cNvSpPr/>
      </dsp:nvSpPr>
      <dsp:spPr>
        <a:xfrm>
          <a:off x="0" y="1612398"/>
          <a:ext cx="10058399" cy="14531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произвести срочный звонок в сервисный центр перед консультацией с врачом или отправкой в клинику </a:t>
          </a:r>
          <a:endParaRPr lang="ru-RU" sz="2700" kern="1200"/>
        </a:p>
      </dsp:txBody>
      <dsp:txXfrm>
        <a:off x="70936" y="1683334"/>
        <a:ext cx="9916527" cy="1311268"/>
      </dsp:txXfrm>
    </dsp:sp>
    <dsp:sp modelId="{36015DCC-B0B4-47A4-B305-B269DD33338D}">
      <dsp:nvSpPr>
        <dsp:cNvPr id="0" name=""/>
        <dsp:cNvSpPr/>
      </dsp:nvSpPr>
      <dsp:spPr>
        <a:xfrm>
          <a:off x="0" y="3143298"/>
          <a:ext cx="10058399" cy="14531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При	обращении в клинику или к врачу застрахованный в любом случае должен предъявить свой страховой полис (индивидуальную сервисную карточку) </a:t>
          </a:r>
          <a:endParaRPr lang="ru-RU" sz="2700" kern="1200"/>
        </a:p>
      </dsp:txBody>
      <dsp:txXfrm>
        <a:off x="70936" y="3214234"/>
        <a:ext cx="9916527" cy="1311268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3516AA-A9CC-4270-9DD3-9F283BE8ECCA}">
      <dsp:nvSpPr>
        <dsp:cNvPr id="0" name=""/>
        <dsp:cNvSpPr/>
      </dsp:nvSpPr>
      <dsp:spPr>
        <a:xfrm>
          <a:off x="0" y="452976"/>
          <a:ext cx="3143249" cy="18859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по амбулаторному лечению</a:t>
          </a:r>
          <a:endParaRPr lang="ru-RU" sz="2800" kern="1200" dirty="0"/>
        </a:p>
      </dsp:txBody>
      <dsp:txXfrm>
        <a:off x="0" y="452976"/>
        <a:ext cx="3143249" cy="1885950"/>
      </dsp:txXfrm>
    </dsp:sp>
    <dsp:sp modelId="{35042766-51B7-49A7-BABE-A5AC6649B92B}">
      <dsp:nvSpPr>
        <dsp:cNvPr id="0" name=""/>
        <dsp:cNvSpPr/>
      </dsp:nvSpPr>
      <dsp:spPr>
        <a:xfrm>
          <a:off x="3457575" y="452976"/>
          <a:ext cx="3143249" cy="18859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по стационарному лечению</a:t>
          </a:r>
          <a:endParaRPr lang="ru-RU" sz="3200" kern="1200" dirty="0"/>
        </a:p>
      </dsp:txBody>
      <dsp:txXfrm>
        <a:off x="3457575" y="452976"/>
        <a:ext cx="3143249" cy="1885950"/>
      </dsp:txXfrm>
    </dsp:sp>
    <dsp:sp modelId="{F4994B75-01A4-47EB-80C6-214D2E5FBC04}">
      <dsp:nvSpPr>
        <dsp:cNvPr id="0" name=""/>
        <dsp:cNvSpPr/>
      </dsp:nvSpPr>
      <dsp:spPr>
        <a:xfrm>
          <a:off x="6915149" y="452976"/>
          <a:ext cx="3143249" cy="18859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по транспортировке специализированным медицинским транспортом </a:t>
          </a:r>
          <a:endParaRPr lang="ru-RU" sz="2400" kern="1200" dirty="0"/>
        </a:p>
      </dsp:txBody>
      <dsp:txXfrm>
        <a:off x="6915149" y="452976"/>
        <a:ext cx="3143249" cy="1885950"/>
      </dsp:txXfrm>
    </dsp:sp>
    <dsp:sp modelId="{63694C44-9699-4372-8EA3-A947BFCE69AE}">
      <dsp:nvSpPr>
        <dsp:cNvPr id="0" name=""/>
        <dsp:cNvSpPr/>
      </dsp:nvSpPr>
      <dsp:spPr>
        <a:xfrm>
          <a:off x="1728787" y="2653251"/>
          <a:ext cx="3143249" cy="18859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smtClean="0"/>
            <a:t>по медицинской эвакуации </a:t>
          </a:r>
          <a:endParaRPr lang="ru-RU" sz="3000" kern="1200"/>
        </a:p>
      </dsp:txBody>
      <dsp:txXfrm>
        <a:off x="1728787" y="2653251"/>
        <a:ext cx="3143249" cy="1885950"/>
      </dsp:txXfrm>
    </dsp:sp>
    <dsp:sp modelId="{1675B187-A834-4CD4-A7DE-F6CA87BFF88D}">
      <dsp:nvSpPr>
        <dsp:cNvPr id="0" name=""/>
        <dsp:cNvSpPr/>
      </dsp:nvSpPr>
      <dsp:spPr>
        <a:xfrm>
          <a:off x="5186362" y="2653251"/>
          <a:ext cx="3143249" cy="18859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smtClean="0"/>
            <a:t>в случае смерти застрахованного </a:t>
          </a:r>
          <a:endParaRPr lang="ru-RU" sz="3000" kern="1200"/>
        </a:p>
      </dsp:txBody>
      <dsp:txXfrm>
        <a:off x="5186362" y="2653251"/>
        <a:ext cx="3143249" cy="1885950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2A1603-E11E-4BF4-8F2C-8D45EAEBA879}">
      <dsp:nvSpPr>
        <dsp:cNvPr id="0" name=""/>
        <dsp:cNvSpPr/>
      </dsp:nvSpPr>
      <dsp:spPr>
        <a:xfrm>
          <a:off x="0" y="73334"/>
          <a:ext cx="10760926" cy="1237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i="1" kern="1200" dirty="0" smtClean="0">
              <a:solidFill>
                <a:schemeClr val="tx1"/>
              </a:solidFill>
            </a:rPr>
            <a:t>Страхование ответственности</a:t>
          </a:r>
          <a:r>
            <a:rPr lang="ru-RU" sz="2300" kern="1200" dirty="0" smtClean="0">
              <a:solidFill>
                <a:schemeClr val="tx1"/>
              </a:solidFill>
            </a:rPr>
            <a:t> </a:t>
          </a:r>
          <a:r>
            <a:rPr lang="ru-RU" sz="2300" kern="1200" dirty="0" smtClean="0"/>
            <a:t>- гражданской ответственности владельцев автотранспортных средств и гражданской ответственности перевозчиков.</a:t>
          </a:r>
          <a:endParaRPr lang="ru-RU" sz="2300" kern="1200" dirty="0"/>
        </a:p>
      </dsp:txBody>
      <dsp:txXfrm>
        <a:off x="60427" y="133761"/>
        <a:ext cx="10640072" cy="1117006"/>
      </dsp:txXfrm>
    </dsp:sp>
    <dsp:sp modelId="{9EEFEA57-50BD-496B-ADF0-968F69479E30}">
      <dsp:nvSpPr>
        <dsp:cNvPr id="0" name=""/>
        <dsp:cNvSpPr/>
      </dsp:nvSpPr>
      <dsp:spPr>
        <a:xfrm>
          <a:off x="0" y="1377434"/>
          <a:ext cx="10760926" cy="1237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smtClean="0"/>
            <a:t>Потерпевшим обеспечено возмещение ущерба, причиненного владельцами транспортных средств, а владельцам — страховая защита их материальных интересов, относящихся к этому ущербу.</a:t>
          </a:r>
          <a:endParaRPr lang="ru-RU" sz="2300" kern="1200"/>
        </a:p>
      </dsp:txBody>
      <dsp:txXfrm>
        <a:off x="60427" y="1437861"/>
        <a:ext cx="10640072" cy="1117006"/>
      </dsp:txXfrm>
    </dsp:sp>
    <dsp:sp modelId="{B0A54E55-4A60-4BDF-96A1-C17C816C98F1}">
      <dsp:nvSpPr>
        <dsp:cNvPr id="0" name=""/>
        <dsp:cNvSpPr/>
      </dsp:nvSpPr>
      <dsp:spPr>
        <a:xfrm>
          <a:off x="0" y="2681535"/>
          <a:ext cx="10760926" cy="1237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chemeClr val="tx1"/>
              </a:solidFill>
            </a:rPr>
            <a:t>Страховым случаем </a:t>
          </a:r>
          <a:r>
            <a:rPr lang="ru-RU" sz="2300" kern="1200" dirty="0" smtClean="0"/>
            <a:t>при данном виде страхования является возникновение обязанности страхователя возместить вред, причиненный при эксплуатации его транспортного средства, потерпевшему</a:t>
          </a:r>
          <a:endParaRPr lang="ru-RU" sz="2300" kern="1200" dirty="0"/>
        </a:p>
      </dsp:txBody>
      <dsp:txXfrm>
        <a:off x="60427" y="2741962"/>
        <a:ext cx="10640072" cy="1117006"/>
      </dsp:txXfrm>
    </dsp:sp>
    <dsp:sp modelId="{850B59E3-4EFF-49BB-9632-033C4FFC3728}">
      <dsp:nvSpPr>
        <dsp:cNvPr id="0" name=""/>
        <dsp:cNvSpPr/>
      </dsp:nvSpPr>
      <dsp:spPr>
        <a:xfrm>
          <a:off x="0" y="3985635"/>
          <a:ext cx="10760926" cy="1237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Страховое возмещение </a:t>
          </a:r>
          <a:r>
            <a:rPr lang="ru-RU" sz="2300" kern="1200" dirty="0" smtClean="0">
              <a:solidFill>
                <a:schemeClr val="tx1"/>
              </a:solidFill>
            </a:rPr>
            <a:t>не выплачивается</a:t>
          </a:r>
          <a:r>
            <a:rPr lang="ru-RU" sz="2300" kern="1200" dirty="0" smtClean="0"/>
            <a:t>, если ущерб возник из-за умышленных действий страхователя </a:t>
          </a:r>
          <a:br>
            <a:rPr lang="ru-RU" sz="2300" kern="1200" dirty="0" smtClean="0"/>
          </a:br>
          <a:endParaRPr lang="ru-RU" sz="2300" kern="1200" dirty="0"/>
        </a:p>
      </dsp:txBody>
      <dsp:txXfrm>
        <a:off x="60427" y="4046062"/>
        <a:ext cx="10640072" cy="1117006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A3B865-AB24-4EA2-A03D-A70D6DB2EAFD}">
      <dsp:nvSpPr>
        <dsp:cNvPr id="0" name=""/>
        <dsp:cNvSpPr/>
      </dsp:nvSpPr>
      <dsp:spPr>
        <a:xfrm>
          <a:off x="0" y="72935"/>
          <a:ext cx="10058399" cy="1240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smtClean="0"/>
            <a:t>по конкретному пострадавшему — 350 тыс. евро;</a:t>
          </a:r>
          <a:endParaRPr lang="ru-RU" sz="3200" kern="1200"/>
        </a:p>
      </dsp:txBody>
      <dsp:txXfrm>
        <a:off x="60542" y="133477"/>
        <a:ext cx="9937315" cy="1119116"/>
      </dsp:txXfrm>
    </dsp:sp>
    <dsp:sp modelId="{54BB733A-4869-4ADD-820C-816AC7231B0D}">
      <dsp:nvSpPr>
        <dsp:cNvPr id="0" name=""/>
        <dsp:cNvSpPr/>
      </dsp:nvSpPr>
      <dsp:spPr>
        <a:xfrm>
          <a:off x="0" y="1405296"/>
          <a:ext cx="10058399" cy="1240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smtClean="0"/>
            <a:t>за причинение вреда здоровью третьих лиц при наличии более чем одной жертвы — 500 тыс. евро;</a:t>
          </a:r>
          <a:endParaRPr lang="ru-RU" sz="3200" kern="1200"/>
        </a:p>
      </dsp:txBody>
      <dsp:txXfrm>
        <a:off x="60542" y="1465838"/>
        <a:ext cx="9937315" cy="1119116"/>
      </dsp:txXfrm>
    </dsp:sp>
    <dsp:sp modelId="{33C32274-DC44-4027-940E-CC87E70A14E4}">
      <dsp:nvSpPr>
        <dsp:cNvPr id="0" name=""/>
        <dsp:cNvSpPr/>
      </dsp:nvSpPr>
      <dsp:spPr>
        <a:xfrm>
          <a:off x="0" y="2737656"/>
          <a:ext cx="10058399" cy="1240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smtClean="0"/>
            <a:t>по имущественному ущербу — 100 тыс. евро.</a:t>
          </a:r>
          <a:endParaRPr lang="ru-RU" sz="3200" kern="1200"/>
        </a:p>
      </dsp:txBody>
      <dsp:txXfrm>
        <a:off x="60542" y="2798198"/>
        <a:ext cx="9937315" cy="1119116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851728-5CAF-443F-932E-2B576A750FE3}">
      <dsp:nvSpPr>
        <dsp:cNvPr id="0" name=""/>
        <dsp:cNvSpPr/>
      </dsp:nvSpPr>
      <dsp:spPr>
        <a:xfrm>
          <a:off x="-6645182" y="-1016191"/>
          <a:ext cx="7909074" cy="7909074"/>
        </a:xfrm>
        <a:prstGeom prst="blockArc">
          <a:avLst>
            <a:gd name="adj1" fmla="val 18900000"/>
            <a:gd name="adj2" fmla="val 2700000"/>
            <a:gd name="adj3" fmla="val 273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C65305-9BC7-4F10-B03E-9EA81AFAD7D5}">
      <dsp:nvSpPr>
        <dsp:cNvPr id="0" name=""/>
        <dsp:cNvSpPr/>
      </dsp:nvSpPr>
      <dsp:spPr>
        <a:xfrm>
          <a:off x="661348" y="451800"/>
          <a:ext cx="10606776" cy="9040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7606" tIns="66040" rIns="66040" bIns="6604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smtClean="0"/>
            <a:t>Единая минимальная сумма возмещения — 600 тыс. евро </a:t>
          </a:r>
          <a:endParaRPr lang="ru-RU" sz="2600" kern="1200"/>
        </a:p>
      </dsp:txBody>
      <dsp:txXfrm>
        <a:off x="661348" y="451800"/>
        <a:ext cx="10606776" cy="904070"/>
      </dsp:txXfrm>
    </dsp:sp>
    <dsp:sp modelId="{86461B30-8338-4CE2-845C-56C826752F91}">
      <dsp:nvSpPr>
        <dsp:cNvPr id="0" name=""/>
        <dsp:cNvSpPr/>
      </dsp:nvSpPr>
      <dsp:spPr>
        <a:xfrm>
          <a:off x="96304" y="338791"/>
          <a:ext cx="1130087" cy="11300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D1AADE-80E4-421C-975A-4D210CC6A2B5}">
      <dsp:nvSpPr>
        <dsp:cNvPr id="0" name=""/>
        <dsp:cNvSpPr/>
      </dsp:nvSpPr>
      <dsp:spPr>
        <a:xfrm>
          <a:off x="1179672" y="1808140"/>
          <a:ext cx="10088452" cy="9040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7606" tIns="66040" rIns="66040" bIns="6604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smtClean="0"/>
            <a:t>Система была основана 25 января 1949 г., 13 стран-участниц</a:t>
          </a:r>
          <a:endParaRPr lang="ru-RU" sz="2600" kern="1200"/>
        </a:p>
      </dsp:txBody>
      <dsp:txXfrm>
        <a:off x="1179672" y="1808140"/>
        <a:ext cx="10088452" cy="904070"/>
      </dsp:txXfrm>
    </dsp:sp>
    <dsp:sp modelId="{8072ECD1-DBA8-48CE-9B92-E705AD942BAF}">
      <dsp:nvSpPr>
        <dsp:cNvPr id="0" name=""/>
        <dsp:cNvSpPr/>
      </dsp:nvSpPr>
      <dsp:spPr>
        <a:xfrm>
          <a:off x="614628" y="1695131"/>
          <a:ext cx="1130087" cy="11300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346928-38A3-45D6-8BDB-F47548A3F3C4}">
      <dsp:nvSpPr>
        <dsp:cNvPr id="0" name=""/>
        <dsp:cNvSpPr/>
      </dsp:nvSpPr>
      <dsp:spPr>
        <a:xfrm>
          <a:off x="1179672" y="3164481"/>
          <a:ext cx="10088452" cy="9040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7606" tIns="66040" rIns="66040" bIns="6604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smtClean="0"/>
            <a:t>Возмещение ущерба по договору о зеленой карте производят уполномоченные представители страховых компаний</a:t>
          </a:r>
          <a:endParaRPr lang="ru-RU" sz="2600" kern="1200"/>
        </a:p>
      </dsp:txBody>
      <dsp:txXfrm>
        <a:off x="1179672" y="3164481"/>
        <a:ext cx="10088452" cy="904070"/>
      </dsp:txXfrm>
    </dsp:sp>
    <dsp:sp modelId="{6CC135FE-8456-41D3-9AA4-0432B5AFBA3C}">
      <dsp:nvSpPr>
        <dsp:cNvPr id="0" name=""/>
        <dsp:cNvSpPr/>
      </dsp:nvSpPr>
      <dsp:spPr>
        <a:xfrm>
          <a:off x="614628" y="3051472"/>
          <a:ext cx="1130087" cy="11300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750482-A2CE-4057-90CE-2C2F26912417}">
      <dsp:nvSpPr>
        <dsp:cNvPr id="0" name=""/>
        <dsp:cNvSpPr/>
      </dsp:nvSpPr>
      <dsp:spPr>
        <a:xfrm>
          <a:off x="661348" y="4520821"/>
          <a:ext cx="10606776" cy="9040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7606" tIns="66040" rIns="66040" bIns="6604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Наличие зеленой карты не освобождает ее владельца от уголовной ответственности</a:t>
          </a:r>
          <a:endParaRPr lang="ru-RU" sz="2600" kern="1200" dirty="0"/>
        </a:p>
      </dsp:txBody>
      <dsp:txXfrm>
        <a:off x="661348" y="4520821"/>
        <a:ext cx="10606776" cy="904070"/>
      </dsp:txXfrm>
    </dsp:sp>
    <dsp:sp modelId="{55F52DB9-7B40-4275-8E23-6AFE2C97BE71}">
      <dsp:nvSpPr>
        <dsp:cNvPr id="0" name=""/>
        <dsp:cNvSpPr/>
      </dsp:nvSpPr>
      <dsp:spPr>
        <a:xfrm>
          <a:off x="96304" y="4407812"/>
          <a:ext cx="1130087" cy="11300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7B9FF1-3868-4735-92CA-B7C5F8284F53}">
      <dsp:nvSpPr>
        <dsp:cNvPr id="0" name=""/>
        <dsp:cNvSpPr/>
      </dsp:nvSpPr>
      <dsp:spPr>
        <a:xfrm>
          <a:off x="0" y="53253"/>
          <a:ext cx="475488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Амбулаторное лечение;</a:t>
          </a:r>
          <a:endParaRPr lang="ru-RU" sz="2200" kern="1200"/>
        </a:p>
      </dsp:txBody>
      <dsp:txXfrm>
        <a:off x="25130" y="78383"/>
        <a:ext cx="4704620" cy="464540"/>
      </dsp:txXfrm>
    </dsp:sp>
    <dsp:sp modelId="{2DF35B6F-DFD9-4C2D-B76C-5435A0AB20A6}">
      <dsp:nvSpPr>
        <dsp:cNvPr id="0" name=""/>
        <dsp:cNvSpPr/>
      </dsp:nvSpPr>
      <dsp:spPr>
        <a:xfrm>
          <a:off x="0" y="631413"/>
          <a:ext cx="475488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Стационарное лечение;</a:t>
          </a:r>
          <a:endParaRPr lang="ru-RU" sz="2200" kern="1200"/>
        </a:p>
      </dsp:txBody>
      <dsp:txXfrm>
        <a:off x="25130" y="656543"/>
        <a:ext cx="4704620" cy="464540"/>
      </dsp:txXfrm>
    </dsp:sp>
    <dsp:sp modelId="{E7B21FB7-FA89-499F-85AC-CEC0DFE44933}">
      <dsp:nvSpPr>
        <dsp:cNvPr id="0" name=""/>
        <dsp:cNvSpPr/>
      </dsp:nvSpPr>
      <dsp:spPr>
        <a:xfrm>
          <a:off x="0" y="1209573"/>
          <a:ext cx="475488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Стоимость медикаментов;</a:t>
          </a:r>
          <a:endParaRPr lang="ru-RU" sz="2200" kern="1200"/>
        </a:p>
      </dsp:txBody>
      <dsp:txXfrm>
        <a:off x="25130" y="1234703"/>
        <a:ext cx="4704620" cy="464540"/>
      </dsp:txXfrm>
    </dsp:sp>
    <dsp:sp modelId="{3A511239-B341-4350-8EC5-88F594358884}">
      <dsp:nvSpPr>
        <dsp:cNvPr id="0" name=""/>
        <dsp:cNvSpPr/>
      </dsp:nvSpPr>
      <dsp:spPr>
        <a:xfrm>
          <a:off x="0" y="1787733"/>
          <a:ext cx="475488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Экстренная стоматология;</a:t>
          </a:r>
          <a:endParaRPr lang="ru-RU" sz="2200" kern="1200"/>
        </a:p>
      </dsp:txBody>
      <dsp:txXfrm>
        <a:off x="25130" y="1812863"/>
        <a:ext cx="4704620" cy="464540"/>
      </dsp:txXfrm>
    </dsp:sp>
    <dsp:sp modelId="{2C152087-EF2C-4AC5-ADA4-FAC5CBE1F7E4}">
      <dsp:nvSpPr>
        <dsp:cNvPr id="0" name=""/>
        <dsp:cNvSpPr/>
      </dsp:nvSpPr>
      <dsp:spPr>
        <a:xfrm>
          <a:off x="0" y="2365893"/>
          <a:ext cx="475488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Репатриация;</a:t>
          </a:r>
          <a:endParaRPr lang="ru-RU" sz="2200" kern="1200"/>
        </a:p>
      </dsp:txBody>
      <dsp:txXfrm>
        <a:off x="25130" y="2391023"/>
        <a:ext cx="4704620" cy="464540"/>
      </dsp:txXfrm>
    </dsp:sp>
    <dsp:sp modelId="{EFF6DB06-7677-476F-9202-A97D7CA3F8F2}">
      <dsp:nvSpPr>
        <dsp:cNvPr id="0" name=""/>
        <dsp:cNvSpPr/>
      </dsp:nvSpPr>
      <dsp:spPr>
        <a:xfrm>
          <a:off x="0" y="2944053"/>
          <a:ext cx="475488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Приезд родственников;</a:t>
          </a:r>
          <a:endParaRPr lang="ru-RU" sz="2200" kern="1200"/>
        </a:p>
      </dsp:txBody>
      <dsp:txXfrm>
        <a:off x="25130" y="2969183"/>
        <a:ext cx="4704620" cy="464540"/>
      </dsp:txXfrm>
    </dsp:sp>
    <dsp:sp modelId="{670612F3-A792-4872-865D-AF3B2F1DFE72}">
      <dsp:nvSpPr>
        <dsp:cNvPr id="0" name=""/>
        <dsp:cNvSpPr/>
      </dsp:nvSpPr>
      <dsp:spPr>
        <a:xfrm>
          <a:off x="0" y="3522213"/>
          <a:ext cx="475488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Отправка детей на родину.</a:t>
          </a:r>
          <a:endParaRPr lang="ru-RU" sz="2200" kern="1200"/>
        </a:p>
      </dsp:txBody>
      <dsp:txXfrm>
        <a:off x="25130" y="3547343"/>
        <a:ext cx="4704620" cy="464540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0B831E-8FE4-4B1F-88E4-F3DDD275E9D5}">
      <dsp:nvSpPr>
        <dsp:cNvPr id="0" name=""/>
        <dsp:cNvSpPr/>
      </dsp:nvSpPr>
      <dsp:spPr>
        <a:xfrm>
          <a:off x="0" y="42813"/>
          <a:ext cx="5043474" cy="505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Хронические заболевания;</a:t>
          </a:r>
          <a:endParaRPr lang="ru-RU" sz="2000" kern="1200" dirty="0"/>
        </a:p>
      </dsp:txBody>
      <dsp:txXfrm>
        <a:off x="24674" y="67487"/>
        <a:ext cx="4994126" cy="456092"/>
      </dsp:txXfrm>
    </dsp:sp>
    <dsp:sp modelId="{99E35B17-E5CD-4672-BBF9-1B29E5632334}">
      <dsp:nvSpPr>
        <dsp:cNvPr id="0" name=""/>
        <dsp:cNvSpPr/>
      </dsp:nvSpPr>
      <dsp:spPr>
        <a:xfrm>
          <a:off x="0" y="626013"/>
          <a:ext cx="5043474" cy="505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Беременность на поздних сроках</a:t>
          </a:r>
          <a:r>
            <a:rPr lang="ru-RU" sz="1400" kern="1200" dirty="0" smtClean="0"/>
            <a:t>;</a:t>
          </a:r>
          <a:endParaRPr lang="ru-RU" sz="1400" kern="1200" dirty="0"/>
        </a:p>
      </dsp:txBody>
      <dsp:txXfrm>
        <a:off x="24674" y="650687"/>
        <a:ext cx="4994126" cy="456092"/>
      </dsp:txXfrm>
    </dsp:sp>
    <dsp:sp modelId="{F954737A-6821-4915-A545-79A4E86FF4ED}">
      <dsp:nvSpPr>
        <dsp:cNvPr id="0" name=""/>
        <dsp:cNvSpPr/>
      </dsp:nvSpPr>
      <dsp:spPr>
        <a:xfrm>
          <a:off x="0" y="1209213"/>
          <a:ext cx="5043474" cy="505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Психические расстройства</a:t>
          </a:r>
          <a:endParaRPr lang="ru-RU" sz="2000" kern="1200" dirty="0"/>
        </a:p>
      </dsp:txBody>
      <dsp:txXfrm>
        <a:off x="24674" y="1233887"/>
        <a:ext cx="4994126" cy="456092"/>
      </dsp:txXfrm>
    </dsp:sp>
    <dsp:sp modelId="{0EDD0539-30EB-49A3-A80C-898D2DE8A941}">
      <dsp:nvSpPr>
        <dsp:cNvPr id="0" name=""/>
        <dsp:cNvSpPr/>
      </dsp:nvSpPr>
      <dsp:spPr>
        <a:xfrm>
          <a:off x="0" y="1792413"/>
          <a:ext cx="5043474" cy="505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Наркотиками и интоксикацией;</a:t>
          </a:r>
          <a:endParaRPr lang="ru-RU" sz="2000" kern="1200" dirty="0"/>
        </a:p>
      </dsp:txBody>
      <dsp:txXfrm>
        <a:off x="24674" y="1817087"/>
        <a:ext cx="4994126" cy="456092"/>
      </dsp:txXfrm>
    </dsp:sp>
    <dsp:sp modelId="{887C5E38-BA62-4AF2-96FD-17A76AC23B9F}">
      <dsp:nvSpPr>
        <dsp:cNvPr id="0" name=""/>
        <dsp:cNvSpPr/>
      </dsp:nvSpPr>
      <dsp:spPr>
        <a:xfrm>
          <a:off x="0" y="2375613"/>
          <a:ext cx="5043474" cy="505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При самокалечение</a:t>
          </a:r>
          <a:r>
            <a:rPr lang="ru-RU" sz="1400" kern="1200" dirty="0" smtClean="0"/>
            <a:t>;</a:t>
          </a:r>
          <a:endParaRPr lang="ru-RU" sz="1400" kern="1200" dirty="0"/>
        </a:p>
      </dsp:txBody>
      <dsp:txXfrm>
        <a:off x="24674" y="2400287"/>
        <a:ext cx="4994126" cy="456092"/>
      </dsp:txXfrm>
    </dsp:sp>
    <dsp:sp modelId="{D8BBB60F-5C30-447B-AA9D-0BF778583352}">
      <dsp:nvSpPr>
        <dsp:cNvPr id="0" name=""/>
        <dsp:cNvSpPr/>
      </dsp:nvSpPr>
      <dsp:spPr>
        <a:xfrm>
          <a:off x="0" y="2958813"/>
          <a:ext cx="5043474" cy="505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Лечение родственников;</a:t>
          </a:r>
          <a:endParaRPr lang="ru-RU" sz="2000" kern="1200" dirty="0"/>
        </a:p>
      </dsp:txBody>
      <dsp:txXfrm>
        <a:off x="24674" y="2983487"/>
        <a:ext cx="4994126" cy="456092"/>
      </dsp:txXfrm>
    </dsp:sp>
    <dsp:sp modelId="{2A8111B1-511E-4246-867B-E3269457FE95}">
      <dsp:nvSpPr>
        <dsp:cNvPr id="0" name=""/>
        <dsp:cNvSpPr/>
      </dsp:nvSpPr>
      <dsp:spPr>
        <a:xfrm>
          <a:off x="0" y="3542013"/>
          <a:ext cx="5043474" cy="505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Пластическую хирургию </a:t>
          </a:r>
          <a:endParaRPr lang="ru-RU" sz="2000" kern="1200" dirty="0"/>
        </a:p>
      </dsp:txBody>
      <dsp:txXfrm>
        <a:off x="24674" y="3566687"/>
        <a:ext cx="4994126" cy="4560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594175-E2ED-4CA8-A963-25562B269022}">
      <dsp:nvSpPr>
        <dsp:cNvPr id="0" name=""/>
        <dsp:cNvSpPr/>
      </dsp:nvSpPr>
      <dsp:spPr>
        <a:xfrm>
          <a:off x="0" y="940619"/>
          <a:ext cx="3478948" cy="20873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личная безопасность туристов и их имущества</a:t>
          </a:r>
          <a:endParaRPr lang="ru-RU" sz="3600" kern="1200" dirty="0"/>
        </a:p>
      </dsp:txBody>
      <dsp:txXfrm>
        <a:off x="0" y="940619"/>
        <a:ext cx="3478948" cy="2087368"/>
      </dsp:txXfrm>
    </dsp:sp>
    <dsp:sp modelId="{EDD949C9-FE3C-40CB-8DB5-D7583B1739D4}">
      <dsp:nvSpPr>
        <dsp:cNvPr id="0" name=""/>
        <dsp:cNvSpPr/>
      </dsp:nvSpPr>
      <dsp:spPr>
        <a:xfrm>
          <a:off x="3826842" y="940619"/>
          <a:ext cx="3478948" cy="20873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безопасность окружающей среды в местах массового пребывания туристов, безопасность туристских объектов;</a:t>
          </a:r>
          <a:endParaRPr lang="ru-RU" sz="2300" kern="1200" dirty="0"/>
        </a:p>
      </dsp:txBody>
      <dsp:txXfrm>
        <a:off x="3826842" y="940619"/>
        <a:ext cx="3478948" cy="2087368"/>
      </dsp:txXfrm>
    </dsp:sp>
    <dsp:sp modelId="{F1673D60-E627-48B8-8684-5546B930CA1D}">
      <dsp:nvSpPr>
        <dsp:cNvPr id="0" name=""/>
        <dsp:cNvSpPr/>
      </dsp:nvSpPr>
      <dsp:spPr>
        <a:xfrm>
          <a:off x="7653685" y="940619"/>
          <a:ext cx="3478948" cy="20873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безопасность национальных интересов принимающих государств</a:t>
          </a:r>
          <a:r>
            <a:rPr lang="ru-RU" sz="2400" kern="1200" dirty="0" smtClean="0"/>
            <a:t>.</a:t>
          </a:r>
          <a:endParaRPr lang="ru-RU" sz="2400" kern="1200" dirty="0"/>
        </a:p>
      </dsp:txBody>
      <dsp:txXfrm>
        <a:off x="7653685" y="940619"/>
        <a:ext cx="3478948" cy="20873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51F4E3-978E-4CB1-9BA0-BEFAD4CE518F}">
      <dsp:nvSpPr>
        <dsp:cNvPr id="0" name=""/>
        <dsp:cNvSpPr/>
      </dsp:nvSpPr>
      <dsp:spPr>
        <a:xfrm>
          <a:off x="0" y="181089"/>
          <a:ext cx="11043423" cy="2358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Обеспечение безопасности в туризме осуществляется на различных </a:t>
          </a:r>
          <a:r>
            <a:rPr lang="ru-RU" sz="2800" b="1" kern="1200" dirty="0" smtClean="0">
              <a:solidFill>
                <a:schemeClr val="tx1"/>
              </a:solidFill>
            </a:rPr>
            <a:t>уровнях</a:t>
          </a:r>
          <a:r>
            <a:rPr lang="ru-RU" sz="2800" kern="1200" dirty="0" smtClean="0"/>
            <a:t>: туристские предприятия; администрации туристских центров; местные власти; национальные органы по туризму и центральные власти государств; международные организации и межгосударственные органы</a:t>
          </a:r>
          <a:endParaRPr lang="ru-RU" sz="2800" kern="1200" dirty="0"/>
        </a:p>
      </dsp:txBody>
      <dsp:txXfrm>
        <a:off x="115143" y="296232"/>
        <a:ext cx="10813137" cy="212843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D1C5F3-C716-4BBE-8A99-8BC6BD0E2BC5}">
      <dsp:nvSpPr>
        <dsp:cNvPr id="0" name=""/>
        <dsp:cNvSpPr/>
      </dsp:nvSpPr>
      <dsp:spPr>
        <a:xfrm>
          <a:off x="0" y="4375787"/>
          <a:ext cx="10571355" cy="7178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международные организации и межгосударственные органы</a:t>
          </a:r>
          <a:endParaRPr lang="ru-RU" sz="2800" kern="1200" dirty="0"/>
        </a:p>
      </dsp:txBody>
      <dsp:txXfrm>
        <a:off x="0" y="4375787"/>
        <a:ext cx="10571355" cy="717884"/>
      </dsp:txXfrm>
    </dsp:sp>
    <dsp:sp modelId="{3A5A1F9B-01E3-419D-8ED5-65B5BED3CCBE}">
      <dsp:nvSpPr>
        <dsp:cNvPr id="0" name=""/>
        <dsp:cNvSpPr/>
      </dsp:nvSpPr>
      <dsp:spPr>
        <a:xfrm rot="10800000">
          <a:off x="0" y="3282449"/>
          <a:ext cx="10571355" cy="110410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национальные органы по туризму и центральные власти государств; </a:t>
          </a:r>
          <a:endParaRPr lang="ru-RU" sz="2800" kern="1200" dirty="0"/>
        </a:p>
      </dsp:txBody>
      <dsp:txXfrm rot="10800000">
        <a:off x="0" y="3282449"/>
        <a:ext cx="10571355" cy="717415"/>
      </dsp:txXfrm>
    </dsp:sp>
    <dsp:sp modelId="{ECD559D4-EC82-4698-AB86-8DC0BF6D5C1D}">
      <dsp:nvSpPr>
        <dsp:cNvPr id="0" name=""/>
        <dsp:cNvSpPr/>
      </dsp:nvSpPr>
      <dsp:spPr>
        <a:xfrm rot="10800000">
          <a:off x="0" y="2189111"/>
          <a:ext cx="10571355" cy="110410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местные власти; </a:t>
          </a:r>
          <a:endParaRPr lang="ru-RU" sz="3200" kern="1200" dirty="0"/>
        </a:p>
      </dsp:txBody>
      <dsp:txXfrm rot="10800000">
        <a:off x="0" y="2189111"/>
        <a:ext cx="10571355" cy="717415"/>
      </dsp:txXfrm>
    </dsp:sp>
    <dsp:sp modelId="{5F066C01-F76A-4F44-8E14-8235214B6E2F}">
      <dsp:nvSpPr>
        <dsp:cNvPr id="0" name=""/>
        <dsp:cNvSpPr/>
      </dsp:nvSpPr>
      <dsp:spPr>
        <a:xfrm rot="10800000">
          <a:off x="0" y="1095773"/>
          <a:ext cx="10571355" cy="110410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администрации туристских центров; </a:t>
          </a:r>
          <a:endParaRPr lang="ru-RU" sz="3200" kern="1200" dirty="0"/>
        </a:p>
      </dsp:txBody>
      <dsp:txXfrm rot="10800000">
        <a:off x="0" y="1095773"/>
        <a:ext cx="10571355" cy="717415"/>
      </dsp:txXfrm>
    </dsp:sp>
    <dsp:sp modelId="{54A5B5FD-A0B3-463D-BB2C-82CA0E6288E7}">
      <dsp:nvSpPr>
        <dsp:cNvPr id="0" name=""/>
        <dsp:cNvSpPr/>
      </dsp:nvSpPr>
      <dsp:spPr>
        <a:xfrm rot="10800000">
          <a:off x="0" y="2436"/>
          <a:ext cx="10571355" cy="110410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туристские предприятия; </a:t>
          </a:r>
          <a:endParaRPr lang="ru-RU" sz="3200" kern="1200" dirty="0"/>
        </a:p>
      </dsp:txBody>
      <dsp:txXfrm rot="10800000">
        <a:off x="0" y="2436"/>
        <a:ext cx="10571355" cy="71741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C8F7FD-7559-4C90-97A4-D05A66CED490}">
      <dsp:nvSpPr>
        <dsp:cNvPr id="0" name=""/>
        <dsp:cNvSpPr/>
      </dsp:nvSpPr>
      <dsp:spPr>
        <a:xfrm>
          <a:off x="390436" y="24461"/>
          <a:ext cx="1489106" cy="14891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BA6C089-2E05-4732-8920-F61EA39BA053}">
      <dsp:nvSpPr>
        <dsp:cNvPr id="0" name=""/>
        <dsp:cNvSpPr/>
      </dsp:nvSpPr>
      <dsp:spPr>
        <a:xfrm>
          <a:off x="1134989" y="24461"/>
          <a:ext cx="7944928" cy="1489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40640" rIns="0" bIns="4064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smtClean="0"/>
            <a:t>плановое развитие туризма на национальной территории</a:t>
          </a:r>
          <a:endParaRPr lang="ru-RU" sz="3200" kern="1200"/>
        </a:p>
      </dsp:txBody>
      <dsp:txXfrm>
        <a:off x="1134989" y="24461"/>
        <a:ext cx="7944928" cy="1489106"/>
      </dsp:txXfrm>
    </dsp:sp>
    <dsp:sp modelId="{8C1248A6-8FC0-4FEA-9DB4-73FC2BE3470C}">
      <dsp:nvSpPr>
        <dsp:cNvPr id="0" name=""/>
        <dsp:cNvSpPr/>
      </dsp:nvSpPr>
      <dsp:spPr>
        <a:xfrm>
          <a:off x="390436" y="1513568"/>
          <a:ext cx="1489106" cy="14891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448C013-024F-4538-B522-5E064ADA56D5}">
      <dsp:nvSpPr>
        <dsp:cNvPr id="0" name=""/>
        <dsp:cNvSpPr/>
      </dsp:nvSpPr>
      <dsp:spPr>
        <a:xfrm>
          <a:off x="1134989" y="1513568"/>
          <a:ext cx="7944928" cy="1489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40640" rIns="0" bIns="4064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smtClean="0"/>
            <a:t>принятие соответствующего законодательства</a:t>
          </a:r>
          <a:endParaRPr lang="ru-RU" sz="3200" kern="1200"/>
        </a:p>
      </dsp:txBody>
      <dsp:txXfrm>
        <a:off x="1134989" y="1513568"/>
        <a:ext cx="7944928" cy="1489106"/>
      </dsp:txXfrm>
    </dsp:sp>
    <dsp:sp modelId="{DA2C2BCD-F044-4155-8035-288E6A6DD852}">
      <dsp:nvSpPr>
        <dsp:cNvPr id="0" name=""/>
        <dsp:cNvSpPr/>
      </dsp:nvSpPr>
      <dsp:spPr>
        <a:xfrm>
          <a:off x="390436" y="3002674"/>
          <a:ext cx="1489106" cy="148910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32642EA-B3D9-430D-99B1-6A27AB0A3598}">
      <dsp:nvSpPr>
        <dsp:cNvPr id="0" name=""/>
        <dsp:cNvSpPr/>
      </dsp:nvSpPr>
      <dsp:spPr>
        <a:xfrm>
          <a:off x="1134989" y="3002674"/>
          <a:ext cx="7944928" cy="1489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40640" rIns="0" bIns="4064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smtClean="0"/>
            <a:t>осуществления природоохранных и иных мероприятий со стороны национальных, региональных и местных органов власти. </a:t>
          </a:r>
          <a:endParaRPr lang="ru-RU" sz="3200" kern="1200"/>
        </a:p>
      </dsp:txBody>
      <dsp:txXfrm>
        <a:off x="1134989" y="3002674"/>
        <a:ext cx="7944928" cy="148910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C0A50E-90A7-4AE6-BC8C-E697BA29F83B}">
      <dsp:nvSpPr>
        <dsp:cNvPr id="0" name=""/>
        <dsp:cNvSpPr/>
      </dsp:nvSpPr>
      <dsp:spPr>
        <a:xfrm>
          <a:off x="0" y="754173"/>
          <a:ext cx="9668106" cy="849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1)	активное	содействие	в	сохранении	наследия	местности	— культурного, исторического, природного;</a:t>
          </a:r>
          <a:endParaRPr lang="ru-RU" sz="2200" kern="1200" dirty="0"/>
        </a:p>
      </dsp:txBody>
      <dsp:txXfrm>
        <a:off x="41465" y="795638"/>
        <a:ext cx="9585176" cy="766490"/>
      </dsp:txXfrm>
    </dsp:sp>
    <dsp:sp modelId="{ACB37F57-ACF7-4EA0-AC0A-43B6BC106903}">
      <dsp:nvSpPr>
        <dsp:cNvPr id="0" name=""/>
        <dsp:cNvSpPr/>
      </dsp:nvSpPr>
      <dsp:spPr>
        <a:xfrm>
          <a:off x="0" y="1666953"/>
          <a:ext cx="9668106" cy="849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2)	подчеркивание	и	выделение	уникальности	наследия	местности относительно других регионов;</a:t>
          </a:r>
          <a:endParaRPr lang="ru-RU" sz="2200" kern="1200"/>
        </a:p>
      </dsp:txBody>
      <dsp:txXfrm>
        <a:off x="41465" y="1708418"/>
        <a:ext cx="9585176" cy="766490"/>
      </dsp:txXfrm>
    </dsp:sp>
    <dsp:sp modelId="{7AC1AFD4-63C3-4C53-9060-2A47038391FD}">
      <dsp:nvSpPr>
        <dsp:cNvPr id="0" name=""/>
        <dsp:cNvSpPr/>
      </dsp:nvSpPr>
      <dsp:spPr>
        <a:xfrm>
          <a:off x="0" y="2579733"/>
          <a:ext cx="9668106" cy="849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3)	создание у местного населения чувства гордости и ответственности за уникальное наследие;</a:t>
          </a:r>
          <a:endParaRPr lang="ru-RU" sz="2200" kern="1200"/>
        </a:p>
      </dsp:txBody>
      <dsp:txXfrm>
        <a:off x="41465" y="2621198"/>
        <a:ext cx="9585176" cy="766490"/>
      </dsp:txXfrm>
    </dsp:sp>
    <dsp:sp modelId="{A765485F-B0A7-4C52-AF5C-0CEDEE6EDBE5}">
      <dsp:nvSpPr>
        <dsp:cNvPr id="0" name=""/>
        <dsp:cNvSpPr/>
      </dsp:nvSpPr>
      <dsp:spPr>
        <a:xfrm>
          <a:off x="0" y="3492513"/>
          <a:ext cx="9668106" cy="849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4)	разработка программы развития туризма на основе использования уникального наследия местности.</a:t>
          </a:r>
          <a:endParaRPr lang="ru-RU" sz="2200" kern="1200"/>
        </a:p>
      </dsp:txBody>
      <dsp:txXfrm>
        <a:off x="41465" y="3533978"/>
        <a:ext cx="9585176" cy="76649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88F095-FAA4-4F1F-A091-D95063109BDE}">
      <dsp:nvSpPr>
        <dsp:cNvPr id="0" name=""/>
        <dsp:cNvSpPr/>
      </dsp:nvSpPr>
      <dsp:spPr>
        <a:xfrm>
          <a:off x="899435" y="42655"/>
          <a:ext cx="2650363" cy="15902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опасность получение травм</a:t>
          </a:r>
          <a:endParaRPr lang="ru-RU" sz="3200" kern="1200" dirty="0"/>
        </a:p>
      </dsp:txBody>
      <dsp:txXfrm>
        <a:off x="899435" y="42655"/>
        <a:ext cx="2650363" cy="1590218"/>
      </dsp:txXfrm>
    </dsp:sp>
    <dsp:sp modelId="{BCACACA7-BA01-4D16-B1C0-25D0596C857C}">
      <dsp:nvSpPr>
        <dsp:cNvPr id="0" name=""/>
        <dsp:cNvSpPr/>
      </dsp:nvSpPr>
      <dsp:spPr>
        <a:xfrm>
          <a:off x="3814835" y="42655"/>
          <a:ext cx="2930533" cy="15902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влияние окружающей среды</a:t>
          </a:r>
          <a:endParaRPr lang="ru-RU" sz="3200" kern="1200" dirty="0"/>
        </a:p>
      </dsp:txBody>
      <dsp:txXfrm>
        <a:off x="3814835" y="42655"/>
        <a:ext cx="2930533" cy="1590218"/>
      </dsp:txXfrm>
    </dsp:sp>
    <dsp:sp modelId="{B2C2958F-877C-453C-A4B7-53FE9B8EB5CC}">
      <dsp:nvSpPr>
        <dsp:cNvPr id="0" name=""/>
        <dsp:cNvSpPr/>
      </dsp:nvSpPr>
      <dsp:spPr>
        <a:xfrm>
          <a:off x="7010405" y="42655"/>
          <a:ext cx="2650363" cy="15902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пожары</a:t>
          </a:r>
          <a:endParaRPr lang="ru-RU" sz="3200" kern="1200" dirty="0"/>
        </a:p>
      </dsp:txBody>
      <dsp:txXfrm>
        <a:off x="7010405" y="42655"/>
        <a:ext cx="2650363" cy="1590218"/>
      </dsp:txXfrm>
    </dsp:sp>
    <dsp:sp modelId="{0F019790-4988-4C6C-9B16-D074A4AA0E7F}">
      <dsp:nvSpPr>
        <dsp:cNvPr id="0" name=""/>
        <dsp:cNvSpPr/>
      </dsp:nvSpPr>
      <dsp:spPr>
        <a:xfrm>
          <a:off x="300996" y="1897909"/>
          <a:ext cx="3272377" cy="15902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биологические факторы</a:t>
          </a:r>
          <a:endParaRPr lang="ru-RU" sz="3200" kern="1200" dirty="0"/>
        </a:p>
      </dsp:txBody>
      <dsp:txXfrm>
        <a:off x="300996" y="1897909"/>
        <a:ext cx="3272377" cy="1590218"/>
      </dsp:txXfrm>
    </dsp:sp>
    <dsp:sp modelId="{DB875D5E-B73A-49EE-ADC3-22FE3B645DAF}">
      <dsp:nvSpPr>
        <dsp:cNvPr id="0" name=""/>
        <dsp:cNvSpPr/>
      </dsp:nvSpPr>
      <dsp:spPr>
        <a:xfrm>
          <a:off x="3838410" y="1897909"/>
          <a:ext cx="3505397" cy="15902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психофизическая нагрузка</a:t>
          </a:r>
          <a:endParaRPr lang="ru-RU" sz="3200" kern="1200" dirty="0"/>
        </a:p>
      </dsp:txBody>
      <dsp:txXfrm>
        <a:off x="3838410" y="1897909"/>
        <a:ext cx="3505397" cy="1590218"/>
      </dsp:txXfrm>
    </dsp:sp>
    <dsp:sp modelId="{8EEBE427-29B5-4F64-839F-FC4CF29B1F52}">
      <dsp:nvSpPr>
        <dsp:cNvPr id="0" name=""/>
        <dsp:cNvSpPr/>
      </dsp:nvSpPr>
      <dsp:spPr>
        <a:xfrm>
          <a:off x="7608844" y="1897909"/>
          <a:ext cx="2650363" cy="15902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опасность излучения</a:t>
          </a:r>
          <a:endParaRPr lang="ru-RU" sz="3400" kern="1200" dirty="0"/>
        </a:p>
      </dsp:txBody>
      <dsp:txXfrm>
        <a:off x="7608844" y="1897909"/>
        <a:ext cx="2650363" cy="1590218"/>
      </dsp:txXfrm>
    </dsp:sp>
    <dsp:sp modelId="{337D9296-C25C-47F6-833B-C5F3ED4C12A7}">
      <dsp:nvSpPr>
        <dsp:cNvPr id="0" name=""/>
        <dsp:cNvSpPr/>
      </dsp:nvSpPr>
      <dsp:spPr>
        <a:xfrm>
          <a:off x="2497220" y="3753164"/>
          <a:ext cx="2650363" cy="15902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химические факторы</a:t>
          </a:r>
          <a:endParaRPr lang="ru-RU" sz="3400" kern="1200" dirty="0"/>
        </a:p>
      </dsp:txBody>
      <dsp:txXfrm>
        <a:off x="2497220" y="3753164"/>
        <a:ext cx="2650363" cy="1590218"/>
      </dsp:txXfrm>
    </dsp:sp>
    <dsp:sp modelId="{87681AAD-99AB-4273-8A92-3F84ED9C3B85}">
      <dsp:nvSpPr>
        <dsp:cNvPr id="0" name=""/>
        <dsp:cNvSpPr/>
      </dsp:nvSpPr>
      <dsp:spPr>
        <a:xfrm>
          <a:off x="5412620" y="3753164"/>
          <a:ext cx="2650363" cy="15902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аварии транспорта</a:t>
          </a:r>
          <a:endParaRPr lang="ru-RU" sz="3400" kern="1200" dirty="0"/>
        </a:p>
      </dsp:txBody>
      <dsp:txXfrm>
        <a:off x="5412620" y="3753164"/>
        <a:ext cx="2650363" cy="159021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FB243A-EEC4-4176-98FC-AEB852371AC1}">
      <dsp:nvSpPr>
        <dsp:cNvPr id="0" name=""/>
        <dsp:cNvSpPr/>
      </dsp:nvSpPr>
      <dsp:spPr>
        <a:xfrm>
          <a:off x="0" y="24936"/>
          <a:ext cx="7729728" cy="889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i="1" kern="1200" smtClean="0"/>
            <a:t>Чума</a:t>
          </a:r>
          <a:endParaRPr lang="ru-RU" sz="3800" kern="1200"/>
        </a:p>
      </dsp:txBody>
      <dsp:txXfrm>
        <a:off x="43407" y="68343"/>
        <a:ext cx="7642914" cy="802386"/>
      </dsp:txXfrm>
    </dsp:sp>
    <dsp:sp modelId="{4793806B-515E-4E6F-9C1F-24458575D66E}">
      <dsp:nvSpPr>
        <dsp:cNvPr id="0" name=""/>
        <dsp:cNvSpPr/>
      </dsp:nvSpPr>
      <dsp:spPr>
        <a:xfrm>
          <a:off x="0" y="1023576"/>
          <a:ext cx="7729728" cy="889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i="1" kern="1200" smtClean="0"/>
            <a:t>Холера</a:t>
          </a:r>
          <a:endParaRPr lang="ru-RU" sz="3800" kern="1200"/>
        </a:p>
      </dsp:txBody>
      <dsp:txXfrm>
        <a:off x="43407" y="1066983"/>
        <a:ext cx="7642914" cy="802386"/>
      </dsp:txXfrm>
    </dsp:sp>
    <dsp:sp modelId="{2A9D0F7E-440A-4D68-9C00-C2235FC10944}">
      <dsp:nvSpPr>
        <dsp:cNvPr id="0" name=""/>
        <dsp:cNvSpPr/>
      </dsp:nvSpPr>
      <dsp:spPr>
        <a:xfrm>
          <a:off x="0" y="2022216"/>
          <a:ext cx="7729728" cy="889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i="1" kern="1200" smtClean="0"/>
            <a:t>Желтая лихорадка</a:t>
          </a:r>
          <a:endParaRPr lang="ru-RU" sz="3800" kern="1200"/>
        </a:p>
      </dsp:txBody>
      <dsp:txXfrm>
        <a:off x="43407" y="2065623"/>
        <a:ext cx="7642914" cy="802386"/>
      </dsp:txXfrm>
    </dsp:sp>
    <dsp:sp modelId="{D872701F-1C2E-47D8-A9AA-2D11BCE8B8C4}">
      <dsp:nvSpPr>
        <dsp:cNvPr id="0" name=""/>
        <dsp:cNvSpPr/>
      </dsp:nvSpPr>
      <dsp:spPr>
        <a:xfrm>
          <a:off x="0" y="3020857"/>
          <a:ext cx="7729728" cy="889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i="1" kern="1200" smtClean="0"/>
            <a:t>ВИЧ-инфекция (СПИД). </a:t>
          </a:r>
          <a:endParaRPr lang="ru-RU" sz="3800" kern="1200"/>
        </a:p>
      </dsp:txBody>
      <dsp:txXfrm>
        <a:off x="43407" y="3064264"/>
        <a:ext cx="7642914" cy="802386"/>
      </dsp:txXfrm>
    </dsp:sp>
    <dsp:sp modelId="{20E5E1EF-EA16-4E5B-B60F-C2F105A560BD}">
      <dsp:nvSpPr>
        <dsp:cNvPr id="0" name=""/>
        <dsp:cNvSpPr/>
      </dsp:nvSpPr>
      <dsp:spPr>
        <a:xfrm>
          <a:off x="0" y="4019497"/>
          <a:ext cx="7729728" cy="889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i="1" kern="1200" smtClean="0"/>
            <a:t>Малярия</a:t>
          </a:r>
          <a:endParaRPr lang="ru-RU" sz="3800" kern="1200"/>
        </a:p>
      </dsp:txBody>
      <dsp:txXfrm>
        <a:off x="43407" y="4062904"/>
        <a:ext cx="7642914" cy="8023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2292-0B3B-4FDE-B60D-6D7BF66176CF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0C588898-A302-4118-A93B-1550A335D7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9537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2292-0B3B-4FDE-B60D-6D7BF66176CF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8898-A302-4118-A93B-1550A335D7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698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2292-0B3B-4FDE-B60D-6D7BF66176CF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8898-A302-4118-A93B-1550A335D7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491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2292-0B3B-4FDE-B60D-6D7BF66176CF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8898-A302-4118-A93B-1550A335D7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399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A3BD2292-0B3B-4FDE-B60D-6D7BF66176CF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0C588898-A302-4118-A93B-1550A335D7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426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2292-0B3B-4FDE-B60D-6D7BF66176CF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8898-A302-4118-A93B-1550A335D7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034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2292-0B3B-4FDE-B60D-6D7BF66176CF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8898-A302-4118-A93B-1550A335D7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3606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2292-0B3B-4FDE-B60D-6D7BF66176CF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8898-A302-4118-A93B-1550A335D7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002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2292-0B3B-4FDE-B60D-6D7BF66176CF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8898-A302-4118-A93B-1550A335D7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377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2292-0B3B-4FDE-B60D-6D7BF66176CF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8898-A302-4118-A93B-1550A335D7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235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2292-0B3B-4FDE-B60D-6D7BF66176CF}" type="datetimeFigureOut">
              <a:rPr lang="ru-RU" smtClean="0"/>
              <a:t>16.05.2023</a:t>
            </a:fld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8898-A302-4118-A93B-1550A335D7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518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A3BD2292-0B3B-4FDE-B60D-6D7BF66176CF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0C588898-A302-4118-A93B-1550A335D7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0603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6.xml"/><Relationship Id="rId3" Type="http://schemas.openxmlformats.org/officeDocument/2006/relationships/diagramLayout" Target="../diagrams/layout25.xml"/><Relationship Id="rId7" Type="http://schemas.openxmlformats.org/officeDocument/2006/relationships/diagramData" Target="../diagrams/data26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5.xml"/><Relationship Id="rId11" Type="http://schemas.microsoft.com/office/2007/relationships/diagramDrawing" Target="../diagrams/drawing26.xml"/><Relationship Id="rId5" Type="http://schemas.openxmlformats.org/officeDocument/2006/relationships/diagramColors" Target="../diagrams/colors25.xml"/><Relationship Id="rId10" Type="http://schemas.openxmlformats.org/officeDocument/2006/relationships/diagramColors" Target="../diagrams/colors26.xml"/><Relationship Id="rId4" Type="http://schemas.openxmlformats.org/officeDocument/2006/relationships/diagramQuickStyle" Target="../diagrams/quickStyle25.xml"/><Relationship Id="rId9" Type="http://schemas.openxmlformats.org/officeDocument/2006/relationships/diagramQuickStyle" Target="../diagrams/quickStyle2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00200" y="1070517"/>
            <a:ext cx="8937702" cy="3757961"/>
          </a:xfrm>
        </p:spPr>
        <p:txBody>
          <a:bodyPr>
            <a:noAutofit/>
          </a:bodyPr>
          <a:lstStyle/>
          <a:p>
            <a:pPr algn="ctr"/>
            <a:r>
              <a:rPr lang="ru-RU" sz="6600" dirty="0" smtClean="0"/>
              <a:t>Введение в специальность</a:t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>Лекция 6. Безопасность в туризме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242068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8780" y="206409"/>
            <a:ext cx="11430000" cy="774898"/>
          </a:xfrm>
        </p:spPr>
        <p:txBody>
          <a:bodyPr>
            <a:noAutofit/>
          </a:bodyPr>
          <a:lstStyle/>
          <a:p>
            <a:pPr algn="ctr"/>
            <a:r>
              <a:rPr lang="ru-RU" sz="4400" dirty="0"/>
              <a:t>6.3.	Правила поведения во время поездки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3194550"/>
              </p:ext>
            </p:extLst>
          </p:nvPr>
        </p:nvGraphicFramePr>
        <p:xfrm>
          <a:off x="1694984" y="1405054"/>
          <a:ext cx="8597591" cy="52745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0783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1136" y="78060"/>
            <a:ext cx="7729728" cy="914399"/>
          </a:xfrm>
        </p:spPr>
        <p:txBody>
          <a:bodyPr>
            <a:normAutofit fontScale="90000"/>
          </a:bodyPr>
          <a:lstStyle/>
          <a:p>
            <a:r>
              <a:rPr lang="ru-RU" sz="4400" b="1" i="1" dirty="0"/>
              <a:t>Посещение дикой природы</a:t>
            </a:r>
            <a:r>
              <a:rPr lang="ru-RU" sz="4400" b="1" i="1" dirty="0" smtClean="0"/>
              <a:t>.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8151513"/>
              </p:ext>
            </p:extLst>
          </p:nvPr>
        </p:nvGraphicFramePr>
        <p:xfrm>
          <a:off x="1048215" y="1148576"/>
          <a:ext cx="10493297" cy="5709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532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5725" y="0"/>
            <a:ext cx="10058400" cy="1609344"/>
          </a:xfrm>
        </p:spPr>
        <p:txBody>
          <a:bodyPr>
            <a:normAutofit/>
          </a:bodyPr>
          <a:lstStyle/>
          <a:p>
            <a:pPr algn="ctr"/>
            <a:r>
              <a:rPr lang="ru-RU" sz="4000" dirty="0"/>
              <a:t>Правила поведения во время поездки.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7422414"/>
              </p:ext>
            </p:extLst>
          </p:nvPr>
        </p:nvGraphicFramePr>
        <p:xfrm>
          <a:off x="1069847" y="1393901"/>
          <a:ext cx="10259791" cy="5140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94339"/>
            <a:ext cx="11122152" cy="11769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/>
              <a:t>6.4.	Страхование от несчастных случаев в туризме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9798512"/>
              </p:ext>
            </p:extLst>
          </p:nvPr>
        </p:nvGraphicFramePr>
        <p:xfrm>
          <a:off x="1069848" y="1271239"/>
          <a:ext cx="10304396" cy="49009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904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507827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Виды страхования и страховое событие</a:t>
            </a:r>
            <a:endParaRPr lang="ru-RU" sz="3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2032882"/>
              </p:ext>
            </p:extLst>
          </p:nvPr>
        </p:nvGraphicFramePr>
        <p:xfrm>
          <a:off x="713678" y="1215483"/>
          <a:ext cx="10414570" cy="5452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458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4308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/>
              <a:t>6.5.	Медицинское страхование в туризме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2179849"/>
              </p:ext>
            </p:extLst>
          </p:nvPr>
        </p:nvGraphicFramePr>
        <p:xfrm>
          <a:off x="1069848" y="2121408"/>
          <a:ext cx="10058400" cy="4050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053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7" y="484632"/>
            <a:ext cx="10772747" cy="7754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Виды медицинского страхования: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314070"/>
              </p:ext>
            </p:extLst>
          </p:nvPr>
        </p:nvGraphicFramePr>
        <p:xfrm>
          <a:off x="1069848" y="1483112"/>
          <a:ext cx="10449362" cy="4689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515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Формы медицинского страхования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8577022"/>
              </p:ext>
            </p:extLst>
          </p:nvPr>
        </p:nvGraphicFramePr>
        <p:xfrm>
          <a:off x="1069848" y="2121408"/>
          <a:ext cx="10058400" cy="4050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833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9116" y="180984"/>
            <a:ext cx="10058400" cy="1333017"/>
          </a:xfrm>
        </p:spPr>
        <p:txBody>
          <a:bodyPr/>
          <a:lstStyle/>
          <a:p>
            <a:r>
              <a:rPr lang="ru-RU" dirty="0" smtClean="0"/>
              <a:t>Договор страхования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1780318"/>
              </p:ext>
            </p:extLst>
          </p:nvPr>
        </p:nvGraphicFramePr>
        <p:xfrm>
          <a:off x="1069848" y="847493"/>
          <a:ext cx="10070220" cy="59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862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8697" y="239305"/>
            <a:ext cx="10058400" cy="8312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/>
              <a:t>Страховая сумма зависит от ряда </a:t>
            </a:r>
            <a:r>
              <a:rPr lang="ru-RU" sz="4400" dirty="0" smtClean="0"/>
              <a:t>факторов:</a:t>
            </a:r>
            <a:endParaRPr lang="ru-RU" sz="4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3638328"/>
              </p:ext>
            </p:extLst>
          </p:nvPr>
        </p:nvGraphicFramePr>
        <p:xfrm>
          <a:off x="301083" y="959005"/>
          <a:ext cx="11151219" cy="58989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100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3370" y="239862"/>
            <a:ext cx="7729728" cy="1188720"/>
          </a:xfrm>
        </p:spPr>
        <p:txBody>
          <a:bodyPr/>
          <a:lstStyle/>
          <a:p>
            <a:r>
              <a:rPr lang="ru-RU" dirty="0" smtClean="0"/>
              <a:t>Учебные вопросы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6618633"/>
              </p:ext>
            </p:extLst>
          </p:nvPr>
        </p:nvGraphicFramePr>
        <p:xfrm>
          <a:off x="1483111" y="1428582"/>
          <a:ext cx="9277815" cy="52299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4559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4107" y="0"/>
            <a:ext cx="10704502" cy="1609344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При наступлении страхового случая застрахованный обязан: </a:t>
            </a:r>
            <a:endParaRPr lang="ru-RU" sz="4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8158976"/>
              </p:ext>
            </p:extLst>
          </p:nvPr>
        </p:nvGraphicFramePr>
        <p:xfrm>
          <a:off x="1069848" y="1494263"/>
          <a:ext cx="10058400" cy="4677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98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0"/>
            <a:ext cx="10058400" cy="1609344"/>
          </a:xfrm>
        </p:spPr>
        <p:txBody>
          <a:bodyPr/>
          <a:lstStyle/>
          <a:p>
            <a:pPr algn="ctr"/>
            <a:r>
              <a:rPr lang="ru-RU" dirty="0" smtClean="0"/>
              <a:t>Расходы, возмещаемые страховщиком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7159396"/>
              </p:ext>
            </p:extLst>
          </p:nvPr>
        </p:nvGraphicFramePr>
        <p:xfrm>
          <a:off x="1069848" y="1609344"/>
          <a:ext cx="10058400" cy="49921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769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7" y="484632"/>
            <a:ext cx="10148279" cy="69739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6.6. Страхование </a:t>
            </a:r>
            <a:r>
              <a:rPr lang="ru-RU" dirty="0"/>
              <a:t>ответственности в туризме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5619554"/>
              </p:ext>
            </p:extLst>
          </p:nvPr>
        </p:nvGraphicFramePr>
        <p:xfrm>
          <a:off x="624469" y="1471960"/>
          <a:ext cx="10760926" cy="5296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177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9486" y="194700"/>
            <a:ext cx="10661235" cy="147798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минимальные </a:t>
            </a:r>
            <a:r>
              <a:rPr lang="ru-RU" dirty="0"/>
              <a:t>размеры страхового </a:t>
            </a:r>
            <a:r>
              <a:rPr lang="ru-RU" dirty="0" smtClean="0"/>
              <a:t>возмещения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4433738"/>
              </p:ext>
            </p:extLst>
          </p:nvPr>
        </p:nvGraphicFramePr>
        <p:xfrm>
          <a:off x="1069848" y="2121408"/>
          <a:ext cx="10058400" cy="4050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9318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-295953"/>
            <a:ext cx="10058400" cy="1609344"/>
          </a:xfrm>
        </p:spPr>
        <p:txBody>
          <a:bodyPr/>
          <a:lstStyle/>
          <a:p>
            <a:r>
              <a:rPr lang="ru-RU" dirty="0" smtClean="0"/>
              <a:t>Договор о «Зелёной карте»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826683"/>
              </p:ext>
            </p:extLst>
          </p:nvPr>
        </p:nvGraphicFramePr>
        <p:xfrm>
          <a:off x="178419" y="858645"/>
          <a:ext cx="11351941" cy="58766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077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79141" y="484633"/>
            <a:ext cx="11586117" cy="1087690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/>
              <a:t>Страхование </a:t>
            </a:r>
            <a:r>
              <a:rPr lang="ru-RU" sz="2800" b="1" dirty="0"/>
              <a:t>– </a:t>
            </a:r>
            <a:r>
              <a:rPr lang="ru-RU" sz="2800" dirty="0"/>
              <a:t>представляет собой защиту имущественных интересов физических и юридических лиц при наступлении неблагоприятных событий.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1069848" y="1837721"/>
            <a:ext cx="4754880" cy="64008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Страховка покрывает</a:t>
            </a:r>
            <a:endParaRPr lang="ru-RU" sz="3200" dirty="0"/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45135944"/>
              </p:ext>
            </p:extLst>
          </p:nvPr>
        </p:nvGraphicFramePr>
        <p:xfrm>
          <a:off x="1069848" y="2477801"/>
          <a:ext cx="4754880" cy="40902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Текст 8"/>
          <p:cNvSpPr>
            <a:spLocks noGrp="1"/>
          </p:cNvSpPr>
          <p:nvPr>
            <p:ph type="body" sz="quarter" idx="3"/>
          </p:nvPr>
        </p:nvSpPr>
        <p:spPr>
          <a:xfrm>
            <a:off x="6364224" y="1837721"/>
            <a:ext cx="5255347" cy="640080"/>
          </a:xfrm>
        </p:spPr>
        <p:txBody>
          <a:bodyPr>
            <a:noAutofit/>
          </a:bodyPr>
          <a:lstStyle/>
          <a:p>
            <a:r>
              <a:rPr lang="ru-RU" sz="3200" dirty="0" smtClean="0"/>
              <a:t>Страховка </a:t>
            </a:r>
            <a:r>
              <a:rPr lang="ru-RU" sz="3200" dirty="0" smtClean="0">
                <a:solidFill>
                  <a:schemeClr val="tx1"/>
                </a:solidFill>
              </a:rPr>
              <a:t>НЕ</a:t>
            </a:r>
            <a:r>
              <a:rPr lang="ru-RU" sz="3200" dirty="0" smtClean="0"/>
              <a:t> покрывает</a:t>
            </a:r>
            <a:endParaRPr lang="ru-RU" sz="3200" dirty="0"/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615275053"/>
              </p:ext>
            </p:extLst>
          </p:nvPr>
        </p:nvGraphicFramePr>
        <p:xfrm>
          <a:off x="6364224" y="2477801"/>
          <a:ext cx="5043474" cy="40902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99190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932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1136" y="0"/>
            <a:ext cx="8083742" cy="1282390"/>
          </a:xfrm>
        </p:spPr>
        <p:txBody>
          <a:bodyPr>
            <a:normAutofit fontScale="90000"/>
          </a:bodyPr>
          <a:lstStyle/>
          <a:p>
            <a:r>
              <a:rPr lang="ru-RU" dirty="0"/>
              <a:t>6.1.</a:t>
            </a:r>
            <a:r>
              <a:rPr lang="ru-RU" sz="4000" dirty="0"/>
              <a:t>	Особенности безопасности в туризме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3442754"/>
              </p:ext>
            </p:extLst>
          </p:nvPr>
        </p:nvGraphicFramePr>
        <p:xfrm>
          <a:off x="702527" y="1282391"/>
          <a:ext cx="10727473" cy="5185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1671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9171" y="184107"/>
            <a:ext cx="10675433" cy="118872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Направления </a:t>
            </a:r>
            <a:r>
              <a:rPr lang="ru-RU" sz="4000" dirty="0"/>
              <a:t>обеспечения безопасности в туризме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9088676"/>
              </p:ext>
            </p:extLst>
          </p:nvPr>
        </p:nvGraphicFramePr>
        <p:xfrm>
          <a:off x="799171" y="647998"/>
          <a:ext cx="11132634" cy="39686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4287526339"/>
              </p:ext>
            </p:extLst>
          </p:nvPr>
        </p:nvGraphicFramePr>
        <p:xfrm>
          <a:off x="799171" y="3980985"/>
          <a:ext cx="11043424" cy="27208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1430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7424" y="0"/>
            <a:ext cx="10772078" cy="1188720"/>
          </a:xfrm>
        </p:spPr>
        <p:txBody>
          <a:bodyPr>
            <a:noAutofit/>
          </a:bodyPr>
          <a:lstStyle/>
          <a:p>
            <a:r>
              <a:rPr lang="ru-RU" sz="4400" dirty="0" smtClean="0"/>
              <a:t>Уровни обеспечения безопасности в туризме</a:t>
            </a:r>
            <a:endParaRPr lang="ru-RU" sz="4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7657909"/>
              </p:ext>
            </p:extLst>
          </p:nvPr>
        </p:nvGraphicFramePr>
        <p:xfrm>
          <a:off x="825190" y="1282390"/>
          <a:ext cx="10571356" cy="50961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7126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6840" y="178420"/>
            <a:ext cx="10772078" cy="1293541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Охрана объектов культурного, исторического и природного наследия</a:t>
            </a:r>
            <a:endParaRPr lang="ru-RU" sz="4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1866622"/>
              </p:ext>
            </p:extLst>
          </p:nvPr>
        </p:nvGraphicFramePr>
        <p:xfrm>
          <a:off x="880946" y="1784195"/>
          <a:ext cx="9079918" cy="45162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597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0156" y="206409"/>
            <a:ext cx="10694020" cy="1188720"/>
          </a:xfrm>
        </p:spPr>
        <p:txBody>
          <a:bodyPr>
            <a:noAutofit/>
          </a:bodyPr>
          <a:lstStyle/>
          <a:p>
            <a:r>
              <a:rPr lang="ru-RU" sz="4400" dirty="0"/>
              <a:t>Выделяют четыре принципа адекватного туризма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3088455"/>
              </p:ext>
            </p:extLst>
          </p:nvPr>
        </p:nvGraphicFramePr>
        <p:xfrm>
          <a:off x="1405055" y="1003610"/>
          <a:ext cx="9668106" cy="50961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3798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4039" y="60218"/>
            <a:ext cx="10359483" cy="1188720"/>
          </a:xfrm>
        </p:spPr>
        <p:txBody>
          <a:bodyPr>
            <a:noAutofit/>
          </a:bodyPr>
          <a:lstStyle/>
          <a:p>
            <a:r>
              <a:rPr lang="ru-RU" sz="4000" dirty="0"/>
              <a:t>6.2.	Факторы, влияющие на туриста во время отдыха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5568173"/>
              </p:ext>
            </p:extLst>
          </p:nvPr>
        </p:nvGraphicFramePr>
        <p:xfrm>
          <a:off x="814039" y="1248938"/>
          <a:ext cx="10560205" cy="5386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219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0449" y="0"/>
            <a:ext cx="9224884" cy="1188720"/>
          </a:xfrm>
        </p:spPr>
        <p:txBody>
          <a:bodyPr>
            <a:noAutofit/>
          </a:bodyPr>
          <a:lstStyle/>
          <a:p>
            <a:r>
              <a:rPr lang="ru-RU" sz="3600" dirty="0"/>
              <a:t>Особо опасные инфекционные заболевания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497783"/>
              </p:ext>
            </p:extLst>
          </p:nvPr>
        </p:nvGraphicFramePr>
        <p:xfrm>
          <a:off x="2231136" y="1489468"/>
          <a:ext cx="7729728" cy="4933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011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Дерево</Template>
  <TotalTime>98</TotalTime>
  <Words>1080</Words>
  <Application>Microsoft Office PowerPoint</Application>
  <PresentationFormat>Широкоэкранный</PresentationFormat>
  <Paragraphs>144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1" baseType="lpstr">
      <vt:lpstr>Cambria</vt:lpstr>
      <vt:lpstr>Rockwell</vt:lpstr>
      <vt:lpstr>Rockwell Condensed</vt:lpstr>
      <vt:lpstr>Wingdings</vt:lpstr>
      <vt:lpstr>Дерево</vt:lpstr>
      <vt:lpstr>Введение в специальность  Лекция 6. Безопасность в туризме</vt:lpstr>
      <vt:lpstr>Учебные вопросы</vt:lpstr>
      <vt:lpstr>6.1. Особенности безопасности в туризме</vt:lpstr>
      <vt:lpstr>Направления обеспечения безопасности в туризме </vt:lpstr>
      <vt:lpstr>Уровни обеспечения безопасности в туризме</vt:lpstr>
      <vt:lpstr>Охрана объектов культурного, исторического и природного наследия</vt:lpstr>
      <vt:lpstr>Выделяют четыре принципа адекватного туризма </vt:lpstr>
      <vt:lpstr>6.2. Факторы, влияющие на туриста во время отдыха</vt:lpstr>
      <vt:lpstr>Особо опасные инфекционные заболевания</vt:lpstr>
      <vt:lpstr>6.3. Правила поведения во время поездки</vt:lpstr>
      <vt:lpstr>Посещение дикой природы.</vt:lpstr>
      <vt:lpstr>Правила поведения во время поездки.</vt:lpstr>
      <vt:lpstr>6.4. Страхование от несчастных случаев в туризме</vt:lpstr>
      <vt:lpstr>Виды страхования и страховое событие</vt:lpstr>
      <vt:lpstr>6.5. Медицинское страхование в туризме</vt:lpstr>
      <vt:lpstr>Виды медицинского страхования:</vt:lpstr>
      <vt:lpstr>Формы медицинского страхования</vt:lpstr>
      <vt:lpstr>Договор страхования</vt:lpstr>
      <vt:lpstr>Страховая сумма зависит от ряда факторов:</vt:lpstr>
      <vt:lpstr>При наступлении страхового случая застрахованный обязан: </vt:lpstr>
      <vt:lpstr>Расходы, возмещаемые страховщиком</vt:lpstr>
      <vt:lpstr>6.6. Страхование ответственности в туризме</vt:lpstr>
      <vt:lpstr>минимальные размеры страхового возмещения</vt:lpstr>
      <vt:lpstr>Договор о «Зелёной карте»</vt:lpstr>
      <vt:lpstr>Страхование – представляет собой защиту имущественных интересов физических и юридических лиц при наступлении неблагоприятных событий.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 специальность Лекция 6. Безопасность в туризме</dc:title>
  <dc:creator>USER</dc:creator>
  <cp:lastModifiedBy>USER</cp:lastModifiedBy>
  <cp:revision>53</cp:revision>
  <dcterms:created xsi:type="dcterms:W3CDTF">2023-05-07T05:48:32Z</dcterms:created>
  <dcterms:modified xsi:type="dcterms:W3CDTF">2023-05-16T06:55:56Z</dcterms:modified>
</cp:coreProperties>
</file>