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1.xml" ContentType="application/vnd.openxmlformats-officedocument.presentationml.notesSl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E63B509-168C-40F2-9C9A-748F122A026F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FE56F423-EE8C-4987-8CFA-BFDAE9D2F4B0}">
      <dgm:prSet/>
      <dgm:spPr/>
      <dgm:t>
        <a:bodyPr/>
        <a:lstStyle/>
        <a:p>
          <a:pPr rtl="0"/>
          <a:r>
            <a:rPr lang="ru-RU" smtClean="0"/>
            <a:t>1.Международное и государственное регулирование туризма</a:t>
          </a:r>
          <a:endParaRPr lang="ru-RU"/>
        </a:p>
      </dgm:t>
    </dgm:pt>
    <dgm:pt modelId="{8A14EB6E-5770-45DA-9EBC-9452A4AC2753}" type="parTrans" cxnId="{7B96FDBB-BF2C-481E-9989-39FBA6B2685A}">
      <dgm:prSet/>
      <dgm:spPr/>
      <dgm:t>
        <a:bodyPr/>
        <a:lstStyle/>
        <a:p>
          <a:endParaRPr lang="ru-RU"/>
        </a:p>
      </dgm:t>
    </dgm:pt>
    <dgm:pt modelId="{C522D149-9CFC-4218-AB93-58F1DDE98EFD}" type="sibTrans" cxnId="{7B96FDBB-BF2C-481E-9989-39FBA6B2685A}">
      <dgm:prSet/>
      <dgm:spPr/>
      <dgm:t>
        <a:bodyPr/>
        <a:lstStyle/>
        <a:p>
          <a:endParaRPr lang="ru-RU"/>
        </a:p>
      </dgm:t>
    </dgm:pt>
    <dgm:pt modelId="{F60B0827-C80A-41DF-8334-428BD6C76139}">
      <dgm:prSet/>
      <dgm:spPr/>
      <dgm:t>
        <a:bodyPr/>
        <a:lstStyle/>
        <a:p>
          <a:pPr rtl="0"/>
          <a:r>
            <a:rPr lang="ru-RU" smtClean="0"/>
            <a:t>2.Международные туристские организации</a:t>
          </a:r>
          <a:endParaRPr lang="ru-RU"/>
        </a:p>
      </dgm:t>
    </dgm:pt>
    <dgm:pt modelId="{600FF274-C07E-48F0-B820-14FB774759FB}" type="parTrans" cxnId="{ACD2FA61-B12A-4575-9F7E-D59FB51AA33A}">
      <dgm:prSet/>
      <dgm:spPr/>
      <dgm:t>
        <a:bodyPr/>
        <a:lstStyle/>
        <a:p>
          <a:endParaRPr lang="ru-RU"/>
        </a:p>
      </dgm:t>
    </dgm:pt>
    <dgm:pt modelId="{E1F046AE-4AF3-4499-BA00-09C33FDE4BCF}" type="sibTrans" cxnId="{ACD2FA61-B12A-4575-9F7E-D59FB51AA33A}">
      <dgm:prSet/>
      <dgm:spPr/>
      <dgm:t>
        <a:bodyPr/>
        <a:lstStyle/>
        <a:p>
          <a:endParaRPr lang="ru-RU"/>
        </a:p>
      </dgm:t>
    </dgm:pt>
    <dgm:pt modelId="{F83E00B6-0807-40C5-A8A8-E3A573649CA4}">
      <dgm:prSet/>
      <dgm:spPr/>
      <dgm:t>
        <a:bodyPr/>
        <a:lstStyle/>
        <a:p>
          <a:pPr rtl="0"/>
          <a:r>
            <a:rPr lang="ru-RU" smtClean="0"/>
            <a:t>3.Международные туристские выставки и ярмарки</a:t>
          </a:r>
          <a:endParaRPr lang="ru-RU"/>
        </a:p>
      </dgm:t>
    </dgm:pt>
    <dgm:pt modelId="{4DE6C732-977E-4D5F-A422-084B4C160D2F}" type="parTrans" cxnId="{3AF27C89-6881-4566-87EF-86E18AF14D47}">
      <dgm:prSet/>
      <dgm:spPr/>
      <dgm:t>
        <a:bodyPr/>
        <a:lstStyle/>
        <a:p>
          <a:endParaRPr lang="ru-RU"/>
        </a:p>
      </dgm:t>
    </dgm:pt>
    <dgm:pt modelId="{78B1750F-7DC6-46ED-916F-13AB12FCEAB9}" type="sibTrans" cxnId="{3AF27C89-6881-4566-87EF-86E18AF14D47}">
      <dgm:prSet/>
      <dgm:spPr/>
      <dgm:t>
        <a:bodyPr/>
        <a:lstStyle/>
        <a:p>
          <a:endParaRPr lang="ru-RU"/>
        </a:p>
      </dgm:t>
    </dgm:pt>
    <dgm:pt modelId="{1DFFC68F-D9FD-47A9-BF00-8BBBEA7B3D35}" type="pres">
      <dgm:prSet presAssocID="{AE63B509-168C-40F2-9C9A-748F122A026F}" presName="vert0" presStyleCnt="0">
        <dgm:presLayoutVars>
          <dgm:dir/>
          <dgm:animOne val="branch"/>
          <dgm:animLvl val="lvl"/>
        </dgm:presLayoutVars>
      </dgm:prSet>
      <dgm:spPr/>
    </dgm:pt>
    <dgm:pt modelId="{BA3FED53-67CF-4D4E-A837-F32015E4E2F5}" type="pres">
      <dgm:prSet presAssocID="{FE56F423-EE8C-4987-8CFA-BFDAE9D2F4B0}" presName="thickLine" presStyleLbl="alignNode1" presStyleIdx="0" presStyleCnt="3"/>
      <dgm:spPr/>
    </dgm:pt>
    <dgm:pt modelId="{278BBF17-2DF4-4558-A1CF-BF4CF5364214}" type="pres">
      <dgm:prSet presAssocID="{FE56F423-EE8C-4987-8CFA-BFDAE9D2F4B0}" presName="horz1" presStyleCnt="0"/>
      <dgm:spPr/>
    </dgm:pt>
    <dgm:pt modelId="{A31435FD-6E2C-44D0-8714-D0A10E0388E6}" type="pres">
      <dgm:prSet presAssocID="{FE56F423-EE8C-4987-8CFA-BFDAE9D2F4B0}" presName="tx1" presStyleLbl="revTx" presStyleIdx="0" presStyleCnt="3"/>
      <dgm:spPr/>
    </dgm:pt>
    <dgm:pt modelId="{54AF0369-3D3C-4FC8-9C32-8ED14D4444EC}" type="pres">
      <dgm:prSet presAssocID="{FE56F423-EE8C-4987-8CFA-BFDAE9D2F4B0}" presName="vert1" presStyleCnt="0"/>
      <dgm:spPr/>
    </dgm:pt>
    <dgm:pt modelId="{E0910B06-4945-4877-88C0-07FA696EB084}" type="pres">
      <dgm:prSet presAssocID="{F60B0827-C80A-41DF-8334-428BD6C76139}" presName="thickLine" presStyleLbl="alignNode1" presStyleIdx="1" presStyleCnt="3"/>
      <dgm:spPr/>
    </dgm:pt>
    <dgm:pt modelId="{AEE6DCE6-F46A-4597-A719-168B9C09C75C}" type="pres">
      <dgm:prSet presAssocID="{F60B0827-C80A-41DF-8334-428BD6C76139}" presName="horz1" presStyleCnt="0"/>
      <dgm:spPr/>
    </dgm:pt>
    <dgm:pt modelId="{716CAEF3-F857-4AAE-98A8-0625F0E54F8F}" type="pres">
      <dgm:prSet presAssocID="{F60B0827-C80A-41DF-8334-428BD6C76139}" presName="tx1" presStyleLbl="revTx" presStyleIdx="1" presStyleCnt="3"/>
      <dgm:spPr/>
    </dgm:pt>
    <dgm:pt modelId="{2C069946-7718-4250-881A-4486B77AD2F2}" type="pres">
      <dgm:prSet presAssocID="{F60B0827-C80A-41DF-8334-428BD6C76139}" presName="vert1" presStyleCnt="0"/>
      <dgm:spPr/>
    </dgm:pt>
    <dgm:pt modelId="{2D24C618-0647-4C7F-A89E-2FFF64CE20AA}" type="pres">
      <dgm:prSet presAssocID="{F83E00B6-0807-40C5-A8A8-E3A573649CA4}" presName="thickLine" presStyleLbl="alignNode1" presStyleIdx="2" presStyleCnt="3"/>
      <dgm:spPr/>
    </dgm:pt>
    <dgm:pt modelId="{B466FCEF-A30F-4E5B-995A-0C9483362E26}" type="pres">
      <dgm:prSet presAssocID="{F83E00B6-0807-40C5-A8A8-E3A573649CA4}" presName="horz1" presStyleCnt="0"/>
      <dgm:spPr/>
    </dgm:pt>
    <dgm:pt modelId="{C3195836-5EEE-498A-9529-AC9647F6A637}" type="pres">
      <dgm:prSet presAssocID="{F83E00B6-0807-40C5-A8A8-E3A573649CA4}" presName="tx1" presStyleLbl="revTx" presStyleIdx="2" presStyleCnt="3"/>
      <dgm:spPr/>
    </dgm:pt>
    <dgm:pt modelId="{E31C8232-40B1-4CF6-B9C1-52047A154765}" type="pres">
      <dgm:prSet presAssocID="{F83E00B6-0807-40C5-A8A8-E3A573649CA4}" presName="vert1" presStyleCnt="0"/>
      <dgm:spPr/>
    </dgm:pt>
  </dgm:ptLst>
  <dgm:cxnLst>
    <dgm:cxn modelId="{A864B6AB-4C42-4EEC-BAA2-8850B8AE2A56}" type="presOf" srcId="{F60B0827-C80A-41DF-8334-428BD6C76139}" destId="{716CAEF3-F857-4AAE-98A8-0625F0E54F8F}" srcOrd="0" destOrd="0" presId="urn:microsoft.com/office/officeart/2008/layout/LinedList"/>
    <dgm:cxn modelId="{F26448E8-39C4-441B-9A86-EBDBFD68C886}" type="presOf" srcId="{FE56F423-EE8C-4987-8CFA-BFDAE9D2F4B0}" destId="{A31435FD-6E2C-44D0-8714-D0A10E0388E6}" srcOrd="0" destOrd="0" presId="urn:microsoft.com/office/officeart/2008/layout/LinedList"/>
    <dgm:cxn modelId="{4A9748CC-DB0A-4A0E-A77E-09C072F848AA}" type="presOf" srcId="{F83E00B6-0807-40C5-A8A8-E3A573649CA4}" destId="{C3195836-5EEE-498A-9529-AC9647F6A637}" srcOrd="0" destOrd="0" presId="urn:microsoft.com/office/officeart/2008/layout/LinedList"/>
    <dgm:cxn modelId="{ACD2FA61-B12A-4575-9F7E-D59FB51AA33A}" srcId="{AE63B509-168C-40F2-9C9A-748F122A026F}" destId="{F60B0827-C80A-41DF-8334-428BD6C76139}" srcOrd="1" destOrd="0" parTransId="{600FF274-C07E-48F0-B820-14FB774759FB}" sibTransId="{E1F046AE-4AF3-4499-BA00-09C33FDE4BCF}"/>
    <dgm:cxn modelId="{DCB1EF8C-4C3A-40CD-B151-C1BEDB670F3B}" type="presOf" srcId="{AE63B509-168C-40F2-9C9A-748F122A026F}" destId="{1DFFC68F-D9FD-47A9-BF00-8BBBEA7B3D35}" srcOrd="0" destOrd="0" presId="urn:microsoft.com/office/officeart/2008/layout/LinedList"/>
    <dgm:cxn modelId="{3AF27C89-6881-4566-87EF-86E18AF14D47}" srcId="{AE63B509-168C-40F2-9C9A-748F122A026F}" destId="{F83E00B6-0807-40C5-A8A8-E3A573649CA4}" srcOrd="2" destOrd="0" parTransId="{4DE6C732-977E-4D5F-A422-084B4C160D2F}" sibTransId="{78B1750F-7DC6-46ED-916F-13AB12FCEAB9}"/>
    <dgm:cxn modelId="{7B96FDBB-BF2C-481E-9989-39FBA6B2685A}" srcId="{AE63B509-168C-40F2-9C9A-748F122A026F}" destId="{FE56F423-EE8C-4987-8CFA-BFDAE9D2F4B0}" srcOrd="0" destOrd="0" parTransId="{8A14EB6E-5770-45DA-9EBC-9452A4AC2753}" sibTransId="{C522D149-9CFC-4218-AB93-58F1DDE98EFD}"/>
    <dgm:cxn modelId="{4E28FC95-6875-4753-AFCF-E492DD2AEBBD}" type="presParOf" srcId="{1DFFC68F-D9FD-47A9-BF00-8BBBEA7B3D35}" destId="{BA3FED53-67CF-4D4E-A837-F32015E4E2F5}" srcOrd="0" destOrd="0" presId="urn:microsoft.com/office/officeart/2008/layout/LinedList"/>
    <dgm:cxn modelId="{DEA7308B-6CE5-4AF4-8D23-820DCCEDB5FA}" type="presParOf" srcId="{1DFFC68F-D9FD-47A9-BF00-8BBBEA7B3D35}" destId="{278BBF17-2DF4-4558-A1CF-BF4CF5364214}" srcOrd="1" destOrd="0" presId="urn:microsoft.com/office/officeart/2008/layout/LinedList"/>
    <dgm:cxn modelId="{C1F5726D-A502-4867-AC5A-4F542AD0D321}" type="presParOf" srcId="{278BBF17-2DF4-4558-A1CF-BF4CF5364214}" destId="{A31435FD-6E2C-44D0-8714-D0A10E0388E6}" srcOrd="0" destOrd="0" presId="urn:microsoft.com/office/officeart/2008/layout/LinedList"/>
    <dgm:cxn modelId="{EFE4B659-5EA1-492A-9FA7-6F2F513A90DF}" type="presParOf" srcId="{278BBF17-2DF4-4558-A1CF-BF4CF5364214}" destId="{54AF0369-3D3C-4FC8-9C32-8ED14D4444EC}" srcOrd="1" destOrd="0" presId="urn:microsoft.com/office/officeart/2008/layout/LinedList"/>
    <dgm:cxn modelId="{82FFCC8A-3018-408E-9A71-002D1B9826E6}" type="presParOf" srcId="{1DFFC68F-D9FD-47A9-BF00-8BBBEA7B3D35}" destId="{E0910B06-4945-4877-88C0-07FA696EB084}" srcOrd="2" destOrd="0" presId="urn:microsoft.com/office/officeart/2008/layout/LinedList"/>
    <dgm:cxn modelId="{BF28E836-011E-4A09-8A00-B6A8B7E38410}" type="presParOf" srcId="{1DFFC68F-D9FD-47A9-BF00-8BBBEA7B3D35}" destId="{AEE6DCE6-F46A-4597-A719-168B9C09C75C}" srcOrd="3" destOrd="0" presId="urn:microsoft.com/office/officeart/2008/layout/LinedList"/>
    <dgm:cxn modelId="{321E7A31-5E3D-45F3-996A-6F421154C9FA}" type="presParOf" srcId="{AEE6DCE6-F46A-4597-A719-168B9C09C75C}" destId="{716CAEF3-F857-4AAE-98A8-0625F0E54F8F}" srcOrd="0" destOrd="0" presId="urn:microsoft.com/office/officeart/2008/layout/LinedList"/>
    <dgm:cxn modelId="{E386C860-069C-4506-8C0F-D20DB6BC19BE}" type="presParOf" srcId="{AEE6DCE6-F46A-4597-A719-168B9C09C75C}" destId="{2C069946-7718-4250-881A-4486B77AD2F2}" srcOrd="1" destOrd="0" presId="urn:microsoft.com/office/officeart/2008/layout/LinedList"/>
    <dgm:cxn modelId="{713BB487-4C2B-4406-9B48-F669BB7ACF68}" type="presParOf" srcId="{1DFFC68F-D9FD-47A9-BF00-8BBBEA7B3D35}" destId="{2D24C618-0647-4C7F-A89E-2FFF64CE20AA}" srcOrd="4" destOrd="0" presId="urn:microsoft.com/office/officeart/2008/layout/LinedList"/>
    <dgm:cxn modelId="{FD055BF4-74EE-421B-9A59-DCBDBF264D4B}" type="presParOf" srcId="{1DFFC68F-D9FD-47A9-BF00-8BBBEA7B3D35}" destId="{B466FCEF-A30F-4E5B-995A-0C9483362E26}" srcOrd="5" destOrd="0" presId="urn:microsoft.com/office/officeart/2008/layout/LinedList"/>
    <dgm:cxn modelId="{E10EC757-17F8-41D9-87A1-C2939C9F3903}" type="presParOf" srcId="{B466FCEF-A30F-4E5B-995A-0C9483362E26}" destId="{C3195836-5EEE-498A-9529-AC9647F6A637}" srcOrd="0" destOrd="0" presId="urn:microsoft.com/office/officeart/2008/layout/LinedList"/>
    <dgm:cxn modelId="{5F0B5B7E-F30C-4139-826B-58A0E7526D9E}" type="presParOf" srcId="{B466FCEF-A30F-4E5B-995A-0C9483362E26}" destId="{E31C8232-40B1-4CF6-B9C1-52047A154765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F8B192CE-AD48-4948-9A78-1F91B0D8D63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56A8FFEC-5BA4-4248-8D96-37F8A054048D}">
      <dgm:prSet/>
      <dgm:spPr/>
      <dgm:t>
        <a:bodyPr/>
        <a:lstStyle/>
        <a:p>
          <a:pPr algn="ctr" rtl="0"/>
          <a:r>
            <a:rPr lang="ru-RU" b="1" i="1" dirty="0" smtClean="0">
              <a:solidFill>
                <a:schemeClr val="tx1"/>
              </a:solidFill>
            </a:rPr>
            <a:t>Международная выставка</a:t>
          </a:r>
          <a:r>
            <a:rPr lang="ru-RU" b="1" dirty="0" smtClean="0">
              <a:solidFill>
                <a:schemeClr val="tx1"/>
              </a:solidFill>
            </a:rPr>
            <a:t>- </a:t>
          </a:r>
          <a:r>
            <a:rPr lang="ru-RU" dirty="0" smtClean="0"/>
            <a:t>это показ и демонстрация товаров перед зарубежными специалистами, потребителями и широкой общественностью с целью ознакомления с передовыми достижениями в соответствующих отраслях и результатами научного прогресса</a:t>
          </a:r>
          <a:endParaRPr lang="ru-RU" dirty="0"/>
        </a:p>
      </dgm:t>
    </dgm:pt>
    <dgm:pt modelId="{06BAADD2-88D2-4972-8635-74F89532E742}" type="parTrans" cxnId="{F120549D-1DC2-4E05-8162-510299D253E8}">
      <dgm:prSet/>
      <dgm:spPr/>
      <dgm:t>
        <a:bodyPr/>
        <a:lstStyle/>
        <a:p>
          <a:endParaRPr lang="ru-RU"/>
        </a:p>
      </dgm:t>
    </dgm:pt>
    <dgm:pt modelId="{850C4497-CB08-47DE-A896-6D32056F8190}" type="sibTrans" cxnId="{F120549D-1DC2-4E05-8162-510299D253E8}">
      <dgm:prSet/>
      <dgm:spPr/>
      <dgm:t>
        <a:bodyPr/>
        <a:lstStyle/>
        <a:p>
          <a:endParaRPr lang="ru-RU"/>
        </a:p>
      </dgm:t>
    </dgm:pt>
    <dgm:pt modelId="{16E0E617-1C25-4F82-B86E-38CC9C017498}" type="pres">
      <dgm:prSet presAssocID="{F8B192CE-AD48-4948-9A78-1F91B0D8D63C}" presName="linear" presStyleCnt="0">
        <dgm:presLayoutVars>
          <dgm:animLvl val="lvl"/>
          <dgm:resizeHandles val="exact"/>
        </dgm:presLayoutVars>
      </dgm:prSet>
      <dgm:spPr/>
    </dgm:pt>
    <dgm:pt modelId="{1931B052-A82E-4DED-9F22-C2F2BDE99020}" type="pres">
      <dgm:prSet presAssocID="{56A8FFEC-5BA4-4248-8D96-37F8A054048D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F120549D-1DC2-4E05-8162-510299D253E8}" srcId="{F8B192CE-AD48-4948-9A78-1F91B0D8D63C}" destId="{56A8FFEC-5BA4-4248-8D96-37F8A054048D}" srcOrd="0" destOrd="0" parTransId="{06BAADD2-88D2-4972-8635-74F89532E742}" sibTransId="{850C4497-CB08-47DE-A896-6D32056F8190}"/>
    <dgm:cxn modelId="{9AE35BCC-CEEF-43AB-BB98-BF75C9F5179A}" type="presOf" srcId="{F8B192CE-AD48-4948-9A78-1F91B0D8D63C}" destId="{16E0E617-1C25-4F82-B86E-38CC9C017498}" srcOrd="0" destOrd="0" presId="urn:microsoft.com/office/officeart/2005/8/layout/vList2"/>
    <dgm:cxn modelId="{B56783FF-B531-4278-A0E7-663D8B6333AD}" type="presOf" srcId="{56A8FFEC-5BA4-4248-8D96-37F8A054048D}" destId="{1931B052-A82E-4DED-9F22-C2F2BDE99020}" srcOrd="0" destOrd="0" presId="urn:microsoft.com/office/officeart/2005/8/layout/vList2"/>
    <dgm:cxn modelId="{7193614D-900D-40C2-BCE7-6BB49434D245}" type="presParOf" srcId="{16E0E617-1C25-4F82-B86E-38CC9C017498}" destId="{1931B052-A82E-4DED-9F22-C2F2BDE99020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3AA5E3C8-CADD-4A4A-B6B5-12FF2C414B66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8B2ABAF-F1CB-4976-ABAA-ED8C3923FC5A}">
      <dgm:prSet custT="1"/>
      <dgm:spPr/>
      <dgm:t>
        <a:bodyPr/>
        <a:lstStyle/>
        <a:p>
          <a:pPr rtl="0"/>
          <a:r>
            <a:rPr lang="ru-RU" sz="2400" dirty="0" smtClean="0"/>
            <a:t>Первая половина XII в. </a:t>
          </a:r>
          <a:endParaRPr lang="ru-RU" sz="2400" dirty="0"/>
        </a:p>
      </dgm:t>
    </dgm:pt>
    <dgm:pt modelId="{7F059723-7295-4A39-9198-CDDDA484D514}" type="parTrans" cxnId="{AF1E9E6E-B691-4C19-A9AD-216113721F67}">
      <dgm:prSet/>
      <dgm:spPr/>
      <dgm:t>
        <a:bodyPr/>
        <a:lstStyle/>
        <a:p>
          <a:endParaRPr lang="ru-RU"/>
        </a:p>
      </dgm:t>
    </dgm:pt>
    <dgm:pt modelId="{74868392-9B77-427B-B4E8-A87993889D72}" type="sibTrans" cxnId="{AF1E9E6E-B691-4C19-A9AD-216113721F67}">
      <dgm:prSet/>
      <dgm:spPr/>
      <dgm:t>
        <a:bodyPr/>
        <a:lstStyle/>
        <a:p>
          <a:endParaRPr lang="ru-RU"/>
        </a:p>
      </dgm:t>
    </dgm:pt>
    <dgm:pt modelId="{7B57EF61-B536-436A-A89C-FD8621BE6242}">
      <dgm:prSet custT="1"/>
      <dgm:spPr/>
      <dgm:t>
        <a:bodyPr/>
        <a:lstStyle/>
        <a:p>
          <a:pPr rtl="0"/>
          <a:r>
            <a:rPr lang="ru-RU" sz="2800" dirty="0" smtClean="0"/>
            <a:t>В 1641г -первая Российская ярмарка </a:t>
          </a:r>
          <a:endParaRPr lang="ru-RU" sz="2800" dirty="0"/>
        </a:p>
      </dgm:t>
    </dgm:pt>
    <dgm:pt modelId="{C6DD600F-3CCD-436F-A5EB-9843C2F99CED}" type="parTrans" cxnId="{C54F8C13-66A7-43F4-A42B-538E0604FDC8}">
      <dgm:prSet/>
      <dgm:spPr/>
      <dgm:t>
        <a:bodyPr/>
        <a:lstStyle/>
        <a:p>
          <a:endParaRPr lang="ru-RU"/>
        </a:p>
      </dgm:t>
    </dgm:pt>
    <dgm:pt modelId="{84ED1110-767A-47DA-8ADB-C08717CA9ABB}" type="sibTrans" cxnId="{C54F8C13-66A7-43F4-A42B-538E0604FDC8}">
      <dgm:prSet/>
      <dgm:spPr/>
      <dgm:t>
        <a:bodyPr/>
        <a:lstStyle/>
        <a:p>
          <a:endParaRPr lang="ru-RU"/>
        </a:p>
      </dgm:t>
    </dgm:pt>
    <dgm:pt modelId="{9D5FBC0C-C486-4C2D-B57B-ACF83C3AF569}">
      <dgm:prSet custT="1"/>
      <dgm:spPr/>
      <dgm:t>
        <a:bodyPr/>
        <a:lstStyle/>
        <a:p>
          <a:pPr rtl="0"/>
          <a:r>
            <a:rPr lang="ru-RU" sz="2400" dirty="0" smtClean="0"/>
            <a:t>В начале XIX века –</a:t>
          </a:r>
          <a:r>
            <a:rPr lang="ru-RU" sz="2400" dirty="0" err="1" smtClean="0"/>
            <a:t>Ирбитская</a:t>
          </a:r>
          <a:r>
            <a:rPr lang="ru-RU" sz="2400" dirty="0" smtClean="0"/>
            <a:t> ярмарка на Руси</a:t>
          </a:r>
          <a:endParaRPr lang="ru-RU" sz="2400" dirty="0"/>
        </a:p>
      </dgm:t>
    </dgm:pt>
    <dgm:pt modelId="{0B8A4E86-76DF-47BB-9A20-6DAF4A66FE48}" type="parTrans" cxnId="{4C1353DA-791F-4EE9-B7E3-D1F1DE56CCD2}">
      <dgm:prSet/>
      <dgm:spPr/>
      <dgm:t>
        <a:bodyPr/>
        <a:lstStyle/>
        <a:p>
          <a:endParaRPr lang="ru-RU"/>
        </a:p>
      </dgm:t>
    </dgm:pt>
    <dgm:pt modelId="{9643FFD6-FBC2-4A13-9A0A-5B20C00EF22D}" type="sibTrans" cxnId="{4C1353DA-791F-4EE9-B7E3-D1F1DE56CCD2}">
      <dgm:prSet/>
      <dgm:spPr/>
      <dgm:t>
        <a:bodyPr/>
        <a:lstStyle/>
        <a:p>
          <a:endParaRPr lang="ru-RU"/>
        </a:p>
      </dgm:t>
    </dgm:pt>
    <dgm:pt modelId="{A742BAC6-5DB6-4293-BD71-1CCFB4BBD621}">
      <dgm:prSet custT="1"/>
      <dgm:spPr/>
      <dgm:t>
        <a:bodyPr/>
        <a:lstStyle/>
        <a:p>
          <a:pPr rtl="0"/>
          <a:r>
            <a:rPr lang="en-US" sz="1800" dirty="0" smtClean="0"/>
            <a:t>XIX</a:t>
          </a:r>
          <a:r>
            <a:rPr lang="ru-RU" sz="1800" dirty="0" smtClean="0"/>
            <a:t> в. Первые выставки-Лондон, Париж, Филадельфия.</a:t>
          </a:r>
          <a:endParaRPr lang="ru-RU" sz="1800" dirty="0"/>
        </a:p>
      </dgm:t>
    </dgm:pt>
    <dgm:pt modelId="{648FCA68-933C-4F64-9FC9-ECEF781236C9}" type="parTrans" cxnId="{9D120683-95FA-438B-8330-B61E87BADE01}">
      <dgm:prSet/>
      <dgm:spPr/>
      <dgm:t>
        <a:bodyPr/>
        <a:lstStyle/>
        <a:p>
          <a:endParaRPr lang="ru-RU"/>
        </a:p>
      </dgm:t>
    </dgm:pt>
    <dgm:pt modelId="{3FC995DF-BC65-4C0E-AC1B-10F1E1720ABB}" type="sibTrans" cxnId="{9D120683-95FA-438B-8330-B61E87BADE01}">
      <dgm:prSet/>
      <dgm:spPr/>
      <dgm:t>
        <a:bodyPr/>
        <a:lstStyle/>
        <a:p>
          <a:endParaRPr lang="ru-RU"/>
        </a:p>
      </dgm:t>
    </dgm:pt>
    <dgm:pt modelId="{29FD94E7-A2F7-409D-8027-6EF6DBBEF80F}">
      <dgm:prSet custT="1"/>
      <dgm:spPr/>
      <dgm:t>
        <a:bodyPr/>
        <a:lstStyle/>
        <a:p>
          <a:pPr rtl="0"/>
          <a:r>
            <a:rPr lang="ru-RU" sz="2000" dirty="0" smtClean="0"/>
            <a:t>В 1886 г Всероссийская выставка в Нижнем Новгороде </a:t>
          </a:r>
          <a:endParaRPr lang="ru-RU" sz="2000" dirty="0"/>
        </a:p>
      </dgm:t>
    </dgm:pt>
    <dgm:pt modelId="{C1FA9C37-5956-4E91-A2D5-7818F7A12CC8}" type="parTrans" cxnId="{BED59EEC-BB1D-465B-AD5A-D18B1403C54A}">
      <dgm:prSet/>
      <dgm:spPr/>
      <dgm:t>
        <a:bodyPr/>
        <a:lstStyle/>
        <a:p>
          <a:endParaRPr lang="ru-RU"/>
        </a:p>
      </dgm:t>
    </dgm:pt>
    <dgm:pt modelId="{A5A2021D-6DCD-4E95-86AD-C4CB5F4DBBBC}" type="sibTrans" cxnId="{BED59EEC-BB1D-465B-AD5A-D18B1403C54A}">
      <dgm:prSet/>
      <dgm:spPr/>
      <dgm:t>
        <a:bodyPr/>
        <a:lstStyle/>
        <a:p>
          <a:endParaRPr lang="ru-RU"/>
        </a:p>
      </dgm:t>
    </dgm:pt>
    <dgm:pt modelId="{EA593390-4F75-463E-A671-698CD07EE472}">
      <dgm:prSet custT="1"/>
      <dgm:spPr/>
      <dgm:t>
        <a:bodyPr/>
        <a:lstStyle/>
        <a:p>
          <a:pPr rtl="0"/>
          <a:r>
            <a:rPr lang="ru-RU" sz="2000" dirty="0" smtClean="0"/>
            <a:t>с 1991 года -Возрождение ярмарочной торговли в России можно отметить</a:t>
          </a:r>
          <a:endParaRPr lang="ru-RU" sz="2000" dirty="0"/>
        </a:p>
      </dgm:t>
    </dgm:pt>
    <dgm:pt modelId="{E12B4952-56B6-441C-86FC-3D15785DEA38}" type="parTrans" cxnId="{C471A7E0-E422-47ED-82BD-73747841FF86}">
      <dgm:prSet/>
      <dgm:spPr/>
      <dgm:t>
        <a:bodyPr/>
        <a:lstStyle/>
        <a:p>
          <a:endParaRPr lang="ru-RU"/>
        </a:p>
      </dgm:t>
    </dgm:pt>
    <dgm:pt modelId="{CB6FA3E9-7C76-497E-B1F7-18FC4272F1DC}" type="sibTrans" cxnId="{C471A7E0-E422-47ED-82BD-73747841FF86}">
      <dgm:prSet/>
      <dgm:spPr/>
      <dgm:t>
        <a:bodyPr/>
        <a:lstStyle/>
        <a:p>
          <a:endParaRPr lang="ru-RU"/>
        </a:p>
      </dgm:t>
    </dgm:pt>
    <dgm:pt modelId="{9AD29F71-3F67-4492-BE64-55F3DF70373C}" type="pres">
      <dgm:prSet presAssocID="{3AA5E3C8-CADD-4A4A-B6B5-12FF2C414B66}" presName="Name0" presStyleCnt="0">
        <dgm:presLayoutVars>
          <dgm:dir/>
          <dgm:resizeHandles val="exact"/>
        </dgm:presLayoutVars>
      </dgm:prSet>
      <dgm:spPr/>
    </dgm:pt>
    <dgm:pt modelId="{317BAE44-BB57-4463-9B21-98243AB78E70}" type="pres">
      <dgm:prSet presAssocID="{3AA5E3C8-CADD-4A4A-B6B5-12FF2C414B66}" presName="arrow" presStyleLbl="bgShp" presStyleIdx="0" presStyleCnt="1"/>
      <dgm:spPr/>
    </dgm:pt>
    <dgm:pt modelId="{5EC7796E-3E1C-4C2B-AC4F-C9B5FD11CEBD}" type="pres">
      <dgm:prSet presAssocID="{3AA5E3C8-CADD-4A4A-B6B5-12FF2C414B66}" presName="points" presStyleCnt="0"/>
      <dgm:spPr/>
    </dgm:pt>
    <dgm:pt modelId="{E433F3A3-20A1-4530-9397-6F9AA3928CFC}" type="pres">
      <dgm:prSet presAssocID="{38B2ABAF-F1CB-4976-ABAA-ED8C3923FC5A}" presName="compositeA" presStyleCnt="0"/>
      <dgm:spPr/>
    </dgm:pt>
    <dgm:pt modelId="{2B5DAC6F-D291-48BA-AD98-838FA719647B}" type="pres">
      <dgm:prSet presAssocID="{38B2ABAF-F1CB-4976-ABAA-ED8C3923FC5A}" presName="textA" presStyleLbl="revTx" presStyleIdx="0" presStyleCnt="6" custScaleX="19000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5641803-6203-4D50-99A2-5ADC9229DB2F}" type="pres">
      <dgm:prSet presAssocID="{38B2ABAF-F1CB-4976-ABAA-ED8C3923FC5A}" presName="circleA" presStyleLbl="node1" presStyleIdx="0" presStyleCnt="6"/>
      <dgm:spPr/>
    </dgm:pt>
    <dgm:pt modelId="{84CD2FFF-D864-4418-9537-EB8396CF2BE3}" type="pres">
      <dgm:prSet presAssocID="{38B2ABAF-F1CB-4976-ABAA-ED8C3923FC5A}" presName="spaceA" presStyleCnt="0"/>
      <dgm:spPr/>
    </dgm:pt>
    <dgm:pt modelId="{A6A92E9C-7DED-4A5C-ACDD-741D565E11A1}" type="pres">
      <dgm:prSet presAssocID="{74868392-9B77-427B-B4E8-A87993889D72}" presName="space" presStyleCnt="0"/>
      <dgm:spPr/>
    </dgm:pt>
    <dgm:pt modelId="{8E8A2D82-26A5-4E76-AB45-7E1A9416D304}" type="pres">
      <dgm:prSet presAssocID="{7B57EF61-B536-436A-A89C-FD8621BE6242}" presName="compositeB" presStyleCnt="0"/>
      <dgm:spPr/>
    </dgm:pt>
    <dgm:pt modelId="{647D3599-C64F-471F-A7B1-77DF416CECB3}" type="pres">
      <dgm:prSet presAssocID="{7B57EF61-B536-436A-A89C-FD8621BE6242}" presName="textB" presStyleLbl="revTx" presStyleIdx="1" presStyleCnt="6" custScaleX="25834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B804E7-7D26-4FCC-89DC-E04FB8A595A6}" type="pres">
      <dgm:prSet presAssocID="{7B57EF61-B536-436A-A89C-FD8621BE6242}" presName="circleB" presStyleLbl="node1" presStyleIdx="1" presStyleCnt="6"/>
      <dgm:spPr/>
    </dgm:pt>
    <dgm:pt modelId="{4DDD76D5-F9CF-4B02-B44C-4B182C2D2E61}" type="pres">
      <dgm:prSet presAssocID="{7B57EF61-B536-436A-A89C-FD8621BE6242}" presName="spaceB" presStyleCnt="0"/>
      <dgm:spPr/>
    </dgm:pt>
    <dgm:pt modelId="{6880A73F-B429-4131-978D-EBDC95A22428}" type="pres">
      <dgm:prSet presAssocID="{84ED1110-767A-47DA-8ADB-C08717CA9ABB}" presName="space" presStyleCnt="0"/>
      <dgm:spPr/>
    </dgm:pt>
    <dgm:pt modelId="{52052E7A-96A7-442B-9163-3B3EC713797E}" type="pres">
      <dgm:prSet presAssocID="{9D5FBC0C-C486-4C2D-B57B-ACF83C3AF569}" presName="compositeA" presStyleCnt="0"/>
      <dgm:spPr/>
    </dgm:pt>
    <dgm:pt modelId="{B569B6D6-2DC6-443B-9E4A-BD0B182C8922}" type="pres">
      <dgm:prSet presAssocID="{9D5FBC0C-C486-4C2D-B57B-ACF83C3AF569}" presName="textA" presStyleLbl="revTx" presStyleIdx="2" presStyleCnt="6" custScaleX="22942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B6D2636-157A-4E89-A5A4-A194E83447D5}" type="pres">
      <dgm:prSet presAssocID="{9D5FBC0C-C486-4C2D-B57B-ACF83C3AF569}" presName="circleA" presStyleLbl="node1" presStyleIdx="2" presStyleCnt="6"/>
      <dgm:spPr/>
    </dgm:pt>
    <dgm:pt modelId="{17D738AC-5911-49EF-AB66-6E2055AF6F7D}" type="pres">
      <dgm:prSet presAssocID="{9D5FBC0C-C486-4C2D-B57B-ACF83C3AF569}" presName="spaceA" presStyleCnt="0"/>
      <dgm:spPr/>
    </dgm:pt>
    <dgm:pt modelId="{21D9E665-4AF8-4CD5-92A8-2B2BF94BEA47}" type="pres">
      <dgm:prSet presAssocID="{9643FFD6-FBC2-4A13-9A0A-5B20C00EF22D}" presName="space" presStyleCnt="0"/>
      <dgm:spPr/>
    </dgm:pt>
    <dgm:pt modelId="{7383FB58-5CD5-47D5-8F5D-C64546728461}" type="pres">
      <dgm:prSet presAssocID="{A742BAC6-5DB6-4293-BD71-1CCFB4BBD621}" presName="compositeB" presStyleCnt="0"/>
      <dgm:spPr/>
    </dgm:pt>
    <dgm:pt modelId="{BB165BCC-5795-45BC-8494-806F6AAD705A}" type="pres">
      <dgm:prSet presAssocID="{A742BAC6-5DB6-4293-BD71-1CCFB4BBD621}" presName="textB" presStyleLbl="revTx" presStyleIdx="3" presStyleCnt="6" custScaleX="2261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A028BC-836B-434A-B476-02ECDE7C600B}" type="pres">
      <dgm:prSet presAssocID="{A742BAC6-5DB6-4293-BD71-1CCFB4BBD621}" presName="circleB" presStyleLbl="node1" presStyleIdx="3" presStyleCnt="6"/>
      <dgm:spPr/>
    </dgm:pt>
    <dgm:pt modelId="{877A111A-C0A1-4EF5-92AF-3CFD39713D02}" type="pres">
      <dgm:prSet presAssocID="{A742BAC6-5DB6-4293-BD71-1CCFB4BBD621}" presName="spaceB" presStyleCnt="0"/>
      <dgm:spPr/>
    </dgm:pt>
    <dgm:pt modelId="{E3B875DB-CD51-4092-A1D7-66453B85FDFC}" type="pres">
      <dgm:prSet presAssocID="{3FC995DF-BC65-4C0E-AC1B-10F1E1720ABB}" presName="space" presStyleCnt="0"/>
      <dgm:spPr/>
    </dgm:pt>
    <dgm:pt modelId="{D390FC89-B09B-4634-AA72-F932C044D52F}" type="pres">
      <dgm:prSet presAssocID="{29FD94E7-A2F7-409D-8027-6EF6DBBEF80F}" presName="compositeA" presStyleCnt="0"/>
      <dgm:spPr/>
    </dgm:pt>
    <dgm:pt modelId="{BD103679-D487-4E95-9711-4BA165C577F1}" type="pres">
      <dgm:prSet presAssocID="{29FD94E7-A2F7-409D-8027-6EF6DBBEF80F}" presName="textA" presStyleLbl="revTx" presStyleIdx="4" presStyleCnt="6" custScaleX="208831">
        <dgm:presLayoutVars>
          <dgm:bulletEnabled val="1"/>
        </dgm:presLayoutVars>
      </dgm:prSet>
      <dgm:spPr/>
    </dgm:pt>
    <dgm:pt modelId="{D374D40F-8494-428C-8ED3-4A1EAAB18FF7}" type="pres">
      <dgm:prSet presAssocID="{29FD94E7-A2F7-409D-8027-6EF6DBBEF80F}" presName="circleA" presStyleLbl="node1" presStyleIdx="4" presStyleCnt="6"/>
      <dgm:spPr/>
    </dgm:pt>
    <dgm:pt modelId="{9A64D7B8-3D7F-4CAF-A4F4-B7F1619E4986}" type="pres">
      <dgm:prSet presAssocID="{29FD94E7-A2F7-409D-8027-6EF6DBBEF80F}" presName="spaceA" presStyleCnt="0"/>
      <dgm:spPr/>
    </dgm:pt>
    <dgm:pt modelId="{32F637C6-D585-4920-8BBD-FF80AC3D9131}" type="pres">
      <dgm:prSet presAssocID="{A5A2021D-6DCD-4E95-86AD-C4CB5F4DBBBC}" presName="space" presStyleCnt="0"/>
      <dgm:spPr/>
    </dgm:pt>
    <dgm:pt modelId="{720BC093-E9DC-42DE-8DA7-76A9DFBC6953}" type="pres">
      <dgm:prSet presAssocID="{EA593390-4F75-463E-A671-698CD07EE472}" presName="compositeB" presStyleCnt="0"/>
      <dgm:spPr/>
    </dgm:pt>
    <dgm:pt modelId="{321B02FD-1D0B-4FDE-BCC7-62694EB0ED01}" type="pres">
      <dgm:prSet presAssocID="{EA593390-4F75-463E-A671-698CD07EE472}" presName="textB" presStyleLbl="revTx" presStyleIdx="5" presStyleCnt="6" custScaleX="244886">
        <dgm:presLayoutVars>
          <dgm:bulletEnabled val="1"/>
        </dgm:presLayoutVars>
      </dgm:prSet>
      <dgm:spPr/>
    </dgm:pt>
    <dgm:pt modelId="{E287EC03-48FB-4896-AB52-7E73E3A6DF35}" type="pres">
      <dgm:prSet presAssocID="{EA593390-4F75-463E-A671-698CD07EE472}" presName="circleB" presStyleLbl="node1" presStyleIdx="5" presStyleCnt="6"/>
      <dgm:spPr/>
    </dgm:pt>
    <dgm:pt modelId="{5BA184B9-9F92-4E48-BF62-18C8F6896315}" type="pres">
      <dgm:prSet presAssocID="{EA593390-4F75-463E-A671-698CD07EE472}" presName="spaceB" presStyleCnt="0"/>
      <dgm:spPr/>
    </dgm:pt>
  </dgm:ptLst>
  <dgm:cxnLst>
    <dgm:cxn modelId="{63FF1344-4D00-4F38-8801-F37FE6861FFF}" type="presOf" srcId="{38B2ABAF-F1CB-4976-ABAA-ED8C3923FC5A}" destId="{2B5DAC6F-D291-48BA-AD98-838FA719647B}" srcOrd="0" destOrd="0" presId="urn:microsoft.com/office/officeart/2005/8/layout/hProcess11"/>
    <dgm:cxn modelId="{7574AE86-CA24-45D1-9BF4-67EB2EFBAA40}" type="presOf" srcId="{3AA5E3C8-CADD-4A4A-B6B5-12FF2C414B66}" destId="{9AD29F71-3F67-4492-BE64-55F3DF70373C}" srcOrd="0" destOrd="0" presId="urn:microsoft.com/office/officeart/2005/8/layout/hProcess11"/>
    <dgm:cxn modelId="{9D120683-95FA-438B-8330-B61E87BADE01}" srcId="{3AA5E3C8-CADD-4A4A-B6B5-12FF2C414B66}" destId="{A742BAC6-5DB6-4293-BD71-1CCFB4BBD621}" srcOrd="3" destOrd="0" parTransId="{648FCA68-933C-4F64-9FC9-ECEF781236C9}" sibTransId="{3FC995DF-BC65-4C0E-AC1B-10F1E1720ABB}"/>
    <dgm:cxn modelId="{629DC8DE-CEDE-40B8-9463-700C87EEC185}" type="presOf" srcId="{A742BAC6-5DB6-4293-BD71-1CCFB4BBD621}" destId="{BB165BCC-5795-45BC-8494-806F6AAD705A}" srcOrd="0" destOrd="0" presId="urn:microsoft.com/office/officeart/2005/8/layout/hProcess11"/>
    <dgm:cxn modelId="{AF1E9E6E-B691-4C19-A9AD-216113721F67}" srcId="{3AA5E3C8-CADD-4A4A-B6B5-12FF2C414B66}" destId="{38B2ABAF-F1CB-4976-ABAA-ED8C3923FC5A}" srcOrd="0" destOrd="0" parTransId="{7F059723-7295-4A39-9198-CDDDA484D514}" sibTransId="{74868392-9B77-427B-B4E8-A87993889D72}"/>
    <dgm:cxn modelId="{C471A7E0-E422-47ED-82BD-73747841FF86}" srcId="{3AA5E3C8-CADD-4A4A-B6B5-12FF2C414B66}" destId="{EA593390-4F75-463E-A671-698CD07EE472}" srcOrd="5" destOrd="0" parTransId="{E12B4952-56B6-441C-86FC-3D15785DEA38}" sibTransId="{CB6FA3E9-7C76-497E-B1F7-18FC4272F1DC}"/>
    <dgm:cxn modelId="{959FC5F1-A451-46C8-84AC-48C424756500}" type="presOf" srcId="{EA593390-4F75-463E-A671-698CD07EE472}" destId="{321B02FD-1D0B-4FDE-BCC7-62694EB0ED01}" srcOrd="0" destOrd="0" presId="urn:microsoft.com/office/officeart/2005/8/layout/hProcess11"/>
    <dgm:cxn modelId="{BED59EEC-BB1D-465B-AD5A-D18B1403C54A}" srcId="{3AA5E3C8-CADD-4A4A-B6B5-12FF2C414B66}" destId="{29FD94E7-A2F7-409D-8027-6EF6DBBEF80F}" srcOrd="4" destOrd="0" parTransId="{C1FA9C37-5956-4E91-A2D5-7818F7A12CC8}" sibTransId="{A5A2021D-6DCD-4E95-86AD-C4CB5F4DBBBC}"/>
    <dgm:cxn modelId="{C54F8C13-66A7-43F4-A42B-538E0604FDC8}" srcId="{3AA5E3C8-CADD-4A4A-B6B5-12FF2C414B66}" destId="{7B57EF61-B536-436A-A89C-FD8621BE6242}" srcOrd="1" destOrd="0" parTransId="{C6DD600F-3CCD-436F-A5EB-9843C2F99CED}" sibTransId="{84ED1110-767A-47DA-8ADB-C08717CA9ABB}"/>
    <dgm:cxn modelId="{044FBA21-20EA-4631-988B-2D7BED9EF96A}" type="presOf" srcId="{9D5FBC0C-C486-4C2D-B57B-ACF83C3AF569}" destId="{B569B6D6-2DC6-443B-9E4A-BD0B182C8922}" srcOrd="0" destOrd="0" presId="urn:microsoft.com/office/officeart/2005/8/layout/hProcess11"/>
    <dgm:cxn modelId="{970E72A5-68B9-49F5-AAFB-CDC2301D7ECA}" type="presOf" srcId="{29FD94E7-A2F7-409D-8027-6EF6DBBEF80F}" destId="{BD103679-D487-4E95-9711-4BA165C577F1}" srcOrd="0" destOrd="0" presId="urn:microsoft.com/office/officeart/2005/8/layout/hProcess11"/>
    <dgm:cxn modelId="{4C1353DA-791F-4EE9-B7E3-D1F1DE56CCD2}" srcId="{3AA5E3C8-CADD-4A4A-B6B5-12FF2C414B66}" destId="{9D5FBC0C-C486-4C2D-B57B-ACF83C3AF569}" srcOrd="2" destOrd="0" parTransId="{0B8A4E86-76DF-47BB-9A20-6DAF4A66FE48}" sibTransId="{9643FFD6-FBC2-4A13-9A0A-5B20C00EF22D}"/>
    <dgm:cxn modelId="{03B9196B-01BD-46E3-B36E-07EC54DFAB26}" type="presOf" srcId="{7B57EF61-B536-436A-A89C-FD8621BE6242}" destId="{647D3599-C64F-471F-A7B1-77DF416CECB3}" srcOrd="0" destOrd="0" presId="urn:microsoft.com/office/officeart/2005/8/layout/hProcess11"/>
    <dgm:cxn modelId="{9B3B9C53-8F98-4A2F-AC5E-C03D1BB65158}" type="presParOf" srcId="{9AD29F71-3F67-4492-BE64-55F3DF70373C}" destId="{317BAE44-BB57-4463-9B21-98243AB78E70}" srcOrd="0" destOrd="0" presId="urn:microsoft.com/office/officeart/2005/8/layout/hProcess11"/>
    <dgm:cxn modelId="{E0F690CA-491D-4AF3-B721-13DECEF4BA3A}" type="presParOf" srcId="{9AD29F71-3F67-4492-BE64-55F3DF70373C}" destId="{5EC7796E-3E1C-4C2B-AC4F-C9B5FD11CEBD}" srcOrd="1" destOrd="0" presId="urn:microsoft.com/office/officeart/2005/8/layout/hProcess11"/>
    <dgm:cxn modelId="{BCDD614A-1313-45C7-8D0B-EB59C310C874}" type="presParOf" srcId="{5EC7796E-3E1C-4C2B-AC4F-C9B5FD11CEBD}" destId="{E433F3A3-20A1-4530-9397-6F9AA3928CFC}" srcOrd="0" destOrd="0" presId="urn:microsoft.com/office/officeart/2005/8/layout/hProcess11"/>
    <dgm:cxn modelId="{787D7FBE-4B39-4EF6-AF4F-E82854DC4262}" type="presParOf" srcId="{E433F3A3-20A1-4530-9397-6F9AA3928CFC}" destId="{2B5DAC6F-D291-48BA-AD98-838FA719647B}" srcOrd="0" destOrd="0" presId="urn:microsoft.com/office/officeart/2005/8/layout/hProcess11"/>
    <dgm:cxn modelId="{44C3F344-157A-4FF3-AD61-4E63F153F434}" type="presParOf" srcId="{E433F3A3-20A1-4530-9397-6F9AA3928CFC}" destId="{45641803-6203-4D50-99A2-5ADC9229DB2F}" srcOrd="1" destOrd="0" presId="urn:microsoft.com/office/officeart/2005/8/layout/hProcess11"/>
    <dgm:cxn modelId="{D3348A91-DC3A-4B36-A27D-583093C581ED}" type="presParOf" srcId="{E433F3A3-20A1-4530-9397-6F9AA3928CFC}" destId="{84CD2FFF-D864-4418-9537-EB8396CF2BE3}" srcOrd="2" destOrd="0" presId="urn:microsoft.com/office/officeart/2005/8/layout/hProcess11"/>
    <dgm:cxn modelId="{D4E014F5-8511-4A4A-AEE2-A071248C5D01}" type="presParOf" srcId="{5EC7796E-3E1C-4C2B-AC4F-C9B5FD11CEBD}" destId="{A6A92E9C-7DED-4A5C-ACDD-741D565E11A1}" srcOrd="1" destOrd="0" presId="urn:microsoft.com/office/officeart/2005/8/layout/hProcess11"/>
    <dgm:cxn modelId="{C303AF07-ADBB-440A-B832-6F1CC91461F4}" type="presParOf" srcId="{5EC7796E-3E1C-4C2B-AC4F-C9B5FD11CEBD}" destId="{8E8A2D82-26A5-4E76-AB45-7E1A9416D304}" srcOrd="2" destOrd="0" presId="urn:microsoft.com/office/officeart/2005/8/layout/hProcess11"/>
    <dgm:cxn modelId="{DAE879B1-4E1A-4FA1-9908-59096F3CA90F}" type="presParOf" srcId="{8E8A2D82-26A5-4E76-AB45-7E1A9416D304}" destId="{647D3599-C64F-471F-A7B1-77DF416CECB3}" srcOrd="0" destOrd="0" presId="urn:microsoft.com/office/officeart/2005/8/layout/hProcess11"/>
    <dgm:cxn modelId="{76FBE5D7-4161-4B7B-B2F3-883634C54167}" type="presParOf" srcId="{8E8A2D82-26A5-4E76-AB45-7E1A9416D304}" destId="{9DB804E7-7D26-4FCC-89DC-E04FB8A595A6}" srcOrd="1" destOrd="0" presId="urn:microsoft.com/office/officeart/2005/8/layout/hProcess11"/>
    <dgm:cxn modelId="{C6DA9489-8D9D-45CD-A881-B45E03CD0A4E}" type="presParOf" srcId="{8E8A2D82-26A5-4E76-AB45-7E1A9416D304}" destId="{4DDD76D5-F9CF-4B02-B44C-4B182C2D2E61}" srcOrd="2" destOrd="0" presId="urn:microsoft.com/office/officeart/2005/8/layout/hProcess11"/>
    <dgm:cxn modelId="{C95C4973-AEC5-4D68-89DF-3A361C0FDCE5}" type="presParOf" srcId="{5EC7796E-3E1C-4C2B-AC4F-C9B5FD11CEBD}" destId="{6880A73F-B429-4131-978D-EBDC95A22428}" srcOrd="3" destOrd="0" presId="urn:microsoft.com/office/officeart/2005/8/layout/hProcess11"/>
    <dgm:cxn modelId="{152B2806-3831-44B3-9A61-96595ADF9D57}" type="presParOf" srcId="{5EC7796E-3E1C-4C2B-AC4F-C9B5FD11CEBD}" destId="{52052E7A-96A7-442B-9163-3B3EC713797E}" srcOrd="4" destOrd="0" presId="urn:microsoft.com/office/officeart/2005/8/layout/hProcess11"/>
    <dgm:cxn modelId="{FB7A347D-8A5B-44F6-8F02-57436B945029}" type="presParOf" srcId="{52052E7A-96A7-442B-9163-3B3EC713797E}" destId="{B569B6D6-2DC6-443B-9E4A-BD0B182C8922}" srcOrd="0" destOrd="0" presId="urn:microsoft.com/office/officeart/2005/8/layout/hProcess11"/>
    <dgm:cxn modelId="{B46D4850-2607-46EF-B4B1-9A2FAEF7E0D1}" type="presParOf" srcId="{52052E7A-96A7-442B-9163-3B3EC713797E}" destId="{2B6D2636-157A-4E89-A5A4-A194E83447D5}" srcOrd="1" destOrd="0" presId="urn:microsoft.com/office/officeart/2005/8/layout/hProcess11"/>
    <dgm:cxn modelId="{5ACD0509-3CE2-474F-B0EB-6775AA1788F4}" type="presParOf" srcId="{52052E7A-96A7-442B-9163-3B3EC713797E}" destId="{17D738AC-5911-49EF-AB66-6E2055AF6F7D}" srcOrd="2" destOrd="0" presId="urn:microsoft.com/office/officeart/2005/8/layout/hProcess11"/>
    <dgm:cxn modelId="{D9BE9FAA-1124-4278-88D2-B4483E37DC0C}" type="presParOf" srcId="{5EC7796E-3E1C-4C2B-AC4F-C9B5FD11CEBD}" destId="{21D9E665-4AF8-4CD5-92A8-2B2BF94BEA47}" srcOrd="5" destOrd="0" presId="urn:microsoft.com/office/officeart/2005/8/layout/hProcess11"/>
    <dgm:cxn modelId="{3A04A54D-30BE-40E0-A42D-BA5AEFC5D969}" type="presParOf" srcId="{5EC7796E-3E1C-4C2B-AC4F-C9B5FD11CEBD}" destId="{7383FB58-5CD5-47D5-8F5D-C64546728461}" srcOrd="6" destOrd="0" presId="urn:microsoft.com/office/officeart/2005/8/layout/hProcess11"/>
    <dgm:cxn modelId="{D25C42F1-447E-4D1F-824F-8A36D49ECC49}" type="presParOf" srcId="{7383FB58-5CD5-47D5-8F5D-C64546728461}" destId="{BB165BCC-5795-45BC-8494-806F6AAD705A}" srcOrd="0" destOrd="0" presId="urn:microsoft.com/office/officeart/2005/8/layout/hProcess11"/>
    <dgm:cxn modelId="{342923D0-1C84-4A91-B345-01B9A54BC1BE}" type="presParOf" srcId="{7383FB58-5CD5-47D5-8F5D-C64546728461}" destId="{C3A028BC-836B-434A-B476-02ECDE7C600B}" srcOrd="1" destOrd="0" presId="urn:microsoft.com/office/officeart/2005/8/layout/hProcess11"/>
    <dgm:cxn modelId="{6DC77C19-F926-4818-A8A6-BA51FC5D6463}" type="presParOf" srcId="{7383FB58-5CD5-47D5-8F5D-C64546728461}" destId="{877A111A-C0A1-4EF5-92AF-3CFD39713D02}" srcOrd="2" destOrd="0" presId="urn:microsoft.com/office/officeart/2005/8/layout/hProcess11"/>
    <dgm:cxn modelId="{33B7649E-CBE7-4B1D-ACA1-E1072DEBF40B}" type="presParOf" srcId="{5EC7796E-3E1C-4C2B-AC4F-C9B5FD11CEBD}" destId="{E3B875DB-CD51-4092-A1D7-66453B85FDFC}" srcOrd="7" destOrd="0" presId="urn:microsoft.com/office/officeart/2005/8/layout/hProcess11"/>
    <dgm:cxn modelId="{836B61C9-6B78-4633-ADC1-3A55052A9C41}" type="presParOf" srcId="{5EC7796E-3E1C-4C2B-AC4F-C9B5FD11CEBD}" destId="{D390FC89-B09B-4634-AA72-F932C044D52F}" srcOrd="8" destOrd="0" presId="urn:microsoft.com/office/officeart/2005/8/layout/hProcess11"/>
    <dgm:cxn modelId="{208B21F2-95A4-42FB-BCB4-3093A3149823}" type="presParOf" srcId="{D390FC89-B09B-4634-AA72-F932C044D52F}" destId="{BD103679-D487-4E95-9711-4BA165C577F1}" srcOrd="0" destOrd="0" presId="urn:microsoft.com/office/officeart/2005/8/layout/hProcess11"/>
    <dgm:cxn modelId="{ECB64E98-FBB3-4671-8007-876D3DB733FD}" type="presParOf" srcId="{D390FC89-B09B-4634-AA72-F932C044D52F}" destId="{D374D40F-8494-428C-8ED3-4A1EAAB18FF7}" srcOrd="1" destOrd="0" presId="urn:microsoft.com/office/officeart/2005/8/layout/hProcess11"/>
    <dgm:cxn modelId="{2E52AADC-8C65-449D-8D9A-410DAE5970B1}" type="presParOf" srcId="{D390FC89-B09B-4634-AA72-F932C044D52F}" destId="{9A64D7B8-3D7F-4CAF-A4F4-B7F1619E4986}" srcOrd="2" destOrd="0" presId="urn:microsoft.com/office/officeart/2005/8/layout/hProcess11"/>
    <dgm:cxn modelId="{6715B5A9-D6A1-4A44-8A5D-91DC04A0DD29}" type="presParOf" srcId="{5EC7796E-3E1C-4C2B-AC4F-C9B5FD11CEBD}" destId="{32F637C6-D585-4920-8BBD-FF80AC3D9131}" srcOrd="9" destOrd="0" presId="urn:microsoft.com/office/officeart/2005/8/layout/hProcess11"/>
    <dgm:cxn modelId="{54961521-01F3-4CEA-B134-65B20D244CAC}" type="presParOf" srcId="{5EC7796E-3E1C-4C2B-AC4F-C9B5FD11CEBD}" destId="{720BC093-E9DC-42DE-8DA7-76A9DFBC6953}" srcOrd="10" destOrd="0" presId="urn:microsoft.com/office/officeart/2005/8/layout/hProcess11"/>
    <dgm:cxn modelId="{38D68F23-B955-4BCC-9724-76C0540AA806}" type="presParOf" srcId="{720BC093-E9DC-42DE-8DA7-76A9DFBC6953}" destId="{321B02FD-1D0B-4FDE-BCC7-62694EB0ED01}" srcOrd="0" destOrd="0" presId="urn:microsoft.com/office/officeart/2005/8/layout/hProcess11"/>
    <dgm:cxn modelId="{4965ADCA-1B25-4624-9BCC-FAF8071AA44D}" type="presParOf" srcId="{720BC093-E9DC-42DE-8DA7-76A9DFBC6953}" destId="{E287EC03-48FB-4896-AB52-7E73E3A6DF35}" srcOrd="1" destOrd="0" presId="urn:microsoft.com/office/officeart/2005/8/layout/hProcess11"/>
    <dgm:cxn modelId="{4D74F12F-2308-43F4-87D2-38DCD7F07A8E}" type="presParOf" srcId="{720BC093-E9DC-42DE-8DA7-76A9DFBC6953}" destId="{5BA184B9-9F92-4E48-BF62-18C8F6896315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FAE1A909-CF03-4467-91FD-AB82EF97336B}" type="doc">
      <dgm:prSet loTypeId="urn:microsoft.com/office/officeart/2008/layout/VerticalCircle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8DC117AF-E383-4CAA-814A-895D9EA13A39}">
      <dgm:prSet/>
      <dgm:spPr/>
      <dgm:t>
        <a:bodyPr/>
        <a:lstStyle/>
        <a:p>
          <a:pPr rtl="0"/>
          <a:r>
            <a:rPr lang="ru-RU" smtClean="0"/>
            <a:t>международные – с участием представителей из разных стран, </a:t>
          </a:r>
          <a:endParaRPr lang="ru-RU"/>
        </a:p>
      </dgm:t>
    </dgm:pt>
    <dgm:pt modelId="{3DB1142E-7BF9-44D4-B713-885EC426C9A1}" type="parTrans" cxnId="{02A5B934-F076-45DA-A585-AAAA20B5FCD7}">
      <dgm:prSet/>
      <dgm:spPr/>
      <dgm:t>
        <a:bodyPr/>
        <a:lstStyle/>
        <a:p>
          <a:endParaRPr lang="ru-RU"/>
        </a:p>
      </dgm:t>
    </dgm:pt>
    <dgm:pt modelId="{1D5743FF-FFCC-4B7D-9F40-50F3D0949367}" type="sibTrans" cxnId="{02A5B934-F076-45DA-A585-AAAA20B5FCD7}">
      <dgm:prSet/>
      <dgm:spPr/>
      <dgm:t>
        <a:bodyPr/>
        <a:lstStyle/>
        <a:p>
          <a:endParaRPr lang="ru-RU"/>
        </a:p>
      </dgm:t>
    </dgm:pt>
    <dgm:pt modelId="{6D3A3F0C-C586-49BC-85CA-8BDBDFA48DE4}">
      <dgm:prSet/>
      <dgm:spPr/>
      <dgm:t>
        <a:bodyPr/>
        <a:lstStyle/>
        <a:p>
          <a:pPr rtl="0"/>
          <a:r>
            <a:rPr lang="ru-RU" smtClean="0"/>
            <a:t>межрегиональные – с участием представителей из разных регионов внутри одной страны,</a:t>
          </a:r>
          <a:endParaRPr lang="ru-RU"/>
        </a:p>
      </dgm:t>
    </dgm:pt>
    <dgm:pt modelId="{1DE09EC3-B933-4737-A409-74525325D25E}" type="parTrans" cxnId="{E85C1076-D81B-4418-9A38-4D6B2AFB4908}">
      <dgm:prSet/>
      <dgm:spPr/>
      <dgm:t>
        <a:bodyPr/>
        <a:lstStyle/>
        <a:p>
          <a:endParaRPr lang="ru-RU"/>
        </a:p>
      </dgm:t>
    </dgm:pt>
    <dgm:pt modelId="{983AF939-4441-4E2A-802F-83F25F70FFCA}" type="sibTrans" cxnId="{E85C1076-D81B-4418-9A38-4D6B2AFB4908}">
      <dgm:prSet/>
      <dgm:spPr/>
      <dgm:t>
        <a:bodyPr/>
        <a:lstStyle/>
        <a:p>
          <a:endParaRPr lang="ru-RU"/>
        </a:p>
      </dgm:t>
    </dgm:pt>
    <dgm:pt modelId="{8F6AF0C4-8ED6-4D62-B5AA-8FDE88069F15}">
      <dgm:prSet/>
      <dgm:spPr/>
      <dgm:t>
        <a:bodyPr/>
        <a:lstStyle/>
        <a:p>
          <a:pPr rtl="0"/>
          <a:r>
            <a:rPr lang="ru-RU" smtClean="0"/>
            <a:t>региональные – с участим представителей из различных городов, станиц, колхозов одного региона.</a:t>
          </a:r>
          <a:endParaRPr lang="ru-RU"/>
        </a:p>
      </dgm:t>
    </dgm:pt>
    <dgm:pt modelId="{9833961B-9B22-4AB7-915B-097B108BB07D}" type="parTrans" cxnId="{1B26123C-CF2B-4EF9-AC10-01FD4F004C19}">
      <dgm:prSet/>
      <dgm:spPr/>
      <dgm:t>
        <a:bodyPr/>
        <a:lstStyle/>
        <a:p>
          <a:endParaRPr lang="ru-RU"/>
        </a:p>
      </dgm:t>
    </dgm:pt>
    <dgm:pt modelId="{011D6F32-6C60-44AF-9825-FE09FFB6DE09}" type="sibTrans" cxnId="{1B26123C-CF2B-4EF9-AC10-01FD4F004C19}">
      <dgm:prSet/>
      <dgm:spPr/>
      <dgm:t>
        <a:bodyPr/>
        <a:lstStyle/>
        <a:p>
          <a:endParaRPr lang="ru-RU"/>
        </a:p>
      </dgm:t>
    </dgm:pt>
    <dgm:pt modelId="{A6ACA86A-049C-4275-BF0C-273F0496921D}" type="pres">
      <dgm:prSet presAssocID="{FAE1A909-CF03-4467-91FD-AB82EF97336B}" presName="Name0" presStyleCnt="0">
        <dgm:presLayoutVars>
          <dgm:dir/>
        </dgm:presLayoutVars>
      </dgm:prSet>
      <dgm:spPr/>
    </dgm:pt>
    <dgm:pt modelId="{ADA25B7B-968B-4545-99A4-1AD067D5FF6B}" type="pres">
      <dgm:prSet presAssocID="{8DC117AF-E383-4CAA-814A-895D9EA13A39}" presName="noChildren" presStyleCnt="0"/>
      <dgm:spPr/>
    </dgm:pt>
    <dgm:pt modelId="{60559571-D405-4585-9514-5F73642B0AC5}" type="pres">
      <dgm:prSet presAssocID="{8DC117AF-E383-4CAA-814A-895D9EA13A39}" presName="gap" presStyleCnt="0"/>
      <dgm:spPr/>
    </dgm:pt>
    <dgm:pt modelId="{91F2F471-2226-4F78-AB40-7BF26B89AA79}" type="pres">
      <dgm:prSet presAssocID="{8DC117AF-E383-4CAA-814A-895D9EA13A39}" presName="medCircle2" presStyleLbl="vennNode1" presStyleIdx="0" presStyleCnt="3"/>
      <dgm:spPr/>
    </dgm:pt>
    <dgm:pt modelId="{F2DFE4DD-C3ED-4CF8-8C6B-D80A1DB7CE49}" type="pres">
      <dgm:prSet presAssocID="{8DC117AF-E383-4CAA-814A-895D9EA13A39}" presName="txLvlOnly1" presStyleLbl="revTx" presStyleIdx="0" presStyleCnt="3"/>
      <dgm:spPr/>
    </dgm:pt>
    <dgm:pt modelId="{59A19149-F6E3-406B-9F52-E2FC263CF40B}" type="pres">
      <dgm:prSet presAssocID="{6D3A3F0C-C586-49BC-85CA-8BDBDFA48DE4}" presName="noChildren" presStyleCnt="0"/>
      <dgm:spPr/>
    </dgm:pt>
    <dgm:pt modelId="{B4952115-D2BC-48FA-9DE2-FE3AF9787828}" type="pres">
      <dgm:prSet presAssocID="{6D3A3F0C-C586-49BC-85CA-8BDBDFA48DE4}" presName="gap" presStyleCnt="0"/>
      <dgm:spPr/>
    </dgm:pt>
    <dgm:pt modelId="{BD9239B6-994E-459A-A84D-D84B1A9AB0E1}" type="pres">
      <dgm:prSet presAssocID="{6D3A3F0C-C586-49BC-85CA-8BDBDFA48DE4}" presName="medCircle2" presStyleLbl="vennNode1" presStyleIdx="1" presStyleCnt="3"/>
      <dgm:spPr/>
    </dgm:pt>
    <dgm:pt modelId="{68CBDC5C-D014-4F75-9D09-F3239D782BC3}" type="pres">
      <dgm:prSet presAssocID="{6D3A3F0C-C586-49BC-85CA-8BDBDFA48DE4}" presName="txLvlOnly1" presStyleLbl="revTx" presStyleIdx="1" presStyleCnt="3"/>
      <dgm:spPr/>
    </dgm:pt>
    <dgm:pt modelId="{2880D56C-FD84-4553-AD3A-0DE9FC2F0551}" type="pres">
      <dgm:prSet presAssocID="{8F6AF0C4-8ED6-4D62-B5AA-8FDE88069F15}" presName="noChildren" presStyleCnt="0"/>
      <dgm:spPr/>
    </dgm:pt>
    <dgm:pt modelId="{52A5DD00-2124-46F5-A996-9095D1B79970}" type="pres">
      <dgm:prSet presAssocID="{8F6AF0C4-8ED6-4D62-B5AA-8FDE88069F15}" presName="gap" presStyleCnt="0"/>
      <dgm:spPr/>
    </dgm:pt>
    <dgm:pt modelId="{9B727ED8-9800-46EA-A932-42D8FA4CBA23}" type="pres">
      <dgm:prSet presAssocID="{8F6AF0C4-8ED6-4D62-B5AA-8FDE88069F15}" presName="medCircle2" presStyleLbl="vennNode1" presStyleIdx="2" presStyleCnt="3"/>
      <dgm:spPr/>
    </dgm:pt>
    <dgm:pt modelId="{972E4ECA-83FD-4AAD-B38E-001F80E49B3A}" type="pres">
      <dgm:prSet presAssocID="{8F6AF0C4-8ED6-4D62-B5AA-8FDE88069F15}" presName="txLvlOnly1" presStyleLbl="revTx" presStyleIdx="2" presStyleCnt="3"/>
      <dgm:spPr/>
    </dgm:pt>
  </dgm:ptLst>
  <dgm:cxnLst>
    <dgm:cxn modelId="{1B26123C-CF2B-4EF9-AC10-01FD4F004C19}" srcId="{FAE1A909-CF03-4467-91FD-AB82EF97336B}" destId="{8F6AF0C4-8ED6-4D62-B5AA-8FDE88069F15}" srcOrd="2" destOrd="0" parTransId="{9833961B-9B22-4AB7-915B-097B108BB07D}" sibTransId="{011D6F32-6C60-44AF-9825-FE09FFB6DE09}"/>
    <dgm:cxn modelId="{C167E987-F42B-4981-B9ED-4D25A00E15E0}" type="presOf" srcId="{8DC117AF-E383-4CAA-814A-895D9EA13A39}" destId="{F2DFE4DD-C3ED-4CF8-8C6B-D80A1DB7CE49}" srcOrd="0" destOrd="0" presId="urn:microsoft.com/office/officeart/2008/layout/VerticalCircleList"/>
    <dgm:cxn modelId="{02A5B934-F076-45DA-A585-AAAA20B5FCD7}" srcId="{FAE1A909-CF03-4467-91FD-AB82EF97336B}" destId="{8DC117AF-E383-4CAA-814A-895D9EA13A39}" srcOrd="0" destOrd="0" parTransId="{3DB1142E-7BF9-44D4-B713-885EC426C9A1}" sibTransId="{1D5743FF-FFCC-4B7D-9F40-50F3D0949367}"/>
    <dgm:cxn modelId="{126AC639-AF41-4D11-B1C2-4512C74FB9E5}" type="presOf" srcId="{8F6AF0C4-8ED6-4D62-B5AA-8FDE88069F15}" destId="{972E4ECA-83FD-4AAD-B38E-001F80E49B3A}" srcOrd="0" destOrd="0" presId="urn:microsoft.com/office/officeart/2008/layout/VerticalCircleList"/>
    <dgm:cxn modelId="{E85C1076-D81B-4418-9A38-4D6B2AFB4908}" srcId="{FAE1A909-CF03-4467-91FD-AB82EF97336B}" destId="{6D3A3F0C-C586-49BC-85CA-8BDBDFA48DE4}" srcOrd="1" destOrd="0" parTransId="{1DE09EC3-B933-4737-A409-74525325D25E}" sibTransId="{983AF939-4441-4E2A-802F-83F25F70FFCA}"/>
    <dgm:cxn modelId="{01189A35-293D-40F8-8D44-23DC2B77A2A8}" type="presOf" srcId="{6D3A3F0C-C586-49BC-85CA-8BDBDFA48DE4}" destId="{68CBDC5C-D014-4F75-9D09-F3239D782BC3}" srcOrd="0" destOrd="0" presId="urn:microsoft.com/office/officeart/2008/layout/VerticalCircleList"/>
    <dgm:cxn modelId="{98072CD9-AE7B-40E6-81A0-7EE86E961D53}" type="presOf" srcId="{FAE1A909-CF03-4467-91FD-AB82EF97336B}" destId="{A6ACA86A-049C-4275-BF0C-273F0496921D}" srcOrd="0" destOrd="0" presId="urn:microsoft.com/office/officeart/2008/layout/VerticalCircleList"/>
    <dgm:cxn modelId="{0E9FA6B0-9F31-4A9D-A21F-1B3C8621D584}" type="presParOf" srcId="{A6ACA86A-049C-4275-BF0C-273F0496921D}" destId="{ADA25B7B-968B-4545-99A4-1AD067D5FF6B}" srcOrd="0" destOrd="0" presId="urn:microsoft.com/office/officeart/2008/layout/VerticalCircleList"/>
    <dgm:cxn modelId="{ED52B666-90E6-4935-AB76-21B81A4B79DC}" type="presParOf" srcId="{ADA25B7B-968B-4545-99A4-1AD067D5FF6B}" destId="{60559571-D405-4585-9514-5F73642B0AC5}" srcOrd="0" destOrd="0" presId="urn:microsoft.com/office/officeart/2008/layout/VerticalCircleList"/>
    <dgm:cxn modelId="{DF932AF4-77CF-4BAC-96C2-1358215B3666}" type="presParOf" srcId="{ADA25B7B-968B-4545-99A4-1AD067D5FF6B}" destId="{91F2F471-2226-4F78-AB40-7BF26B89AA79}" srcOrd="1" destOrd="0" presId="urn:microsoft.com/office/officeart/2008/layout/VerticalCircleList"/>
    <dgm:cxn modelId="{6A8FE412-ED71-47A2-94CC-11919DBCAA2C}" type="presParOf" srcId="{ADA25B7B-968B-4545-99A4-1AD067D5FF6B}" destId="{F2DFE4DD-C3ED-4CF8-8C6B-D80A1DB7CE49}" srcOrd="2" destOrd="0" presId="urn:microsoft.com/office/officeart/2008/layout/VerticalCircleList"/>
    <dgm:cxn modelId="{62DF37F1-3D27-4458-9A6D-D026CCFFF1FB}" type="presParOf" srcId="{A6ACA86A-049C-4275-BF0C-273F0496921D}" destId="{59A19149-F6E3-406B-9F52-E2FC263CF40B}" srcOrd="1" destOrd="0" presId="urn:microsoft.com/office/officeart/2008/layout/VerticalCircleList"/>
    <dgm:cxn modelId="{33946022-C06B-41C4-A65E-93433577BD88}" type="presParOf" srcId="{59A19149-F6E3-406B-9F52-E2FC263CF40B}" destId="{B4952115-D2BC-48FA-9DE2-FE3AF9787828}" srcOrd="0" destOrd="0" presId="urn:microsoft.com/office/officeart/2008/layout/VerticalCircleList"/>
    <dgm:cxn modelId="{890C477B-4BC0-4522-B378-DD1145F1F046}" type="presParOf" srcId="{59A19149-F6E3-406B-9F52-E2FC263CF40B}" destId="{BD9239B6-994E-459A-A84D-D84B1A9AB0E1}" srcOrd="1" destOrd="0" presId="urn:microsoft.com/office/officeart/2008/layout/VerticalCircleList"/>
    <dgm:cxn modelId="{53CBA5E3-DE34-4830-86E9-930B3086F16A}" type="presParOf" srcId="{59A19149-F6E3-406B-9F52-E2FC263CF40B}" destId="{68CBDC5C-D014-4F75-9D09-F3239D782BC3}" srcOrd="2" destOrd="0" presId="urn:microsoft.com/office/officeart/2008/layout/VerticalCircleList"/>
    <dgm:cxn modelId="{5105F1E5-83BD-4265-B678-10871A6D8E2B}" type="presParOf" srcId="{A6ACA86A-049C-4275-BF0C-273F0496921D}" destId="{2880D56C-FD84-4553-AD3A-0DE9FC2F0551}" srcOrd="2" destOrd="0" presId="urn:microsoft.com/office/officeart/2008/layout/VerticalCircleList"/>
    <dgm:cxn modelId="{EA2B62EA-0097-43E2-8700-318112D9B9CF}" type="presParOf" srcId="{2880D56C-FD84-4553-AD3A-0DE9FC2F0551}" destId="{52A5DD00-2124-46F5-A996-9095D1B79970}" srcOrd="0" destOrd="0" presId="urn:microsoft.com/office/officeart/2008/layout/VerticalCircleList"/>
    <dgm:cxn modelId="{20AD158D-ADE7-4DFA-A89C-267C1F2D1819}" type="presParOf" srcId="{2880D56C-FD84-4553-AD3A-0DE9FC2F0551}" destId="{9B727ED8-9800-46EA-A932-42D8FA4CBA23}" srcOrd="1" destOrd="0" presId="urn:microsoft.com/office/officeart/2008/layout/VerticalCircleList"/>
    <dgm:cxn modelId="{E2FC658B-8AF8-41DF-8010-35C23E0070F6}" type="presParOf" srcId="{2880D56C-FD84-4553-AD3A-0DE9FC2F0551}" destId="{972E4ECA-83FD-4AAD-B38E-001F80E49B3A}" srcOrd="2" destOrd="0" presId="urn:microsoft.com/office/officeart/2008/layout/Vertical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A6635A29-9D0F-4F92-BC60-180AE2457770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A3AA98E7-AAB9-42E0-98FE-C4D90298FB24}">
      <dgm:prSet/>
      <dgm:spPr/>
      <dgm:t>
        <a:bodyPr/>
        <a:lstStyle/>
        <a:p>
          <a:pPr rtl="0"/>
          <a:r>
            <a:rPr lang="ru-RU" smtClean="0"/>
            <a:t>Международный салон по туризму в Париже </a:t>
          </a:r>
          <a:endParaRPr lang="ru-RU"/>
        </a:p>
      </dgm:t>
    </dgm:pt>
    <dgm:pt modelId="{34779E8B-B819-443C-A34C-66AEF2A72EAE}" type="parTrans" cxnId="{216CEF7B-EB4C-4FB3-B652-7BF43E2817D9}">
      <dgm:prSet/>
      <dgm:spPr/>
      <dgm:t>
        <a:bodyPr/>
        <a:lstStyle/>
        <a:p>
          <a:endParaRPr lang="ru-RU"/>
        </a:p>
      </dgm:t>
    </dgm:pt>
    <dgm:pt modelId="{DAE4EEF1-B01E-4408-B932-EE0432D9B24F}" type="sibTrans" cxnId="{216CEF7B-EB4C-4FB3-B652-7BF43E2817D9}">
      <dgm:prSet/>
      <dgm:spPr/>
      <dgm:t>
        <a:bodyPr/>
        <a:lstStyle/>
        <a:p>
          <a:endParaRPr lang="ru-RU"/>
        </a:p>
      </dgm:t>
    </dgm:pt>
    <dgm:pt modelId="{F21AFDF0-8FC9-4B48-AD8B-533FD1CECEB8}">
      <dgm:prSet/>
      <dgm:spPr/>
      <dgm:t>
        <a:bodyPr/>
        <a:lstStyle/>
        <a:p>
          <a:pPr rtl="0"/>
          <a:r>
            <a:rPr lang="ru-RU" smtClean="0"/>
            <a:t>Международная туристская выставка ФИТУР в Мадриде</a:t>
          </a:r>
          <a:endParaRPr lang="ru-RU"/>
        </a:p>
      </dgm:t>
    </dgm:pt>
    <dgm:pt modelId="{1C2576F0-DBEA-4D3C-8088-089C472318B5}" type="parTrans" cxnId="{CC0EE824-7437-4980-B28A-2B160CEB2579}">
      <dgm:prSet/>
      <dgm:spPr/>
      <dgm:t>
        <a:bodyPr/>
        <a:lstStyle/>
        <a:p>
          <a:endParaRPr lang="ru-RU"/>
        </a:p>
      </dgm:t>
    </dgm:pt>
    <dgm:pt modelId="{6645D893-52AD-4FE1-8FB8-D73CD7A5FEC9}" type="sibTrans" cxnId="{CC0EE824-7437-4980-B28A-2B160CEB2579}">
      <dgm:prSet/>
      <dgm:spPr/>
      <dgm:t>
        <a:bodyPr/>
        <a:lstStyle/>
        <a:p>
          <a:endParaRPr lang="ru-RU"/>
        </a:p>
      </dgm:t>
    </dgm:pt>
    <dgm:pt modelId="{2BB4F6C9-04C5-424B-B73C-BE8F48BFA056}">
      <dgm:prSet/>
      <dgm:spPr/>
      <dgm:t>
        <a:bodyPr/>
        <a:lstStyle/>
        <a:p>
          <a:pPr rtl="0"/>
          <a:r>
            <a:rPr lang="ru-RU" smtClean="0"/>
            <a:t>Международная биржа по туризму в Берлине</a:t>
          </a:r>
          <a:endParaRPr lang="ru-RU"/>
        </a:p>
      </dgm:t>
    </dgm:pt>
    <dgm:pt modelId="{232ED19B-3AC6-48A7-891C-535255E63C8F}" type="parTrans" cxnId="{D5FF6132-F120-4E80-9361-A20C3B9A964D}">
      <dgm:prSet/>
      <dgm:spPr/>
      <dgm:t>
        <a:bodyPr/>
        <a:lstStyle/>
        <a:p>
          <a:endParaRPr lang="ru-RU"/>
        </a:p>
      </dgm:t>
    </dgm:pt>
    <dgm:pt modelId="{F4D25429-5A31-409B-B23B-33BA4C85E666}" type="sibTrans" cxnId="{D5FF6132-F120-4E80-9361-A20C3B9A964D}">
      <dgm:prSet/>
      <dgm:spPr/>
      <dgm:t>
        <a:bodyPr/>
        <a:lstStyle/>
        <a:p>
          <a:endParaRPr lang="ru-RU"/>
        </a:p>
      </dgm:t>
    </dgm:pt>
    <dgm:pt modelId="{9F41F3CE-E2E6-4C71-A80F-9ADBE78E341A}">
      <dgm:prSet/>
      <dgm:spPr/>
      <dgm:t>
        <a:bodyPr/>
        <a:lstStyle/>
        <a:p>
          <a:pPr rtl="0"/>
          <a:r>
            <a:rPr lang="ru-RU" smtClean="0"/>
            <a:t>Международная туристская биржа в Милане </a:t>
          </a:r>
          <a:endParaRPr lang="ru-RU"/>
        </a:p>
      </dgm:t>
    </dgm:pt>
    <dgm:pt modelId="{189AFC88-8045-42FA-A4F6-1DE56EE3021E}" type="parTrans" cxnId="{F8B1CCCF-CB08-45AD-A5E9-B69A6A8D75F8}">
      <dgm:prSet/>
      <dgm:spPr/>
      <dgm:t>
        <a:bodyPr/>
        <a:lstStyle/>
        <a:p>
          <a:endParaRPr lang="ru-RU"/>
        </a:p>
      </dgm:t>
    </dgm:pt>
    <dgm:pt modelId="{647F1570-A63A-4ED5-8C17-0C0273D254CD}" type="sibTrans" cxnId="{F8B1CCCF-CB08-45AD-A5E9-B69A6A8D75F8}">
      <dgm:prSet/>
      <dgm:spPr/>
      <dgm:t>
        <a:bodyPr/>
        <a:lstStyle/>
        <a:p>
          <a:endParaRPr lang="ru-RU"/>
        </a:p>
      </dgm:t>
    </dgm:pt>
    <dgm:pt modelId="{166E4930-3BE8-412E-B655-428BF1595430}" type="pres">
      <dgm:prSet presAssocID="{A6635A29-9D0F-4F92-BC60-180AE2457770}" presName="Name0" presStyleCnt="0">
        <dgm:presLayoutVars>
          <dgm:chMax val="7"/>
          <dgm:chPref val="7"/>
          <dgm:dir/>
        </dgm:presLayoutVars>
      </dgm:prSet>
      <dgm:spPr/>
    </dgm:pt>
    <dgm:pt modelId="{4199E6D2-F4C5-401B-A5AC-EE7B64954626}" type="pres">
      <dgm:prSet presAssocID="{A6635A29-9D0F-4F92-BC60-180AE2457770}" presName="Name1" presStyleCnt="0"/>
      <dgm:spPr/>
    </dgm:pt>
    <dgm:pt modelId="{CDE01491-D012-4335-8621-46C4C2BA17BA}" type="pres">
      <dgm:prSet presAssocID="{A6635A29-9D0F-4F92-BC60-180AE2457770}" presName="cycle" presStyleCnt="0"/>
      <dgm:spPr/>
    </dgm:pt>
    <dgm:pt modelId="{AA6CB390-A12C-428B-8F50-EB12E8805975}" type="pres">
      <dgm:prSet presAssocID="{A6635A29-9D0F-4F92-BC60-180AE2457770}" presName="srcNode" presStyleLbl="node1" presStyleIdx="0" presStyleCnt="4"/>
      <dgm:spPr/>
    </dgm:pt>
    <dgm:pt modelId="{9856F9E4-D0C8-4795-9231-A9CAFF3A48E3}" type="pres">
      <dgm:prSet presAssocID="{A6635A29-9D0F-4F92-BC60-180AE2457770}" presName="conn" presStyleLbl="parChTrans1D2" presStyleIdx="0" presStyleCnt="1"/>
      <dgm:spPr/>
    </dgm:pt>
    <dgm:pt modelId="{AFF6293F-8863-4493-A3E4-11B0EAB91327}" type="pres">
      <dgm:prSet presAssocID="{A6635A29-9D0F-4F92-BC60-180AE2457770}" presName="extraNode" presStyleLbl="node1" presStyleIdx="0" presStyleCnt="4"/>
      <dgm:spPr/>
    </dgm:pt>
    <dgm:pt modelId="{FE1D2ED7-4D87-47F3-AC06-4B6889F99B87}" type="pres">
      <dgm:prSet presAssocID="{A6635A29-9D0F-4F92-BC60-180AE2457770}" presName="dstNode" presStyleLbl="node1" presStyleIdx="0" presStyleCnt="4"/>
      <dgm:spPr/>
    </dgm:pt>
    <dgm:pt modelId="{9048E02D-F8F8-4FE9-A0BB-70FC86D2EA97}" type="pres">
      <dgm:prSet presAssocID="{A3AA98E7-AAB9-42E0-98FE-C4D90298FB24}" presName="text_1" presStyleLbl="node1" presStyleIdx="0" presStyleCnt="4">
        <dgm:presLayoutVars>
          <dgm:bulletEnabled val="1"/>
        </dgm:presLayoutVars>
      </dgm:prSet>
      <dgm:spPr/>
    </dgm:pt>
    <dgm:pt modelId="{B737E2D0-19B6-490F-8049-81C9709D6029}" type="pres">
      <dgm:prSet presAssocID="{A3AA98E7-AAB9-42E0-98FE-C4D90298FB24}" presName="accent_1" presStyleCnt="0"/>
      <dgm:spPr/>
    </dgm:pt>
    <dgm:pt modelId="{519826C8-1DD3-4510-AF21-97A1C9A578E9}" type="pres">
      <dgm:prSet presAssocID="{A3AA98E7-AAB9-42E0-98FE-C4D90298FB24}" presName="accentRepeatNode" presStyleLbl="solidFgAcc1" presStyleIdx="0" presStyleCnt="4"/>
      <dgm:spPr/>
    </dgm:pt>
    <dgm:pt modelId="{6693A53F-B0F5-4CB8-9C66-09D6F4D86057}" type="pres">
      <dgm:prSet presAssocID="{F21AFDF0-8FC9-4B48-AD8B-533FD1CECEB8}" presName="text_2" presStyleLbl="node1" presStyleIdx="1" presStyleCnt="4">
        <dgm:presLayoutVars>
          <dgm:bulletEnabled val="1"/>
        </dgm:presLayoutVars>
      </dgm:prSet>
      <dgm:spPr/>
    </dgm:pt>
    <dgm:pt modelId="{BFF62C26-68FC-47B6-9EB7-3B2F88E91C8D}" type="pres">
      <dgm:prSet presAssocID="{F21AFDF0-8FC9-4B48-AD8B-533FD1CECEB8}" presName="accent_2" presStyleCnt="0"/>
      <dgm:spPr/>
    </dgm:pt>
    <dgm:pt modelId="{EBDCF1AB-E89A-41DB-B32A-0CB90D05C1A3}" type="pres">
      <dgm:prSet presAssocID="{F21AFDF0-8FC9-4B48-AD8B-533FD1CECEB8}" presName="accentRepeatNode" presStyleLbl="solidFgAcc1" presStyleIdx="1" presStyleCnt="4"/>
      <dgm:spPr/>
    </dgm:pt>
    <dgm:pt modelId="{FDA9CDF0-6132-49B0-B820-27D7A09D5415}" type="pres">
      <dgm:prSet presAssocID="{2BB4F6C9-04C5-424B-B73C-BE8F48BFA056}" presName="text_3" presStyleLbl="node1" presStyleIdx="2" presStyleCnt="4">
        <dgm:presLayoutVars>
          <dgm:bulletEnabled val="1"/>
        </dgm:presLayoutVars>
      </dgm:prSet>
      <dgm:spPr/>
    </dgm:pt>
    <dgm:pt modelId="{261DA657-94BC-485D-9201-208E9ACE49D4}" type="pres">
      <dgm:prSet presAssocID="{2BB4F6C9-04C5-424B-B73C-BE8F48BFA056}" presName="accent_3" presStyleCnt="0"/>
      <dgm:spPr/>
    </dgm:pt>
    <dgm:pt modelId="{9B0EE98F-0CBA-499F-B741-8F4B0F0659AE}" type="pres">
      <dgm:prSet presAssocID="{2BB4F6C9-04C5-424B-B73C-BE8F48BFA056}" presName="accentRepeatNode" presStyleLbl="solidFgAcc1" presStyleIdx="2" presStyleCnt="4"/>
      <dgm:spPr/>
    </dgm:pt>
    <dgm:pt modelId="{D96EDEA0-E71B-46D4-A434-0BCFCCC47DBC}" type="pres">
      <dgm:prSet presAssocID="{9F41F3CE-E2E6-4C71-A80F-9ADBE78E341A}" presName="text_4" presStyleLbl="node1" presStyleIdx="3" presStyleCnt="4">
        <dgm:presLayoutVars>
          <dgm:bulletEnabled val="1"/>
        </dgm:presLayoutVars>
      </dgm:prSet>
      <dgm:spPr/>
    </dgm:pt>
    <dgm:pt modelId="{5EEAA156-DDF2-4432-9AD5-7DCC3AF9212F}" type="pres">
      <dgm:prSet presAssocID="{9F41F3CE-E2E6-4C71-A80F-9ADBE78E341A}" presName="accent_4" presStyleCnt="0"/>
      <dgm:spPr/>
    </dgm:pt>
    <dgm:pt modelId="{8BCCBDE7-643D-4575-B944-2DFF9372768D}" type="pres">
      <dgm:prSet presAssocID="{9F41F3CE-E2E6-4C71-A80F-9ADBE78E341A}" presName="accentRepeatNode" presStyleLbl="solidFgAcc1" presStyleIdx="3" presStyleCnt="4"/>
      <dgm:spPr/>
    </dgm:pt>
  </dgm:ptLst>
  <dgm:cxnLst>
    <dgm:cxn modelId="{D5FF6132-F120-4E80-9361-A20C3B9A964D}" srcId="{A6635A29-9D0F-4F92-BC60-180AE2457770}" destId="{2BB4F6C9-04C5-424B-B73C-BE8F48BFA056}" srcOrd="2" destOrd="0" parTransId="{232ED19B-3AC6-48A7-891C-535255E63C8F}" sibTransId="{F4D25429-5A31-409B-B23B-33BA4C85E666}"/>
    <dgm:cxn modelId="{0AA534C4-A77E-4BEA-994C-466232C9D44D}" type="presOf" srcId="{A3AA98E7-AAB9-42E0-98FE-C4D90298FB24}" destId="{9048E02D-F8F8-4FE9-A0BB-70FC86D2EA97}" srcOrd="0" destOrd="0" presId="urn:microsoft.com/office/officeart/2008/layout/VerticalCurvedList"/>
    <dgm:cxn modelId="{8DCF273F-F4BA-4DD8-AA41-5C84318B9C0A}" type="presOf" srcId="{2BB4F6C9-04C5-424B-B73C-BE8F48BFA056}" destId="{FDA9CDF0-6132-49B0-B820-27D7A09D5415}" srcOrd="0" destOrd="0" presId="urn:microsoft.com/office/officeart/2008/layout/VerticalCurvedList"/>
    <dgm:cxn modelId="{F8B1CCCF-CB08-45AD-A5E9-B69A6A8D75F8}" srcId="{A6635A29-9D0F-4F92-BC60-180AE2457770}" destId="{9F41F3CE-E2E6-4C71-A80F-9ADBE78E341A}" srcOrd="3" destOrd="0" parTransId="{189AFC88-8045-42FA-A4F6-1DE56EE3021E}" sibTransId="{647F1570-A63A-4ED5-8C17-0C0273D254CD}"/>
    <dgm:cxn modelId="{FF2B612C-DDAF-46A5-BFAF-530AB71D7ECD}" type="presOf" srcId="{9F41F3CE-E2E6-4C71-A80F-9ADBE78E341A}" destId="{D96EDEA0-E71B-46D4-A434-0BCFCCC47DBC}" srcOrd="0" destOrd="0" presId="urn:microsoft.com/office/officeart/2008/layout/VerticalCurvedList"/>
    <dgm:cxn modelId="{159C3FC9-2F09-4225-A2EA-A89ABD8E2B7D}" type="presOf" srcId="{F21AFDF0-8FC9-4B48-AD8B-533FD1CECEB8}" destId="{6693A53F-B0F5-4CB8-9C66-09D6F4D86057}" srcOrd="0" destOrd="0" presId="urn:microsoft.com/office/officeart/2008/layout/VerticalCurvedList"/>
    <dgm:cxn modelId="{B717CA9C-4375-4AD9-BF19-ED0F25BCD815}" type="presOf" srcId="{A6635A29-9D0F-4F92-BC60-180AE2457770}" destId="{166E4930-3BE8-412E-B655-428BF1595430}" srcOrd="0" destOrd="0" presId="urn:microsoft.com/office/officeart/2008/layout/VerticalCurvedList"/>
    <dgm:cxn modelId="{CC0EE824-7437-4980-B28A-2B160CEB2579}" srcId="{A6635A29-9D0F-4F92-BC60-180AE2457770}" destId="{F21AFDF0-8FC9-4B48-AD8B-533FD1CECEB8}" srcOrd="1" destOrd="0" parTransId="{1C2576F0-DBEA-4D3C-8088-089C472318B5}" sibTransId="{6645D893-52AD-4FE1-8FB8-D73CD7A5FEC9}"/>
    <dgm:cxn modelId="{216CEF7B-EB4C-4FB3-B652-7BF43E2817D9}" srcId="{A6635A29-9D0F-4F92-BC60-180AE2457770}" destId="{A3AA98E7-AAB9-42E0-98FE-C4D90298FB24}" srcOrd="0" destOrd="0" parTransId="{34779E8B-B819-443C-A34C-66AEF2A72EAE}" sibTransId="{DAE4EEF1-B01E-4408-B932-EE0432D9B24F}"/>
    <dgm:cxn modelId="{B22CD2C4-09EE-478A-8F7F-2D22605DB0D8}" type="presOf" srcId="{DAE4EEF1-B01E-4408-B932-EE0432D9B24F}" destId="{9856F9E4-D0C8-4795-9231-A9CAFF3A48E3}" srcOrd="0" destOrd="0" presId="urn:microsoft.com/office/officeart/2008/layout/VerticalCurvedList"/>
    <dgm:cxn modelId="{395C7FF1-293E-4C5F-85BB-B6F27EAD1887}" type="presParOf" srcId="{166E4930-3BE8-412E-B655-428BF1595430}" destId="{4199E6D2-F4C5-401B-A5AC-EE7B64954626}" srcOrd="0" destOrd="0" presId="urn:microsoft.com/office/officeart/2008/layout/VerticalCurvedList"/>
    <dgm:cxn modelId="{CD8CBF74-B60C-4F56-8D2F-E2CDCF552FE1}" type="presParOf" srcId="{4199E6D2-F4C5-401B-A5AC-EE7B64954626}" destId="{CDE01491-D012-4335-8621-46C4C2BA17BA}" srcOrd="0" destOrd="0" presId="urn:microsoft.com/office/officeart/2008/layout/VerticalCurvedList"/>
    <dgm:cxn modelId="{33424C71-0B72-44D6-8A75-22383F55A200}" type="presParOf" srcId="{CDE01491-D012-4335-8621-46C4C2BA17BA}" destId="{AA6CB390-A12C-428B-8F50-EB12E8805975}" srcOrd="0" destOrd="0" presId="urn:microsoft.com/office/officeart/2008/layout/VerticalCurvedList"/>
    <dgm:cxn modelId="{F005F142-1198-435D-852F-9A8D80B55903}" type="presParOf" srcId="{CDE01491-D012-4335-8621-46C4C2BA17BA}" destId="{9856F9E4-D0C8-4795-9231-A9CAFF3A48E3}" srcOrd="1" destOrd="0" presId="urn:microsoft.com/office/officeart/2008/layout/VerticalCurvedList"/>
    <dgm:cxn modelId="{3383A2B8-4A81-4E4B-AD77-C57B3B7B2048}" type="presParOf" srcId="{CDE01491-D012-4335-8621-46C4C2BA17BA}" destId="{AFF6293F-8863-4493-A3E4-11B0EAB91327}" srcOrd="2" destOrd="0" presId="urn:microsoft.com/office/officeart/2008/layout/VerticalCurvedList"/>
    <dgm:cxn modelId="{21D63711-72D6-4151-8935-C29BCB2490F6}" type="presParOf" srcId="{CDE01491-D012-4335-8621-46C4C2BA17BA}" destId="{FE1D2ED7-4D87-47F3-AC06-4B6889F99B87}" srcOrd="3" destOrd="0" presId="urn:microsoft.com/office/officeart/2008/layout/VerticalCurvedList"/>
    <dgm:cxn modelId="{DFA37605-4AF6-47F7-852D-F3D97D4EAEBD}" type="presParOf" srcId="{4199E6D2-F4C5-401B-A5AC-EE7B64954626}" destId="{9048E02D-F8F8-4FE9-A0BB-70FC86D2EA97}" srcOrd="1" destOrd="0" presId="urn:microsoft.com/office/officeart/2008/layout/VerticalCurvedList"/>
    <dgm:cxn modelId="{07AEA2A9-AC1C-453C-BFF8-B0BD282A1AF1}" type="presParOf" srcId="{4199E6D2-F4C5-401B-A5AC-EE7B64954626}" destId="{B737E2D0-19B6-490F-8049-81C9709D6029}" srcOrd="2" destOrd="0" presId="urn:microsoft.com/office/officeart/2008/layout/VerticalCurvedList"/>
    <dgm:cxn modelId="{B9A94C50-0F50-4399-B6D9-7502AB65E604}" type="presParOf" srcId="{B737E2D0-19B6-490F-8049-81C9709D6029}" destId="{519826C8-1DD3-4510-AF21-97A1C9A578E9}" srcOrd="0" destOrd="0" presId="urn:microsoft.com/office/officeart/2008/layout/VerticalCurvedList"/>
    <dgm:cxn modelId="{F5C47608-09E2-4D03-A616-AFA21FBF9391}" type="presParOf" srcId="{4199E6D2-F4C5-401B-A5AC-EE7B64954626}" destId="{6693A53F-B0F5-4CB8-9C66-09D6F4D86057}" srcOrd="3" destOrd="0" presId="urn:microsoft.com/office/officeart/2008/layout/VerticalCurvedList"/>
    <dgm:cxn modelId="{55FC482B-C290-43BB-85FD-2F1662D241AC}" type="presParOf" srcId="{4199E6D2-F4C5-401B-A5AC-EE7B64954626}" destId="{BFF62C26-68FC-47B6-9EB7-3B2F88E91C8D}" srcOrd="4" destOrd="0" presId="urn:microsoft.com/office/officeart/2008/layout/VerticalCurvedList"/>
    <dgm:cxn modelId="{06249281-B580-45AF-87F2-95AA6E6C74F1}" type="presParOf" srcId="{BFF62C26-68FC-47B6-9EB7-3B2F88E91C8D}" destId="{EBDCF1AB-E89A-41DB-B32A-0CB90D05C1A3}" srcOrd="0" destOrd="0" presId="urn:microsoft.com/office/officeart/2008/layout/VerticalCurvedList"/>
    <dgm:cxn modelId="{322A366C-1983-46C2-B02E-883A1D249414}" type="presParOf" srcId="{4199E6D2-F4C5-401B-A5AC-EE7B64954626}" destId="{FDA9CDF0-6132-49B0-B820-27D7A09D5415}" srcOrd="5" destOrd="0" presId="urn:microsoft.com/office/officeart/2008/layout/VerticalCurvedList"/>
    <dgm:cxn modelId="{DE5F467A-83A9-46E7-9AE6-AC2F53DCF308}" type="presParOf" srcId="{4199E6D2-F4C5-401B-A5AC-EE7B64954626}" destId="{261DA657-94BC-485D-9201-208E9ACE49D4}" srcOrd="6" destOrd="0" presId="urn:microsoft.com/office/officeart/2008/layout/VerticalCurvedList"/>
    <dgm:cxn modelId="{B20B6B62-29F0-44D8-801E-8A9D3EE2BC83}" type="presParOf" srcId="{261DA657-94BC-485D-9201-208E9ACE49D4}" destId="{9B0EE98F-0CBA-499F-B741-8F4B0F0659AE}" srcOrd="0" destOrd="0" presId="urn:microsoft.com/office/officeart/2008/layout/VerticalCurvedList"/>
    <dgm:cxn modelId="{0A51BFCD-4E6D-4FD0-AF84-5A1879077A97}" type="presParOf" srcId="{4199E6D2-F4C5-401B-A5AC-EE7B64954626}" destId="{D96EDEA0-E71B-46D4-A434-0BCFCCC47DBC}" srcOrd="7" destOrd="0" presId="urn:microsoft.com/office/officeart/2008/layout/VerticalCurvedList"/>
    <dgm:cxn modelId="{F264092D-7C03-437F-ACB3-26B24F75536E}" type="presParOf" srcId="{4199E6D2-F4C5-401B-A5AC-EE7B64954626}" destId="{5EEAA156-DDF2-4432-9AD5-7DCC3AF9212F}" srcOrd="8" destOrd="0" presId="urn:microsoft.com/office/officeart/2008/layout/VerticalCurvedList"/>
    <dgm:cxn modelId="{4F050281-9112-4990-85FA-C78ACCB45851}" type="presParOf" srcId="{5EEAA156-DDF2-4432-9AD5-7DCC3AF9212F}" destId="{8BCCBDE7-643D-4575-B944-2DFF9372768D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C3A7188-D289-4B8B-A8DA-6DC7F397286B}" type="doc">
      <dgm:prSet loTypeId="urn:microsoft.com/office/officeart/2005/8/layout/hierarchy4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1BB530F-503D-4849-8C74-D8BFA59417A5}">
      <dgm:prSet/>
      <dgm:spPr/>
      <dgm:t>
        <a:bodyPr/>
        <a:lstStyle/>
        <a:p>
          <a:pPr rtl="0"/>
          <a:r>
            <a:rPr lang="ru-RU" smtClean="0"/>
            <a:t>Конференции (ЮНВТО), ассамблеи, форумы</a:t>
          </a:r>
          <a:endParaRPr lang="ru-RU"/>
        </a:p>
      </dgm:t>
    </dgm:pt>
    <dgm:pt modelId="{5ECB86C6-DD65-43E3-9113-86CD1D48703B}" type="parTrans" cxnId="{55D6DB84-62C8-4FAE-AB89-0F308FB6B07D}">
      <dgm:prSet/>
      <dgm:spPr/>
      <dgm:t>
        <a:bodyPr/>
        <a:lstStyle/>
        <a:p>
          <a:endParaRPr lang="ru-RU"/>
        </a:p>
      </dgm:t>
    </dgm:pt>
    <dgm:pt modelId="{7E4B1998-E298-4506-81E8-738FE8DF87CB}" type="sibTrans" cxnId="{55D6DB84-62C8-4FAE-AB89-0F308FB6B07D}">
      <dgm:prSet/>
      <dgm:spPr/>
      <dgm:t>
        <a:bodyPr/>
        <a:lstStyle/>
        <a:p>
          <a:endParaRPr lang="ru-RU"/>
        </a:p>
      </dgm:t>
    </dgm:pt>
    <dgm:pt modelId="{90D781F4-7464-4E32-88FC-7B2FC478E133}">
      <dgm:prSet/>
      <dgm:spPr/>
      <dgm:t>
        <a:bodyPr/>
        <a:lstStyle/>
        <a:p>
          <a:pPr rtl="0"/>
          <a:r>
            <a:rPr lang="ru-RU" smtClean="0"/>
            <a:t>Международные документы: декларации и конвенции </a:t>
          </a:r>
          <a:endParaRPr lang="ru-RU"/>
        </a:p>
      </dgm:t>
    </dgm:pt>
    <dgm:pt modelId="{672B64CF-B53F-44F8-8C17-7305FDB52BDA}" type="parTrans" cxnId="{5A376C6A-7159-4492-98B5-F7D5873EDA46}">
      <dgm:prSet/>
      <dgm:spPr/>
      <dgm:t>
        <a:bodyPr/>
        <a:lstStyle/>
        <a:p>
          <a:endParaRPr lang="ru-RU"/>
        </a:p>
      </dgm:t>
    </dgm:pt>
    <dgm:pt modelId="{F8A6D9DF-B1BD-4D50-938B-7EEE60EAED72}" type="sibTrans" cxnId="{5A376C6A-7159-4492-98B5-F7D5873EDA46}">
      <dgm:prSet/>
      <dgm:spPr/>
      <dgm:t>
        <a:bodyPr/>
        <a:lstStyle/>
        <a:p>
          <a:endParaRPr lang="ru-RU"/>
        </a:p>
      </dgm:t>
    </dgm:pt>
    <dgm:pt modelId="{BA7127CE-DD2C-424F-A0EA-5118A257385B}">
      <dgm:prSet/>
      <dgm:spPr/>
      <dgm:t>
        <a:bodyPr/>
        <a:lstStyle/>
        <a:p>
          <a:pPr rtl="0"/>
          <a:r>
            <a:rPr lang="ru-RU" dirty="0" smtClean="0"/>
            <a:t>Основными документами являются: манильская декларация 1980 года, всемирный кодекс этики в туризме 1999-го года.</a:t>
          </a:r>
          <a:endParaRPr lang="ru-RU" dirty="0"/>
        </a:p>
      </dgm:t>
    </dgm:pt>
    <dgm:pt modelId="{78C10D07-F9AC-4A1F-91E5-E153FF37B460}" type="parTrans" cxnId="{4C3B32EC-BBBA-4109-80B9-D7A61D6FCE44}">
      <dgm:prSet/>
      <dgm:spPr/>
      <dgm:t>
        <a:bodyPr/>
        <a:lstStyle/>
        <a:p>
          <a:endParaRPr lang="ru-RU"/>
        </a:p>
      </dgm:t>
    </dgm:pt>
    <dgm:pt modelId="{4AAE964C-156A-47D2-8923-B9103751B873}" type="sibTrans" cxnId="{4C3B32EC-BBBA-4109-80B9-D7A61D6FCE44}">
      <dgm:prSet/>
      <dgm:spPr/>
      <dgm:t>
        <a:bodyPr/>
        <a:lstStyle/>
        <a:p>
          <a:endParaRPr lang="ru-RU"/>
        </a:p>
      </dgm:t>
    </dgm:pt>
    <dgm:pt modelId="{F801213D-0649-4BC9-BF0C-477EB53C472F}" type="pres">
      <dgm:prSet presAssocID="{CC3A7188-D289-4B8B-A8DA-6DC7F397286B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0813A4BE-3B2E-47C5-9100-E0A2919BBB66}" type="pres">
      <dgm:prSet presAssocID="{61BB530F-503D-4849-8C74-D8BFA59417A5}" presName="vertOne" presStyleCnt="0"/>
      <dgm:spPr/>
    </dgm:pt>
    <dgm:pt modelId="{20C6D4A9-F3B5-403C-BC4E-03560819F433}" type="pres">
      <dgm:prSet presAssocID="{61BB530F-503D-4849-8C74-D8BFA59417A5}" presName="txOne" presStyleLbl="node0" presStyleIdx="0" presStyleCnt="3">
        <dgm:presLayoutVars>
          <dgm:chPref val="3"/>
        </dgm:presLayoutVars>
      </dgm:prSet>
      <dgm:spPr/>
    </dgm:pt>
    <dgm:pt modelId="{86C7D0AD-25DB-41CF-A40E-4F838236688D}" type="pres">
      <dgm:prSet presAssocID="{61BB530F-503D-4849-8C74-D8BFA59417A5}" presName="horzOne" presStyleCnt="0"/>
      <dgm:spPr/>
    </dgm:pt>
    <dgm:pt modelId="{B030ADA3-D69A-4348-9E2D-CF33FB94EE79}" type="pres">
      <dgm:prSet presAssocID="{7E4B1998-E298-4506-81E8-738FE8DF87CB}" presName="sibSpaceOne" presStyleCnt="0"/>
      <dgm:spPr/>
    </dgm:pt>
    <dgm:pt modelId="{1C0C40A5-5CBA-45CE-8638-CAFB364338F2}" type="pres">
      <dgm:prSet presAssocID="{90D781F4-7464-4E32-88FC-7B2FC478E133}" presName="vertOne" presStyleCnt="0"/>
      <dgm:spPr/>
    </dgm:pt>
    <dgm:pt modelId="{CBBB79DA-5CE5-4A34-A03A-AEEB69B6E06F}" type="pres">
      <dgm:prSet presAssocID="{90D781F4-7464-4E32-88FC-7B2FC478E133}" presName="txOne" presStyleLbl="node0" presStyleIdx="1" presStyleCnt="3">
        <dgm:presLayoutVars>
          <dgm:chPref val="3"/>
        </dgm:presLayoutVars>
      </dgm:prSet>
      <dgm:spPr/>
    </dgm:pt>
    <dgm:pt modelId="{0CEF35CC-0E1D-442C-95F6-575631D352EC}" type="pres">
      <dgm:prSet presAssocID="{90D781F4-7464-4E32-88FC-7B2FC478E133}" presName="horzOne" presStyleCnt="0"/>
      <dgm:spPr/>
    </dgm:pt>
    <dgm:pt modelId="{B566254E-0085-49FC-9E67-913A95BE6BB4}" type="pres">
      <dgm:prSet presAssocID="{F8A6D9DF-B1BD-4D50-938B-7EEE60EAED72}" presName="sibSpaceOne" presStyleCnt="0"/>
      <dgm:spPr/>
    </dgm:pt>
    <dgm:pt modelId="{86096BD3-BFDB-42C8-8E8F-A9CEB76E8A8F}" type="pres">
      <dgm:prSet presAssocID="{BA7127CE-DD2C-424F-A0EA-5118A257385B}" presName="vertOne" presStyleCnt="0"/>
      <dgm:spPr/>
    </dgm:pt>
    <dgm:pt modelId="{052E8D63-A942-4F1E-9FF2-6A42440D3866}" type="pres">
      <dgm:prSet presAssocID="{BA7127CE-DD2C-424F-A0EA-5118A257385B}" presName="txOne" presStyleLbl="node0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B0D6AF7-FE8D-40B6-8221-9EA9224EB103}" type="pres">
      <dgm:prSet presAssocID="{BA7127CE-DD2C-424F-A0EA-5118A257385B}" presName="horzOne" presStyleCnt="0"/>
      <dgm:spPr/>
    </dgm:pt>
  </dgm:ptLst>
  <dgm:cxnLst>
    <dgm:cxn modelId="{38195773-47D0-4E74-B197-B23116E70C08}" type="presOf" srcId="{61BB530F-503D-4849-8C74-D8BFA59417A5}" destId="{20C6D4A9-F3B5-403C-BC4E-03560819F433}" srcOrd="0" destOrd="0" presId="urn:microsoft.com/office/officeart/2005/8/layout/hierarchy4"/>
    <dgm:cxn modelId="{6CA2DA31-33A9-4A93-A16E-8CF9E56BA3D4}" type="presOf" srcId="{90D781F4-7464-4E32-88FC-7B2FC478E133}" destId="{CBBB79DA-5CE5-4A34-A03A-AEEB69B6E06F}" srcOrd="0" destOrd="0" presId="urn:microsoft.com/office/officeart/2005/8/layout/hierarchy4"/>
    <dgm:cxn modelId="{F97B02AC-9657-410A-8C03-AB14D6928D0C}" type="presOf" srcId="{CC3A7188-D289-4B8B-A8DA-6DC7F397286B}" destId="{F801213D-0649-4BC9-BF0C-477EB53C472F}" srcOrd="0" destOrd="0" presId="urn:microsoft.com/office/officeart/2005/8/layout/hierarchy4"/>
    <dgm:cxn modelId="{C3C602DB-6863-43FC-92D6-610B753EB629}" type="presOf" srcId="{BA7127CE-DD2C-424F-A0EA-5118A257385B}" destId="{052E8D63-A942-4F1E-9FF2-6A42440D3866}" srcOrd="0" destOrd="0" presId="urn:microsoft.com/office/officeart/2005/8/layout/hierarchy4"/>
    <dgm:cxn modelId="{5A376C6A-7159-4492-98B5-F7D5873EDA46}" srcId="{CC3A7188-D289-4B8B-A8DA-6DC7F397286B}" destId="{90D781F4-7464-4E32-88FC-7B2FC478E133}" srcOrd="1" destOrd="0" parTransId="{672B64CF-B53F-44F8-8C17-7305FDB52BDA}" sibTransId="{F8A6D9DF-B1BD-4D50-938B-7EEE60EAED72}"/>
    <dgm:cxn modelId="{4C3B32EC-BBBA-4109-80B9-D7A61D6FCE44}" srcId="{CC3A7188-D289-4B8B-A8DA-6DC7F397286B}" destId="{BA7127CE-DD2C-424F-A0EA-5118A257385B}" srcOrd="2" destOrd="0" parTransId="{78C10D07-F9AC-4A1F-91E5-E153FF37B460}" sibTransId="{4AAE964C-156A-47D2-8923-B9103751B873}"/>
    <dgm:cxn modelId="{55D6DB84-62C8-4FAE-AB89-0F308FB6B07D}" srcId="{CC3A7188-D289-4B8B-A8DA-6DC7F397286B}" destId="{61BB530F-503D-4849-8C74-D8BFA59417A5}" srcOrd="0" destOrd="0" parTransId="{5ECB86C6-DD65-43E3-9113-86CD1D48703B}" sibTransId="{7E4B1998-E298-4506-81E8-738FE8DF87CB}"/>
    <dgm:cxn modelId="{CA9E9B65-145B-4529-ABFC-649F7344762C}" type="presParOf" srcId="{F801213D-0649-4BC9-BF0C-477EB53C472F}" destId="{0813A4BE-3B2E-47C5-9100-E0A2919BBB66}" srcOrd="0" destOrd="0" presId="urn:microsoft.com/office/officeart/2005/8/layout/hierarchy4"/>
    <dgm:cxn modelId="{198AE00E-F847-4DC5-8EF7-B0D17F55F968}" type="presParOf" srcId="{0813A4BE-3B2E-47C5-9100-E0A2919BBB66}" destId="{20C6D4A9-F3B5-403C-BC4E-03560819F433}" srcOrd="0" destOrd="0" presId="urn:microsoft.com/office/officeart/2005/8/layout/hierarchy4"/>
    <dgm:cxn modelId="{355EA5CC-5C23-462D-B259-65F98E46C84E}" type="presParOf" srcId="{0813A4BE-3B2E-47C5-9100-E0A2919BBB66}" destId="{86C7D0AD-25DB-41CF-A40E-4F838236688D}" srcOrd="1" destOrd="0" presId="urn:microsoft.com/office/officeart/2005/8/layout/hierarchy4"/>
    <dgm:cxn modelId="{84043B22-F515-42F3-BD1D-9848FD1A4286}" type="presParOf" srcId="{F801213D-0649-4BC9-BF0C-477EB53C472F}" destId="{B030ADA3-D69A-4348-9E2D-CF33FB94EE79}" srcOrd="1" destOrd="0" presId="urn:microsoft.com/office/officeart/2005/8/layout/hierarchy4"/>
    <dgm:cxn modelId="{B34E2630-F12B-4D52-96CE-1B58EF428A66}" type="presParOf" srcId="{F801213D-0649-4BC9-BF0C-477EB53C472F}" destId="{1C0C40A5-5CBA-45CE-8638-CAFB364338F2}" srcOrd="2" destOrd="0" presId="urn:microsoft.com/office/officeart/2005/8/layout/hierarchy4"/>
    <dgm:cxn modelId="{8B40F457-EAA9-4037-B75C-2F2B566B4F8F}" type="presParOf" srcId="{1C0C40A5-5CBA-45CE-8638-CAFB364338F2}" destId="{CBBB79DA-5CE5-4A34-A03A-AEEB69B6E06F}" srcOrd="0" destOrd="0" presId="urn:microsoft.com/office/officeart/2005/8/layout/hierarchy4"/>
    <dgm:cxn modelId="{D47E7F80-B433-4E46-B8FC-F8305A3E84C7}" type="presParOf" srcId="{1C0C40A5-5CBA-45CE-8638-CAFB364338F2}" destId="{0CEF35CC-0E1D-442C-95F6-575631D352EC}" srcOrd="1" destOrd="0" presId="urn:microsoft.com/office/officeart/2005/8/layout/hierarchy4"/>
    <dgm:cxn modelId="{022F6200-D56A-423C-9DCD-55249A1B2CCB}" type="presParOf" srcId="{F801213D-0649-4BC9-BF0C-477EB53C472F}" destId="{B566254E-0085-49FC-9E67-913A95BE6BB4}" srcOrd="3" destOrd="0" presId="urn:microsoft.com/office/officeart/2005/8/layout/hierarchy4"/>
    <dgm:cxn modelId="{41269E2C-A2A2-4ED2-86D9-97702BE708A3}" type="presParOf" srcId="{F801213D-0649-4BC9-BF0C-477EB53C472F}" destId="{86096BD3-BFDB-42C8-8E8F-A9CEB76E8A8F}" srcOrd="4" destOrd="0" presId="urn:microsoft.com/office/officeart/2005/8/layout/hierarchy4"/>
    <dgm:cxn modelId="{BA20E324-4C95-4E56-9B71-F565FB2F8209}" type="presParOf" srcId="{86096BD3-BFDB-42C8-8E8F-A9CEB76E8A8F}" destId="{052E8D63-A942-4F1E-9FF2-6A42440D3866}" srcOrd="0" destOrd="0" presId="urn:microsoft.com/office/officeart/2005/8/layout/hierarchy4"/>
    <dgm:cxn modelId="{EBA46541-377E-4956-8F9A-0B31C184DEA6}" type="presParOf" srcId="{86096BD3-BFDB-42C8-8E8F-A9CEB76E8A8F}" destId="{0B0D6AF7-FE8D-40B6-8221-9EA9224EB103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EBF1873-EE9C-47A0-B64C-304617A441BB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F0284A0D-FAD3-405E-9481-5658B9CA5265}">
      <dgm:prSet/>
      <dgm:spPr/>
      <dgm:t>
        <a:bodyPr/>
        <a:lstStyle/>
        <a:p>
          <a:pPr rtl="0"/>
          <a:r>
            <a:rPr lang="ru-RU" smtClean="0"/>
            <a:t>специализированные министерства туризма и управления</a:t>
          </a:r>
          <a:endParaRPr lang="ru-RU"/>
        </a:p>
      </dgm:t>
    </dgm:pt>
    <dgm:pt modelId="{62A1BFE3-EC68-4600-BB31-FB6C12621A63}" type="parTrans" cxnId="{77B2D6E1-AFBD-4432-A5A1-FE10562E4F78}">
      <dgm:prSet/>
      <dgm:spPr/>
      <dgm:t>
        <a:bodyPr/>
        <a:lstStyle/>
        <a:p>
          <a:endParaRPr lang="ru-RU"/>
        </a:p>
      </dgm:t>
    </dgm:pt>
    <dgm:pt modelId="{5C525511-9B45-40A1-BA97-0EA4069E0B57}" type="sibTrans" cxnId="{77B2D6E1-AFBD-4432-A5A1-FE10562E4F78}">
      <dgm:prSet/>
      <dgm:spPr/>
      <dgm:t>
        <a:bodyPr/>
        <a:lstStyle/>
        <a:p>
          <a:endParaRPr lang="ru-RU"/>
        </a:p>
      </dgm:t>
    </dgm:pt>
    <dgm:pt modelId="{C85F1AA9-647D-4927-BF47-16E5AC5EE9FF}">
      <dgm:prSet/>
      <dgm:spPr/>
      <dgm:t>
        <a:bodyPr/>
        <a:lstStyle/>
        <a:p>
          <a:pPr rtl="0"/>
          <a:r>
            <a:rPr lang="ru-RU" smtClean="0"/>
            <a:t>отраслевые министерства, которые одновременно с туризмом регулируют какой либо еще вид деятельности</a:t>
          </a:r>
          <a:endParaRPr lang="ru-RU"/>
        </a:p>
      </dgm:t>
    </dgm:pt>
    <dgm:pt modelId="{E3CB26DB-5913-4369-AEBD-FA43040E0FCA}" type="parTrans" cxnId="{44F339A9-91E7-417C-9077-84E15176F0BC}">
      <dgm:prSet/>
      <dgm:spPr/>
      <dgm:t>
        <a:bodyPr/>
        <a:lstStyle/>
        <a:p>
          <a:endParaRPr lang="ru-RU"/>
        </a:p>
      </dgm:t>
    </dgm:pt>
    <dgm:pt modelId="{62BDEC32-075E-4865-BBED-CAFCE9446B52}" type="sibTrans" cxnId="{44F339A9-91E7-417C-9077-84E15176F0BC}">
      <dgm:prSet/>
      <dgm:spPr/>
      <dgm:t>
        <a:bodyPr/>
        <a:lstStyle/>
        <a:p>
          <a:endParaRPr lang="ru-RU"/>
        </a:p>
      </dgm:t>
    </dgm:pt>
    <dgm:pt modelId="{C5C49959-9ABF-4469-B0DC-AD2549E5FA02}">
      <dgm:prSet/>
      <dgm:spPr/>
      <dgm:t>
        <a:bodyPr/>
        <a:lstStyle/>
        <a:p>
          <a:pPr rtl="0"/>
          <a:r>
            <a:rPr lang="ru-RU" smtClean="0"/>
            <a:t>неправительственные и приправительственные организации </a:t>
          </a:r>
          <a:endParaRPr lang="ru-RU"/>
        </a:p>
      </dgm:t>
    </dgm:pt>
    <dgm:pt modelId="{FE8A7051-EEF7-42FB-810A-FD8BD6039854}" type="parTrans" cxnId="{06AE77C0-E400-497A-84DB-0D18807D80B4}">
      <dgm:prSet/>
      <dgm:spPr/>
      <dgm:t>
        <a:bodyPr/>
        <a:lstStyle/>
        <a:p>
          <a:endParaRPr lang="ru-RU"/>
        </a:p>
      </dgm:t>
    </dgm:pt>
    <dgm:pt modelId="{083B6104-691C-4F5F-A56E-F731DBE0E529}" type="sibTrans" cxnId="{06AE77C0-E400-497A-84DB-0D18807D80B4}">
      <dgm:prSet/>
      <dgm:spPr/>
      <dgm:t>
        <a:bodyPr/>
        <a:lstStyle/>
        <a:p>
          <a:endParaRPr lang="ru-RU"/>
        </a:p>
      </dgm:t>
    </dgm:pt>
    <dgm:pt modelId="{FC7E4484-3487-49C7-849B-4BBCE31B056C}">
      <dgm:prSet/>
      <dgm:spPr/>
      <dgm:t>
        <a:bodyPr/>
        <a:lstStyle/>
        <a:p>
          <a:pPr rtl="0"/>
          <a:r>
            <a:rPr lang="ru-RU" dirty="0" smtClean="0"/>
            <a:t>Государственное регулирование туризма также заключается в выделении субсидий для развития инфраструктуры туризма </a:t>
          </a:r>
          <a:endParaRPr lang="ru-RU" dirty="0"/>
        </a:p>
      </dgm:t>
    </dgm:pt>
    <dgm:pt modelId="{B3710A7F-99F0-4947-8BD7-7F70CC562DBA}" type="parTrans" cxnId="{CBD0D014-5FD8-462A-9C7F-A699A596B977}">
      <dgm:prSet/>
      <dgm:spPr/>
      <dgm:t>
        <a:bodyPr/>
        <a:lstStyle/>
        <a:p>
          <a:endParaRPr lang="ru-RU"/>
        </a:p>
      </dgm:t>
    </dgm:pt>
    <dgm:pt modelId="{BEF9A357-B0D7-48B4-A32A-1589566F3CFA}" type="sibTrans" cxnId="{CBD0D014-5FD8-462A-9C7F-A699A596B977}">
      <dgm:prSet/>
      <dgm:spPr/>
      <dgm:t>
        <a:bodyPr/>
        <a:lstStyle/>
        <a:p>
          <a:endParaRPr lang="ru-RU"/>
        </a:p>
      </dgm:t>
    </dgm:pt>
    <dgm:pt modelId="{502C4F38-DC1D-4DDA-8D2E-CFD1C61E2606}" type="pres">
      <dgm:prSet presAssocID="{9EBF1873-EE9C-47A0-B64C-304617A441BB}" presName="Name0" presStyleCnt="0">
        <dgm:presLayoutVars>
          <dgm:chMax val="7"/>
          <dgm:chPref val="7"/>
          <dgm:dir/>
        </dgm:presLayoutVars>
      </dgm:prSet>
      <dgm:spPr/>
    </dgm:pt>
    <dgm:pt modelId="{BF30EC6E-A91C-4659-8B41-87B4D7C9F840}" type="pres">
      <dgm:prSet presAssocID="{9EBF1873-EE9C-47A0-B64C-304617A441BB}" presName="Name1" presStyleCnt="0"/>
      <dgm:spPr/>
    </dgm:pt>
    <dgm:pt modelId="{AA580D30-7820-43C2-9105-7FCFEA25B1E9}" type="pres">
      <dgm:prSet presAssocID="{9EBF1873-EE9C-47A0-B64C-304617A441BB}" presName="cycle" presStyleCnt="0"/>
      <dgm:spPr/>
    </dgm:pt>
    <dgm:pt modelId="{24397A1C-F227-465D-9A0B-F6F009BE123A}" type="pres">
      <dgm:prSet presAssocID="{9EBF1873-EE9C-47A0-B64C-304617A441BB}" presName="srcNode" presStyleLbl="node1" presStyleIdx="0" presStyleCnt="4"/>
      <dgm:spPr/>
    </dgm:pt>
    <dgm:pt modelId="{E46B09F6-ACD7-4B77-9859-B4C547D916B3}" type="pres">
      <dgm:prSet presAssocID="{9EBF1873-EE9C-47A0-B64C-304617A441BB}" presName="conn" presStyleLbl="parChTrans1D2" presStyleIdx="0" presStyleCnt="1"/>
      <dgm:spPr/>
    </dgm:pt>
    <dgm:pt modelId="{8A18BB39-A26B-408E-9BD7-FA450E6D2770}" type="pres">
      <dgm:prSet presAssocID="{9EBF1873-EE9C-47A0-B64C-304617A441BB}" presName="extraNode" presStyleLbl="node1" presStyleIdx="0" presStyleCnt="4"/>
      <dgm:spPr/>
    </dgm:pt>
    <dgm:pt modelId="{00F3ACCC-EF47-4CA4-BE2D-56818553F116}" type="pres">
      <dgm:prSet presAssocID="{9EBF1873-EE9C-47A0-B64C-304617A441BB}" presName="dstNode" presStyleLbl="node1" presStyleIdx="0" presStyleCnt="4"/>
      <dgm:spPr/>
    </dgm:pt>
    <dgm:pt modelId="{61B02170-EED4-4508-B967-4BABC794BFB0}" type="pres">
      <dgm:prSet presAssocID="{F0284A0D-FAD3-405E-9481-5658B9CA5265}" presName="text_1" presStyleLbl="node1" presStyleIdx="0" presStyleCnt="4">
        <dgm:presLayoutVars>
          <dgm:bulletEnabled val="1"/>
        </dgm:presLayoutVars>
      </dgm:prSet>
      <dgm:spPr/>
    </dgm:pt>
    <dgm:pt modelId="{353F8F99-6591-4239-9926-5CC0B13A30AC}" type="pres">
      <dgm:prSet presAssocID="{F0284A0D-FAD3-405E-9481-5658B9CA5265}" presName="accent_1" presStyleCnt="0"/>
      <dgm:spPr/>
    </dgm:pt>
    <dgm:pt modelId="{434F124F-870B-4FF8-8E7F-87DE63998615}" type="pres">
      <dgm:prSet presAssocID="{F0284A0D-FAD3-405E-9481-5658B9CA5265}" presName="accentRepeatNode" presStyleLbl="solidFgAcc1" presStyleIdx="0" presStyleCnt="4"/>
      <dgm:spPr/>
    </dgm:pt>
    <dgm:pt modelId="{558F0599-0235-46E7-ABFB-82A3C6857AC7}" type="pres">
      <dgm:prSet presAssocID="{C85F1AA9-647D-4927-BF47-16E5AC5EE9FF}" presName="text_2" presStyleLbl="node1" presStyleIdx="1" presStyleCnt="4">
        <dgm:presLayoutVars>
          <dgm:bulletEnabled val="1"/>
        </dgm:presLayoutVars>
      </dgm:prSet>
      <dgm:spPr/>
    </dgm:pt>
    <dgm:pt modelId="{79761800-869C-4D5E-B59C-57ECE8D4371E}" type="pres">
      <dgm:prSet presAssocID="{C85F1AA9-647D-4927-BF47-16E5AC5EE9FF}" presName="accent_2" presStyleCnt="0"/>
      <dgm:spPr/>
    </dgm:pt>
    <dgm:pt modelId="{076909CF-98F3-4A73-A13D-7417BA5E6ECA}" type="pres">
      <dgm:prSet presAssocID="{C85F1AA9-647D-4927-BF47-16E5AC5EE9FF}" presName="accentRepeatNode" presStyleLbl="solidFgAcc1" presStyleIdx="1" presStyleCnt="4"/>
      <dgm:spPr/>
    </dgm:pt>
    <dgm:pt modelId="{15CF5CD1-F9E5-4ECC-A80A-7D4461E99FCD}" type="pres">
      <dgm:prSet presAssocID="{C5C49959-9ABF-4469-B0DC-AD2549E5FA02}" presName="text_3" presStyleLbl="node1" presStyleIdx="2" presStyleCnt="4">
        <dgm:presLayoutVars>
          <dgm:bulletEnabled val="1"/>
        </dgm:presLayoutVars>
      </dgm:prSet>
      <dgm:spPr/>
    </dgm:pt>
    <dgm:pt modelId="{8D374A11-406D-43B0-B300-BAD77BDE5B10}" type="pres">
      <dgm:prSet presAssocID="{C5C49959-9ABF-4469-B0DC-AD2549E5FA02}" presName="accent_3" presStyleCnt="0"/>
      <dgm:spPr/>
    </dgm:pt>
    <dgm:pt modelId="{9F32AD33-2DF6-4B45-9822-5D9FF5CE4110}" type="pres">
      <dgm:prSet presAssocID="{C5C49959-9ABF-4469-B0DC-AD2549E5FA02}" presName="accentRepeatNode" presStyleLbl="solidFgAcc1" presStyleIdx="2" presStyleCnt="4"/>
      <dgm:spPr/>
    </dgm:pt>
    <dgm:pt modelId="{FB9F6802-C607-4E17-86B4-EB2A5D4D03A5}" type="pres">
      <dgm:prSet presAssocID="{FC7E4484-3487-49C7-849B-4BBCE31B056C}" presName="text_4" presStyleLbl="node1" presStyleIdx="3" presStyleCnt="4">
        <dgm:presLayoutVars>
          <dgm:bulletEnabled val="1"/>
        </dgm:presLayoutVars>
      </dgm:prSet>
      <dgm:spPr/>
    </dgm:pt>
    <dgm:pt modelId="{AF4EA103-9130-42FD-9459-BB66EA144456}" type="pres">
      <dgm:prSet presAssocID="{FC7E4484-3487-49C7-849B-4BBCE31B056C}" presName="accent_4" presStyleCnt="0"/>
      <dgm:spPr/>
    </dgm:pt>
    <dgm:pt modelId="{2E80CBB8-41DA-41C4-B772-48AAAA4FBABA}" type="pres">
      <dgm:prSet presAssocID="{FC7E4484-3487-49C7-849B-4BBCE31B056C}" presName="accentRepeatNode" presStyleLbl="solidFgAcc1" presStyleIdx="3" presStyleCnt="4"/>
      <dgm:spPr/>
    </dgm:pt>
  </dgm:ptLst>
  <dgm:cxnLst>
    <dgm:cxn modelId="{9C1EF7CF-1A7E-4B69-906D-56D6F05758A1}" type="presOf" srcId="{FC7E4484-3487-49C7-849B-4BBCE31B056C}" destId="{FB9F6802-C607-4E17-86B4-EB2A5D4D03A5}" srcOrd="0" destOrd="0" presId="urn:microsoft.com/office/officeart/2008/layout/VerticalCurvedList"/>
    <dgm:cxn modelId="{8108544D-DE25-4DBF-A53B-FA86FF89606C}" type="presOf" srcId="{F0284A0D-FAD3-405E-9481-5658B9CA5265}" destId="{61B02170-EED4-4508-B967-4BABC794BFB0}" srcOrd="0" destOrd="0" presId="urn:microsoft.com/office/officeart/2008/layout/VerticalCurvedList"/>
    <dgm:cxn modelId="{CBD0D014-5FD8-462A-9C7F-A699A596B977}" srcId="{9EBF1873-EE9C-47A0-B64C-304617A441BB}" destId="{FC7E4484-3487-49C7-849B-4BBCE31B056C}" srcOrd="3" destOrd="0" parTransId="{B3710A7F-99F0-4947-8BD7-7F70CC562DBA}" sibTransId="{BEF9A357-B0D7-48B4-A32A-1589566F3CFA}"/>
    <dgm:cxn modelId="{77B2D6E1-AFBD-4432-A5A1-FE10562E4F78}" srcId="{9EBF1873-EE9C-47A0-B64C-304617A441BB}" destId="{F0284A0D-FAD3-405E-9481-5658B9CA5265}" srcOrd="0" destOrd="0" parTransId="{62A1BFE3-EC68-4600-BB31-FB6C12621A63}" sibTransId="{5C525511-9B45-40A1-BA97-0EA4069E0B57}"/>
    <dgm:cxn modelId="{42B88B27-D90A-41E3-9183-536AC293BE9C}" type="presOf" srcId="{C5C49959-9ABF-4469-B0DC-AD2549E5FA02}" destId="{15CF5CD1-F9E5-4ECC-A80A-7D4461E99FCD}" srcOrd="0" destOrd="0" presId="urn:microsoft.com/office/officeart/2008/layout/VerticalCurvedList"/>
    <dgm:cxn modelId="{44F339A9-91E7-417C-9077-84E15176F0BC}" srcId="{9EBF1873-EE9C-47A0-B64C-304617A441BB}" destId="{C85F1AA9-647D-4927-BF47-16E5AC5EE9FF}" srcOrd="1" destOrd="0" parTransId="{E3CB26DB-5913-4369-AEBD-FA43040E0FCA}" sibTransId="{62BDEC32-075E-4865-BBED-CAFCE9446B52}"/>
    <dgm:cxn modelId="{06AE77C0-E400-497A-84DB-0D18807D80B4}" srcId="{9EBF1873-EE9C-47A0-B64C-304617A441BB}" destId="{C5C49959-9ABF-4469-B0DC-AD2549E5FA02}" srcOrd="2" destOrd="0" parTransId="{FE8A7051-EEF7-42FB-810A-FD8BD6039854}" sibTransId="{083B6104-691C-4F5F-A56E-F731DBE0E529}"/>
    <dgm:cxn modelId="{AEAA1D39-B543-4674-BE2C-2454197203C1}" type="presOf" srcId="{5C525511-9B45-40A1-BA97-0EA4069E0B57}" destId="{E46B09F6-ACD7-4B77-9859-B4C547D916B3}" srcOrd="0" destOrd="0" presId="urn:microsoft.com/office/officeart/2008/layout/VerticalCurvedList"/>
    <dgm:cxn modelId="{27CEBE7E-029B-49FC-A230-780F598E1632}" type="presOf" srcId="{9EBF1873-EE9C-47A0-B64C-304617A441BB}" destId="{502C4F38-DC1D-4DDA-8D2E-CFD1C61E2606}" srcOrd="0" destOrd="0" presId="urn:microsoft.com/office/officeart/2008/layout/VerticalCurvedList"/>
    <dgm:cxn modelId="{B6313F6C-AC13-489F-AC4A-826780964AEF}" type="presOf" srcId="{C85F1AA9-647D-4927-BF47-16E5AC5EE9FF}" destId="{558F0599-0235-46E7-ABFB-82A3C6857AC7}" srcOrd="0" destOrd="0" presId="urn:microsoft.com/office/officeart/2008/layout/VerticalCurvedList"/>
    <dgm:cxn modelId="{C8C9E6A0-2333-44E0-8279-ACB82752F88F}" type="presParOf" srcId="{502C4F38-DC1D-4DDA-8D2E-CFD1C61E2606}" destId="{BF30EC6E-A91C-4659-8B41-87B4D7C9F840}" srcOrd="0" destOrd="0" presId="urn:microsoft.com/office/officeart/2008/layout/VerticalCurvedList"/>
    <dgm:cxn modelId="{A54D6B59-7FB1-4A49-BDDF-74FBD32F0A81}" type="presParOf" srcId="{BF30EC6E-A91C-4659-8B41-87B4D7C9F840}" destId="{AA580D30-7820-43C2-9105-7FCFEA25B1E9}" srcOrd="0" destOrd="0" presId="urn:microsoft.com/office/officeart/2008/layout/VerticalCurvedList"/>
    <dgm:cxn modelId="{94C43554-79FE-4659-BDBD-C4B9FD23F9AF}" type="presParOf" srcId="{AA580D30-7820-43C2-9105-7FCFEA25B1E9}" destId="{24397A1C-F227-465D-9A0B-F6F009BE123A}" srcOrd="0" destOrd="0" presId="urn:microsoft.com/office/officeart/2008/layout/VerticalCurvedList"/>
    <dgm:cxn modelId="{397A44F5-05EC-44BB-9E80-40C7A4A511E4}" type="presParOf" srcId="{AA580D30-7820-43C2-9105-7FCFEA25B1E9}" destId="{E46B09F6-ACD7-4B77-9859-B4C547D916B3}" srcOrd="1" destOrd="0" presId="urn:microsoft.com/office/officeart/2008/layout/VerticalCurvedList"/>
    <dgm:cxn modelId="{D013A61D-9347-43AD-BB18-EA8495E27177}" type="presParOf" srcId="{AA580D30-7820-43C2-9105-7FCFEA25B1E9}" destId="{8A18BB39-A26B-408E-9BD7-FA450E6D2770}" srcOrd="2" destOrd="0" presId="urn:microsoft.com/office/officeart/2008/layout/VerticalCurvedList"/>
    <dgm:cxn modelId="{1E4692B2-D8C1-459A-B2C7-C85D9751E1C1}" type="presParOf" srcId="{AA580D30-7820-43C2-9105-7FCFEA25B1E9}" destId="{00F3ACCC-EF47-4CA4-BE2D-56818553F116}" srcOrd="3" destOrd="0" presId="urn:microsoft.com/office/officeart/2008/layout/VerticalCurvedList"/>
    <dgm:cxn modelId="{90A0A76B-137F-4114-871C-7C4FBAC64633}" type="presParOf" srcId="{BF30EC6E-A91C-4659-8B41-87B4D7C9F840}" destId="{61B02170-EED4-4508-B967-4BABC794BFB0}" srcOrd="1" destOrd="0" presId="urn:microsoft.com/office/officeart/2008/layout/VerticalCurvedList"/>
    <dgm:cxn modelId="{B7E341B1-3A40-4A7D-AF55-0BABF52E6E5B}" type="presParOf" srcId="{BF30EC6E-A91C-4659-8B41-87B4D7C9F840}" destId="{353F8F99-6591-4239-9926-5CC0B13A30AC}" srcOrd="2" destOrd="0" presId="urn:microsoft.com/office/officeart/2008/layout/VerticalCurvedList"/>
    <dgm:cxn modelId="{D29CCAE0-BFED-4702-A892-7402F727C7D8}" type="presParOf" srcId="{353F8F99-6591-4239-9926-5CC0B13A30AC}" destId="{434F124F-870B-4FF8-8E7F-87DE63998615}" srcOrd="0" destOrd="0" presId="urn:microsoft.com/office/officeart/2008/layout/VerticalCurvedList"/>
    <dgm:cxn modelId="{8393EC6B-C20E-44DD-B013-5B510DE34AC6}" type="presParOf" srcId="{BF30EC6E-A91C-4659-8B41-87B4D7C9F840}" destId="{558F0599-0235-46E7-ABFB-82A3C6857AC7}" srcOrd="3" destOrd="0" presId="urn:microsoft.com/office/officeart/2008/layout/VerticalCurvedList"/>
    <dgm:cxn modelId="{3BBF9CE3-C580-4D3C-8457-AD399227D8A9}" type="presParOf" srcId="{BF30EC6E-A91C-4659-8B41-87B4D7C9F840}" destId="{79761800-869C-4D5E-B59C-57ECE8D4371E}" srcOrd="4" destOrd="0" presId="urn:microsoft.com/office/officeart/2008/layout/VerticalCurvedList"/>
    <dgm:cxn modelId="{E67C3C6A-02E9-4A63-8168-50D3F7AEBF07}" type="presParOf" srcId="{79761800-869C-4D5E-B59C-57ECE8D4371E}" destId="{076909CF-98F3-4A73-A13D-7417BA5E6ECA}" srcOrd="0" destOrd="0" presId="urn:microsoft.com/office/officeart/2008/layout/VerticalCurvedList"/>
    <dgm:cxn modelId="{D9795756-0712-455C-B562-62A9C41F1F70}" type="presParOf" srcId="{BF30EC6E-A91C-4659-8B41-87B4D7C9F840}" destId="{15CF5CD1-F9E5-4ECC-A80A-7D4461E99FCD}" srcOrd="5" destOrd="0" presId="urn:microsoft.com/office/officeart/2008/layout/VerticalCurvedList"/>
    <dgm:cxn modelId="{5F720CA9-485A-4B3F-81E9-3B0CA50A3161}" type="presParOf" srcId="{BF30EC6E-A91C-4659-8B41-87B4D7C9F840}" destId="{8D374A11-406D-43B0-B300-BAD77BDE5B10}" srcOrd="6" destOrd="0" presId="urn:microsoft.com/office/officeart/2008/layout/VerticalCurvedList"/>
    <dgm:cxn modelId="{F060B7F7-C287-42E2-B061-84CD8012D127}" type="presParOf" srcId="{8D374A11-406D-43B0-B300-BAD77BDE5B10}" destId="{9F32AD33-2DF6-4B45-9822-5D9FF5CE4110}" srcOrd="0" destOrd="0" presId="urn:microsoft.com/office/officeart/2008/layout/VerticalCurvedList"/>
    <dgm:cxn modelId="{14F44831-76AA-46ED-9F4E-61040DB4B4E7}" type="presParOf" srcId="{BF30EC6E-A91C-4659-8B41-87B4D7C9F840}" destId="{FB9F6802-C607-4E17-86B4-EB2A5D4D03A5}" srcOrd="7" destOrd="0" presId="urn:microsoft.com/office/officeart/2008/layout/VerticalCurvedList"/>
    <dgm:cxn modelId="{FEF8DDD3-23B6-4D61-A2ED-0FAE55D6CEF2}" type="presParOf" srcId="{BF30EC6E-A91C-4659-8B41-87B4D7C9F840}" destId="{AF4EA103-9130-42FD-9459-BB66EA144456}" srcOrd="8" destOrd="0" presId="urn:microsoft.com/office/officeart/2008/layout/VerticalCurvedList"/>
    <dgm:cxn modelId="{0DDFFEB1-47F4-4001-8B28-22670A875707}" type="presParOf" srcId="{AF4EA103-9130-42FD-9459-BB66EA144456}" destId="{2E80CBB8-41DA-41C4-B772-48AAAA4FBABA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B8EAB7C-E669-4890-9454-D8384A61664B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1478BA6B-00D0-4320-AC74-DFAEE2F46E2D}">
      <dgm:prSet/>
      <dgm:spPr/>
      <dgm:t>
        <a:bodyPr/>
        <a:lstStyle/>
        <a:p>
          <a:pPr rtl="0"/>
          <a:r>
            <a:rPr lang="ru-RU" smtClean="0"/>
            <a:t>Всемирная туристская организация (ВТО)</a:t>
          </a:r>
          <a:endParaRPr lang="ru-RU"/>
        </a:p>
      </dgm:t>
    </dgm:pt>
    <dgm:pt modelId="{103F39A8-4E20-48B8-8E53-CCCC6CC5DA89}" type="parTrans" cxnId="{D9D0194C-683B-4A7A-817F-27691DFCE8AE}">
      <dgm:prSet/>
      <dgm:spPr/>
      <dgm:t>
        <a:bodyPr/>
        <a:lstStyle/>
        <a:p>
          <a:endParaRPr lang="ru-RU"/>
        </a:p>
      </dgm:t>
    </dgm:pt>
    <dgm:pt modelId="{E89CD17F-9871-468A-9605-E96F9ABD79AB}" type="sibTrans" cxnId="{D9D0194C-683B-4A7A-817F-27691DFCE8AE}">
      <dgm:prSet/>
      <dgm:spPr/>
      <dgm:t>
        <a:bodyPr/>
        <a:lstStyle/>
        <a:p>
          <a:endParaRPr lang="ru-RU"/>
        </a:p>
      </dgm:t>
    </dgm:pt>
    <dgm:pt modelId="{7C7FDBE9-6FA0-44EB-815B-3095CE6420F7}">
      <dgm:prSet/>
      <dgm:spPr/>
      <dgm:t>
        <a:bodyPr/>
        <a:lstStyle/>
        <a:p>
          <a:pPr rtl="0"/>
          <a:r>
            <a:rPr lang="ru-RU" smtClean="0"/>
            <a:t>Всемирный совет по путешествиям и туризму (ВТТС) </a:t>
          </a:r>
          <a:endParaRPr lang="ru-RU"/>
        </a:p>
      </dgm:t>
    </dgm:pt>
    <dgm:pt modelId="{AD991A8A-E805-466C-A8AB-06BA0FFE5B0C}" type="parTrans" cxnId="{056D8E86-8A9C-4260-B7B9-117C6915370F}">
      <dgm:prSet/>
      <dgm:spPr/>
      <dgm:t>
        <a:bodyPr/>
        <a:lstStyle/>
        <a:p>
          <a:endParaRPr lang="ru-RU"/>
        </a:p>
      </dgm:t>
    </dgm:pt>
    <dgm:pt modelId="{CC64E4A3-2AAD-4B94-9931-98C0453277E6}" type="sibTrans" cxnId="{056D8E86-8A9C-4260-B7B9-117C6915370F}">
      <dgm:prSet/>
      <dgm:spPr/>
      <dgm:t>
        <a:bodyPr/>
        <a:lstStyle/>
        <a:p>
          <a:endParaRPr lang="ru-RU"/>
        </a:p>
      </dgm:t>
    </dgm:pt>
    <dgm:pt modelId="{7A457F0D-9C8C-4413-98F7-720FC9BEFC08}">
      <dgm:prSet/>
      <dgm:spPr/>
      <dgm:t>
        <a:bodyPr/>
        <a:lstStyle/>
        <a:p>
          <a:pPr rtl="0"/>
          <a:r>
            <a:rPr lang="ru-RU" smtClean="0"/>
            <a:t>Всемирная федерация туристских агентств (World Association of Travel Agencies, WATA)</a:t>
          </a:r>
          <a:endParaRPr lang="ru-RU"/>
        </a:p>
      </dgm:t>
    </dgm:pt>
    <dgm:pt modelId="{3FF30ACA-BEA1-4309-8E06-ABBDB7DAE099}" type="parTrans" cxnId="{DA4FA0B8-2919-4EBA-A071-7C8D1E27ECAC}">
      <dgm:prSet/>
      <dgm:spPr/>
      <dgm:t>
        <a:bodyPr/>
        <a:lstStyle/>
        <a:p>
          <a:endParaRPr lang="ru-RU"/>
        </a:p>
      </dgm:t>
    </dgm:pt>
    <dgm:pt modelId="{574F5442-D236-499A-908A-36F4F025CEB9}" type="sibTrans" cxnId="{DA4FA0B8-2919-4EBA-A071-7C8D1E27ECAC}">
      <dgm:prSet/>
      <dgm:spPr/>
      <dgm:t>
        <a:bodyPr/>
        <a:lstStyle/>
        <a:p>
          <a:endParaRPr lang="ru-RU"/>
        </a:p>
      </dgm:t>
    </dgm:pt>
    <dgm:pt modelId="{BAB320E5-55AF-4BF8-BB68-9BD0719EFEDA}">
      <dgm:prSet/>
      <dgm:spPr/>
      <dgm:t>
        <a:bodyPr/>
        <a:lstStyle/>
        <a:p>
          <a:pPr rtl="0"/>
          <a:r>
            <a:rPr lang="ru-RU" smtClean="0"/>
            <a:t>Всемирная федерация ассоциаций туристских агентств (УФТАА) </a:t>
          </a:r>
          <a:endParaRPr lang="ru-RU"/>
        </a:p>
      </dgm:t>
    </dgm:pt>
    <dgm:pt modelId="{42E3131E-1FFA-4403-B972-235549262B7D}" type="parTrans" cxnId="{BAF4A4DD-7225-43D1-AF39-3F26C0FBDA33}">
      <dgm:prSet/>
      <dgm:spPr/>
      <dgm:t>
        <a:bodyPr/>
        <a:lstStyle/>
        <a:p>
          <a:endParaRPr lang="ru-RU"/>
        </a:p>
      </dgm:t>
    </dgm:pt>
    <dgm:pt modelId="{FB7FF094-6302-421E-A2B7-EB577EDA622C}" type="sibTrans" cxnId="{BAF4A4DD-7225-43D1-AF39-3F26C0FBDA33}">
      <dgm:prSet/>
      <dgm:spPr/>
      <dgm:t>
        <a:bodyPr/>
        <a:lstStyle/>
        <a:p>
          <a:endParaRPr lang="ru-RU"/>
        </a:p>
      </dgm:t>
    </dgm:pt>
    <dgm:pt modelId="{3016B07F-6BE3-4028-B569-94D32DBA9B73}" type="pres">
      <dgm:prSet presAssocID="{7B8EAB7C-E669-4890-9454-D8384A61664B}" presName="diagram" presStyleCnt="0">
        <dgm:presLayoutVars>
          <dgm:dir/>
          <dgm:resizeHandles val="exact"/>
        </dgm:presLayoutVars>
      </dgm:prSet>
      <dgm:spPr/>
    </dgm:pt>
    <dgm:pt modelId="{91509E8C-1502-48C4-A647-54F70797C286}" type="pres">
      <dgm:prSet presAssocID="{1478BA6B-00D0-4320-AC74-DFAEE2F46E2D}" presName="node" presStyleLbl="node1" presStyleIdx="0" presStyleCnt="4">
        <dgm:presLayoutVars>
          <dgm:bulletEnabled val="1"/>
        </dgm:presLayoutVars>
      </dgm:prSet>
      <dgm:spPr/>
    </dgm:pt>
    <dgm:pt modelId="{B0FAEBB4-4ED8-4652-8EA2-48F7569BD239}" type="pres">
      <dgm:prSet presAssocID="{E89CD17F-9871-468A-9605-E96F9ABD79AB}" presName="sibTrans" presStyleCnt="0"/>
      <dgm:spPr/>
    </dgm:pt>
    <dgm:pt modelId="{4938CB99-C0E9-4913-9F21-E41CC57B8929}" type="pres">
      <dgm:prSet presAssocID="{7C7FDBE9-6FA0-44EB-815B-3095CE6420F7}" presName="node" presStyleLbl="node1" presStyleIdx="1" presStyleCnt="4">
        <dgm:presLayoutVars>
          <dgm:bulletEnabled val="1"/>
        </dgm:presLayoutVars>
      </dgm:prSet>
      <dgm:spPr/>
    </dgm:pt>
    <dgm:pt modelId="{DF658029-DA5B-40F4-BABF-CF0358ACA3D8}" type="pres">
      <dgm:prSet presAssocID="{CC64E4A3-2AAD-4B94-9931-98C0453277E6}" presName="sibTrans" presStyleCnt="0"/>
      <dgm:spPr/>
    </dgm:pt>
    <dgm:pt modelId="{8391D33C-9764-434A-89C5-AE7A0D2A2A04}" type="pres">
      <dgm:prSet presAssocID="{7A457F0D-9C8C-4413-98F7-720FC9BEFC08}" presName="node" presStyleLbl="node1" presStyleIdx="2" presStyleCnt="4">
        <dgm:presLayoutVars>
          <dgm:bulletEnabled val="1"/>
        </dgm:presLayoutVars>
      </dgm:prSet>
      <dgm:spPr/>
    </dgm:pt>
    <dgm:pt modelId="{00421059-C884-40D5-98C2-460D8F7EDCC5}" type="pres">
      <dgm:prSet presAssocID="{574F5442-D236-499A-908A-36F4F025CEB9}" presName="sibTrans" presStyleCnt="0"/>
      <dgm:spPr/>
    </dgm:pt>
    <dgm:pt modelId="{0689B058-9DEC-4BDB-94AC-6F4A1243CE14}" type="pres">
      <dgm:prSet presAssocID="{BAB320E5-55AF-4BF8-BB68-9BD0719EFEDA}" presName="node" presStyleLbl="node1" presStyleIdx="3" presStyleCnt="4">
        <dgm:presLayoutVars>
          <dgm:bulletEnabled val="1"/>
        </dgm:presLayoutVars>
      </dgm:prSet>
      <dgm:spPr/>
    </dgm:pt>
  </dgm:ptLst>
  <dgm:cxnLst>
    <dgm:cxn modelId="{A360B350-7AE0-465F-A9BF-F62DF93DAEE9}" type="presOf" srcId="{7B8EAB7C-E669-4890-9454-D8384A61664B}" destId="{3016B07F-6BE3-4028-B569-94D32DBA9B73}" srcOrd="0" destOrd="0" presId="urn:microsoft.com/office/officeart/2005/8/layout/default"/>
    <dgm:cxn modelId="{DA4FA0B8-2919-4EBA-A071-7C8D1E27ECAC}" srcId="{7B8EAB7C-E669-4890-9454-D8384A61664B}" destId="{7A457F0D-9C8C-4413-98F7-720FC9BEFC08}" srcOrd="2" destOrd="0" parTransId="{3FF30ACA-BEA1-4309-8E06-ABBDB7DAE099}" sibTransId="{574F5442-D236-499A-908A-36F4F025CEB9}"/>
    <dgm:cxn modelId="{D9D0194C-683B-4A7A-817F-27691DFCE8AE}" srcId="{7B8EAB7C-E669-4890-9454-D8384A61664B}" destId="{1478BA6B-00D0-4320-AC74-DFAEE2F46E2D}" srcOrd="0" destOrd="0" parTransId="{103F39A8-4E20-48B8-8E53-CCCC6CC5DA89}" sibTransId="{E89CD17F-9871-468A-9605-E96F9ABD79AB}"/>
    <dgm:cxn modelId="{88BB6BFD-5DC9-4B5C-AD75-23704D942FA6}" type="presOf" srcId="{BAB320E5-55AF-4BF8-BB68-9BD0719EFEDA}" destId="{0689B058-9DEC-4BDB-94AC-6F4A1243CE14}" srcOrd="0" destOrd="0" presId="urn:microsoft.com/office/officeart/2005/8/layout/default"/>
    <dgm:cxn modelId="{324A1D3B-8DA1-4A6E-B66C-22D94DC37857}" type="presOf" srcId="{7C7FDBE9-6FA0-44EB-815B-3095CE6420F7}" destId="{4938CB99-C0E9-4913-9F21-E41CC57B8929}" srcOrd="0" destOrd="0" presId="urn:microsoft.com/office/officeart/2005/8/layout/default"/>
    <dgm:cxn modelId="{B218D9B8-15F9-44DD-AD50-C3A63F05E364}" type="presOf" srcId="{1478BA6B-00D0-4320-AC74-DFAEE2F46E2D}" destId="{91509E8C-1502-48C4-A647-54F70797C286}" srcOrd="0" destOrd="0" presId="urn:microsoft.com/office/officeart/2005/8/layout/default"/>
    <dgm:cxn modelId="{CA3C6489-4943-4CF4-8B53-FF1931544432}" type="presOf" srcId="{7A457F0D-9C8C-4413-98F7-720FC9BEFC08}" destId="{8391D33C-9764-434A-89C5-AE7A0D2A2A04}" srcOrd="0" destOrd="0" presId="urn:microsoft.com/office/officeart/2005/8/layout/default"/>
    <dgm:cxn modelId="{056D8E86-8A9C-4260-B7B9-117C6915370F}" srcId="{7B8EAB7C-E669-4890-9454-D8384A61664B}" destId="{7C7FDBE9-6FA0-44EB-815B-3095CE6420F7}" srcOrd="1" destOrd="0" parTransId="{AD991A8A-E805-466C-A8AB-06BA0FFE5B0C}" sibTransId="{CC64E4A3-2AAD-4B94-9931-98C0453277E6}"/>
    <dgm:cxn modelId="{BAF4A4DD-7225-43D1-AF39-3F26C0FBDA33}" srcId="{7B8EAB7C-E669-4890-9454-D8384A61664B}" destId="{BAB320E5-55AF-4BF8-BB68-9BD0719EFEDA}" srcOrd="3" destOrd="0" parTransId="{42E3131E-1FFA-4403-B972-235549262B7D}" sibTransId="{FB7FF094-6302-421E-A2B7-EB577EDA622C}"/>
    <dgm:cxn modelId="{40634744-C0D9-486F-8E8A-4BAE0DB07FF9}" type="presParOf" srcId="{3016B07F-6BE3-4028-B569-94D32DBA9B73}" destId="{91509E8C-1502-48C4-A647-54F70797C286}" srcOrd="0" destOrd="0" presId="urn:microsoft.com/office/officeart/2005/8/layout/default"/>
    <dgm:cxn modelId="{C0D44FAE-685C-4A70-9C89-187E3DBBBC84}" type="presParOf" srcId="{3016B07F-6BE3-4028-B569-94D32DBA9B73}" destId="{B0FAEBB4-4ED8-4652-8EA2-48F7569BD239}" srcOrd="1" destOrd="0" presId="urn:microsoft.com/office/officeart/2005/8/layout/default"/>
    <dgm:cxn modelId="{0D0E26DD-A410-44D4-BA28-B66EA5B30254}" type="presParOf" srcId="{3016B07F-6BE3-4028-B569-94D32DBA9B73}" destId="{4938CB99-C0E9-4913-9F21-E41CC57B8929}" srcOrd="2" destOrd="0" presId="urn:microsoft.com/office/officeart/2005/8/layout/default"/>
    <dgm:cxn modelId="{4A9FD7A6-434A-4AB5-A9C5-60207B5E5AE3}" type="presParOf" srcId="{3016B07F-6BE3-4028-B569-94D32DBA9B73}" destId="{DF658029-DA5B-40F4-BABF-CF0358ACA3D8}" srcOrd="3" destOrd="0" presId="urn:microsoft.com/office/officeart/2005/8/layout/default"/>
    <dgm:cxn modelId="{7DB6BE94-0438-4E68-AEB0-DF2C5FBA55F6}" type="presParOf" srcId="{3016B07F-6BE3-4028-B569-94D32DBA9B73}" destId="{8391D33C-9764-434A-89C5-AE7A0D2A2A04}" srcOrd="4" destOrd="0" presId="urn:microsoft.com/office/officeart/2005/8/layout/default"/>
    <dgm:cxn modelId="{357F9534-8B3F-416C-A453-3AB126417AFF}" type="presParOf" srcId="{3016B07F-6BE3-4028-B569-94D32DBA9B73}" destId="{00421059-C884-40D5-98C2-460D8F7EDCC5}" srcOrd="5" destOrd="0" presId="urn:microsoft.com/office/officeart/2005/8/layout/default"/>
    <dgm:cxn modelId="{0A32E5FE-AF80-4546-AC46-AC0637A291DA}" type="presParOf" srcId="{3016B07F-6BE3-4028-B569-94D32DBA9B73}" destId="{0689B058-9DEC-4BDB-94AC-6F4A1243CE14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7E0645B-895D-4F70-A505-72376BEE10FC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4CC3F094-8413-4307-9527-C9BFADA8C983}">
      <dgm:prSet/>
      <dgm:spPr/>
      <dgm:t>
        <a:bodyPr/>
        <a:lstStyle/>
        <a:p>
          <a:pPr rtl="0"/>
          <a:r>
            <a:rPr lang="ru-RU" smtClean="0"/>
            <a:t>Международная ассоциация воздушного транспорта ИАТА (International Air Transport Association, IATA)</a:t>
          </a:r>
          <a:endParaRPr lang="ru-RU"/>
        </a:p>
      </dgm:t>
    </dgm:pt>
    <dgm:pt modelId="{882A8999-F13F-4E92-A69F-4115A958C63B}" type="parTrans" cxnId="{08360CE6-5748-4862-B8DE-1F6A11FA7677}">
      <dgm:prSet/>
      <dgm:spPr/>
      <dgm:t>
        <a:bodyPr/>
        <a:lstStyle/>
        <a:p>
          <a:endParaRPr lang="ru-RU"/>
        </a:p>
      </dgm:t>
    </dgm:pt>
    <dgm:pt modelId="{322FE8EC-67CF-4CAA-BDF1-CFE1123FED1D}" type="sibTrans" cxnId="{08360CE6-5748-4862-B8DE-1F6A11FA7677}">
      <dgm:prSet/>
      <dgm:spPr/>
      <dgm:t>
        <a:bodyPr/>
        <a:lstStyle/>
        <a:p>
          <a:endParaRPr lang="ru-RU"/>
        </a:p>
      </dgm:t>
    </dgm:pt>
    <dgm:pt modelId="{1048D0F7-F274-4777-BC62-81D6A6DA045B}">
      <dgm:prSet/>
      <dgm:spPr/>
      <dgm:t>
        <a:bodyPr/>
        <a:lstStyle/>
        <a:p>
          <a:pPr rtl="0"/>
          <a:r>
            <a:rPr lang="ru-RU" smtClean="0"/>
            <a:t>Международная ассоциация морских пассажирских перевозчиков (ИПСА)</a:t>
          </a:r>
          <a:endParaRPr lang="ru-RU"/>
        </a:p>
      </dgm:t>
    </dgm:pt>
    <dgm:pt modelId="{053958F1-E778-477D-BCF0-626E9FBF75B1}" type="parTrans" cxnId="{925F4A20-2FEA-488D-9ECC-610118DFB2C3}">
      <dgm:prSet/>
      <dgm:spPr/>
      <dgm:t>
        <a:bodyPr/>
        <a:lstStyle/>
        <a:p>
          <a:endParaRPr lang="ru-RU"/>
        </a:p>
      </dgm:t>
    </dgm:pt>
    <dgm:pt modelId="{4A474764-F985-4546-870A-E3266EF0C509}" type="sibTrans" cxnId="{925F4A20-2FEA-488D-9ECC-610118DFB2C3}">
      <dgm:prSet/>
      <dgm:spPr/>
      <dgm:t>
        <a:bodyPr/>
        <a:lstStyle/>
        <a:p>
          <a:endParaRPr lang="ru-RU"/>
        </a:p>
      </dgm:t>
    </dgm:pt>
    <dgm:pt modelId="{228944A7-EF3D-4E94-A7D6-FC8F3104123F}">
      <dgm:prSet/>
      <dgm:spPr/>
      <dgm:t>
        <a:bodyPr/>
        <a:lstStyle/>
        <a:p>
          <a:pPr rtl="0"/>
          <a:r>
            <a:rPr lang="ru-RU" smtClean="0"/>
            <a:t>Международная гостиничная ассоциация (МГА)</a:t>
          </a:r>
          <a:endParaRPr lang="ru-RU"/>
        </a:p>
      </dgm:t>
    </dgm:pt>
    <dgm:pt modelId="{CD91D911-7F9A-4C83-9DC7-C44551890BBA}" type="parTrans" cxnId="{5409057E-88E6-423C-B489-F6BC62A4A932}">
      <dgm:prSet/>
      <dgm:spPr/>
      <dgm:t>
        <a:bodyPr/>
        <a:lstStyle/>
        <a:p>
          <a:endParaRPr lang="ru-RU"/>
        </a:p>
      </dgm:t>
    </dgm:pt>
    <dgm:pt modelId="{CBC72583-DBAC-4438-A3F6-28610424235F}" type="sibTrans" cxnId="{5409057E-88E6-423C-B489-F6BC62A4A932}">
      <dgm:prSet/>
      <dgm:spPr/>
      <dgm:t>
        <a:bodyPr/>
        <a:lstStyle/>
        <a:p>
          <a:endParaRPr lang="ru-RU"/>
        </a:p>
      </dgm:t>
    </dgm:pt>
    <dgm:pt modelId="{588BD773-2641-4F99-BD5A-854E53D4B6CE}">
      <dgm:prSet/>
      <dgm:spPr/>
      <dgm:t>
        <a:bodyPr/>
        <a:lstStyle/>
        <a:p>
          <a:pPr rtl="0"/>
          <a:r>
            <a:rPr lang="ru-RU" smtClean="0"/>
            <a:t>Международный союз национальных ассоциаций гостиниц, ресторанов и кафе (Хо-Ре-Ка)</a:t>
          </a:r>
          <a:endParaRPr lang="ru-RU"/>
        </a:p>
      </dgm:t>
    </dgm:pt>
    <dgm:pt modelId="{58170918-1D80-4E1A-9B5A-BAED21106AA6}" type="parTrans" cxnId="{999B70C0-DA89-40F6-B97E-B4BDD822C43A}">
      <dgm:prSet/>
      <dgm:spPr/>
      <dgm:t>
        <a:bodyPr/>
        <a:lstStyle/>
        <a:p>
          <a:endParaRPr lang="ru-RU"/>
        </a:p>
      </dgm:t>
    </dgm:pt>
    <dgm:pt modelId="{C13AFAA0-92EC-4C64-BFCD-4054BBDEF68E}" type="sibTrans" cxnId="{999B70C0-DA89-40F6-B97E-B4BDD822C43A}">
      <dgm:prSet/>
      <dgm:spPr/>
      <dgm:t>
        <a:bodyPr/>
        <a:lstStyle/>
        <a:p>
          <a:endParaRPr lang="ru-RU"/>
        </a:p>
      </dgm:t>
    </dgm:pt>
    <dgm:pt modelId="{AF1AC3C4-846C-4108-BC69-A84E515DCF6C}">
      <dgm:prSet/>
      <dgm:spPr/>
      <dgm:t>
        <a:bodyPr/>
        <a:lstStyle/>
        <a:p>
          <a:pPr rtl="0"/>
          <a:r>
            <a:rPr lang="ru-RU" smtClean="0"/>
            <a:t>Международная ассоциация конгрессных центров (АИПК) </a:t>
          </a:r>
          <a:endParaRPr lang="ru-RU"/>
        </a:p>
      </dgm:t>
    </dgm:pt>
    <dgm:pt modelId="{00E3D6CA-9FCC-4FE1-A182-A3E2865C581D}" type="parTrans" cxnId="{5E8F66B9-C291-47CC-B4F6-CC4851D72C3C}">
      <dgm:prSet/>
      <dgm:spPr/>
      <dgm:t>
        <a:bodyPr/>
        <a:lstStyle/>
        <a:p>
          <a:endParaRPr lang="ru-RU"/>
        </a:p>
      </dgm:t>
    </dgm:pt>
    <dgm:pt modelId="{5EE71D6B-72ED-40A9-BACA-652DC16C1C7C}" type="sibTrans" cxnId="{5E8F66B9-C291-47CC-B4F6-CC4851D72C3C}">
      <dgm:prSet/>
      <dgm:spPr/>
      <dgm:t>
        <a:bodyPr/>
        <a:lstStyle/>
        <a:p>
          <a:endParaRPr lang="ru-RU"/>
        </a:p>
      </dgm:t>
    </dgm:pt>
    <dgm:pt modelId="{E8E36F57-A709-4E71-B166-CCDD4AEE6E6C}" type="pres">
      <dgm:prSet presAssocID="{F7E0645B-895D-4F70-A505-72376BEE10FC}" presName="diagram" presStyleCnt="0">
        <dgm:presLayoutVars>
          <dgm:dir/>
          <dgm:resizeHandles val="exact"/>
        </dgm:presLayoutVars>
      </dgm:prSet>
      <dgm:spPr/>
    </dgm:pt>
    <dgm:pt modelId="{A25845F4-ACD2-4575-ABD0-671F43784960}" type="pres">
      <dgm:prSet presAssocID="{4CC3F094-8413-4307-9527-C9BFADA8C983}" presName="node" presStyleLbl="node1" presStyleIdx="0" presStyleCnt="5">
        <dgm:presLayoutVars>
          <dgm:bulletEnabled val="1"/>
        </dgm:presLayoutVars>
      </dgm:prSet>
      <dgm:spPr/>
    </dgm:pt>
    <dgm:pt modelId="{302054FD-4D20-4FBF-A93F-17A46CCA5985}" type="pres">
      <dgm:prSet presAssocID="{322FE8EC-67CF-4CAA-BDF1-CFE1123FED1D}" presName="sibTrans" presStyleCnt="0"/>
      <dgm:spPr/>
    </dgm:pt>
    <dgm:pt modelId="{5E123E2F-C255-430E-836E-502A270CD354}" type="pres">
      <dgm:prSet presAssocID="{1048D0F7-F274-4777-BC62-81D6A6DA045B}" presName="node" presStyleLbl="node1" presStyleIdx="1" presStyleCnt="5">
        <dgm:presLayoutVars>
          <dgm:bulletEnabled val="1"/>
        </dgm:presLayoutVars>
      </dgm:prSet>
      <dgm:spPr/>
    </dgm:pt>
    <dgm:pt modelId="{127D5164-584E-4084-81DA-BBF5EC166852}" type="pres">
      <dgm:prSet presAssocID="{4A474764-F985-4546-870A-E3266EF0C509}" presName="sibTrans" presStyleCnt="0"/>
      <dgm:spPr/>
    </dgm:pt>
    <dgm:pt modelId="{D2B3762D-245E-47FC-A617-6FB202EF5876}" type="pres">
      <dgm:prSet presAssocID="{228944A7-EF3D-4E94-A7D6-FC8F3104123F}" presName="node" presStyleLbl="node1" presStyleIdx="2" presStyleCnt="5">
        <dgm:presLayoutVars>
          <dgm:bulletEnabled val="1"/>
        </dgm:presLayoutVars>
      </dgm:prSet>
      <dgm:spPr/>
    </dgm:pt>
    <dgm:pt modelId="{198C865C-1B64-4A72-AA63-2027D4DC41ED}" type="pres">
      <dgm:prSet presAssocID="{CBC72583-DBAC-4438-A3F6-28610424235F}" presName="sibTrans" presStyleCnt="0"/>
      <dgm:spPr/>
    </dgm:pt>
    <dgm:pt modelId="{A0233925-7B9F-4C0E-B979-44F019F2D06D}" type="pres">
      <dgm:prSet presAssocID="{588BD773-2641-4F99-BD5A-854E53D4B6CE}" presName="node" presStyleLbl="node1" presStyleIdx="3" presStyleCnt="5">
        <dgm:presLayoutVars>
          <dgm:bulletEnabled val="1"/>
        </dgm:presLayoutVars>
      </dgm:prSet>
      <dgm:spPr/>
    </dgm:pt>
    <dgm:pt modelId="{FA966C6F-26FB-415F-A456-0415D7CBDD59}" type="pres">
      <dgm:prSet presAssocID="{C13AFAA0-92EC-4C64-BFCD-4054BBDEF68E}" presName="sibTrans" presStyleCnt="0"/>
      <dgm:spPr/>
    </dgm:pt>
    <dgm:pt modelId="{8DB5AC97-9C30-4778-A6DE-7FD3A439074F}" type="pres">
      <dgm:prSet presAssocID="{AF1AC3C4-846C-4108-BC69-A84E515DCF6C}" presName="node" presStyleLbl="node1" presStyleIdx="4" presStyleCnt="5">
        <dgm:presLayoutVars>
          <dgm:bulletEnabled val="1"/>
        </dgm:presLayoutVars>
      </dgm:prSet>
      <dgm:spPr/>
    </dgm:pt>
  </dgm:ptLst>
  <dgm:cxnLst>
    <dgm:cxn modelId="{46EB8504-8E9D-4FD3-85D4-A6A4D984756D}" type="presOf" srcId="{1048D0F7-F274-4777-BC62-81D6A6DA045B}" destId="{5E123E2F-C255-430E-836E-502A270CD354}" srcOrd="0" destOrd="0" presId="urn:microsoft.com/office/officeart/2005/8/layout/default"/>
    <dgm:cxn modelId="{5409057E-88E6-423C-B489-F6BC62A4A932}" srcId="{F7E0645B-895D-4F70-A505-72376BEE10FC}" destId="{228944A7-EF3D-4E94-A7D6-FC8F3104123F}" srcOrd="2" destOrd="0" parTransId="{CD91D911-7F9A-4C83-9DC7-C44551890BBA}" sibTransId="{CBC72583-DBAC-4438-A3F6-28610424235F}"/>
    <dgm:cxn modelId="{AF8510C0-321B-4E6D-8771-081D8B267BCC}" type="presOf" srcId="{F7E0645B-895D-4F70-A505-72376BEE10FC}" destId="{E8E36F57-A709-4E71-B166-CCDD4AEE6E6C}" srcOrd="0" destOrd="0" presId="urn:microsoft.com/office/officeart/2005/8/layout/default"/>
    <dgm:cxn modelId="{C46C892E-6028-4A5C-805D-DA893C72F2BE}" type="presOf" srcId="{AF1AC3C4-846C-4108-BC69-A84E515DCF6C}" destId="{8DB5AC97-9C30-4778-A6DE-7FD3A439074F}" srcOrd="0" destOrd="0" presId="urn:microsoft.com/office/officeart/2005/8/layout/default"/>
    <dgm:cxn modelId="{335DFFE8-1801-4DA0-AC69-D8A178D6C9C7}" type="presOf" srcId="{588BD773-2641-4F99-BD5A-854E53D4B6CE}" destId="{A0233925-7B9F-4C0E-B979-44F019F2D06D}" srcOrd="0" destOrd="0" presId="urn:microsoft.com/office/officeart/2005/8/layout/default"/>
    <dgm:cxn modelId="{999B70C0-DA89-40F6-B97E-B4BDD822C43A}" srcId="{F7E0645B-895D-4F70-A505-72376BEE10FC}" destId="{588BD773-2641-4F99-BD5A-854E53D4B6CE}" srcOrd="3" destOrd="0" parTransId="{58170918-1D80-4E1A-9B5A-BAED21106AA6}" sibTransId="{C13AFAA0-92EC-4C64-BFCD-4054BBDEF68E}"/>
    <dgm:cxn modelId="{30510CFC-60B6-4332-9F3E-01E9BD297DD7}" type="presOf" srcId="{228944A7-EF3D-4E94-A7D6-FC8F3104123F}" destId="{D2B3762D-245E-47FC-A617-6FB202EF5876}" srcOrd="0" destOrd="0" presId="urn:microsoft.com/office/officeart/2005/8/layout/default"/>
    <dgm:cxn modelId="{1157D4F7-1E04-4EF8-A41A-55DE445DF939}" type="presOf" srcId="{4CC3F094-8413-4307-9527-C9BFADA8C983}" destId="{A25845F4-ACD2-4575-ABD0-671F43784960}" srcOrd="0" destOrd="0" presId="urn:microsoft.com/office/officeart/2005/8/layout/default"/>
    <dgm:cxn modelId="{5E8F66B9-C291-47CC-B4F6-CC4851D72C3C}" srcId="{F7E0645B-895D-4F70-A505-72376BEE10FC}" destId="{AF1AC3C4-846C-4108-BC69-A84E515DCF6C}" srcOrd="4" destOrd="0" parTransId="{00E3D6CA-9FCC-4FE1-A182-A3E2865C581D}" sibTransId="{5EE71D6B-72ED-40A9-BACA-652DC16C1C7C}"/>
    <dgm:cxn modelId="{08360CE6-5748-4862-B8DE-1F6A11FA7677}" srcId="{F7E0645B-895D-4F70-A505-72376BEE10FC}" destId="{4CC3F094-8413-4307-9527-C9BFADA8C983}" srcOrd="0" destOrd="0" parTransId="{882A8999-F13F-4E92-A69F-4115A958C63B}" sibTransId="{322FE8EC-67CF-4CAA-BDF1-CFE1123FED1D}"/>
    <dgm:cxn modelId="{925F4A20-2FEA-488D-9ECC-610118DFB2C3}" srcId="{F7E0645B-895D-4F70-A505-72376BEE10FC}" destId="{1048D0F7-F274-4777-BC62-81D6A6DA045B}" srcOrd="1" destOrd="0" parTransId="{053958F1-E778-477D-BCF0-626E9FBF75B1}" sibTransId="{4A474764-F985-4546-870A-E3266EF0C509}"/>
    <dgm:cxn modelId="{53ED9C23-A519-46E9-90DB-A2184C01BED2}" type="presParOf" srcId="{E8E36F57-A709-4E71-B166-CCDD4AEE6E6C}" destId="{A25845F4-ACD2-4575-ABD0-671F43784960}" srcOrd="0" destOrd="0" presId="urn:microsoft.com/office/officeart/2005/8/layout/default"/>
    <dgm:cxn modelId="{AB23A213-599C-4D5D-89CA-A685A45C3FC7}" type="presParOf" srcId="{E8E36F57-A709-4E71-B166-CCDD4AEE6E6C}" destId="{302054FD-4D20-4FBF-A93F-17A46CCA5985}" srcOrd="1" destOrd="0" presId="urn:microsoft.com/office/officeart/2005/8/layout/default"/>
    <dgm:cxn modelId="{4FB035C4-076F-49F6-A303-85B939254198}" type="presParOf" srcId="{E8E36F57-A709-4E71-B166-CCDD4AEE6E6C}" destId="{5E123E2F-C255-430E-836E-502A270CD354}" srcOrd="2" destOrd="0" presId="urn:microsoft.com/office/officeart/2005/8/layout/default"/>
    <dgm:cxn modelId="{879167F7-3023-4C5D-8738-CC000F478913}" type="presParOf" srcId="{E8E36F57-A709-4E71-B166-CCDD4AEE6E6C}" destId="{127D5164-584E-4084-81DA-BBF5EC166852}" srcOrd="3" destOrd="0" presId="urn:microsoft.com/office/officeart/2005/8/layout/default"/>
    <dgm:cxn modelId="{6A5F4088-8693-4E07-9557-E9472FA6A9DC}" type="presParOf" srcId="{E8E36F57-A709-4E71-B166-CCDD4AEE6E6C}" destId="{D2B3762D-245E-47FC-A617-6FB202EF5876}" srcOrd="4" destOrd="0" presId="urn:microsoft.com/office/officeart/2005/8/layout/default"/>
    <dgm:cxn modelId="{9FFF1F73-D5F6-41EA-AAF9-673AC75A142D}" type="presParOf" srcId="{E8E36F57-A709-4E71-B166-CCDD4AEE6E6C}" destId="{198C865C-1B64-4A72-AA63-2027D4DC41ED}" srcOrd="5" destOrd="0" presId="urn:microsoft.com/office/officeart/2005/8/layout/default"/>
    <dgm:cxn modelId="{A28E7F04-0A9A-4BE2-BB5B-BCAA056737B2}" type="presParOf" srcId="{E8E36F57-A709-4E71-B166-CCDD4AEE6E6C}" destId="{A0233925-7B9F-4C0E-B979-44F019F2D06D}" srcOrd="6" destOrd="0" presId="urn:microsoft.com/office/officeart/2005/8/layout/default"/>
    <dgm:cxn modelId="{6DD653FC-8607-4B98-84FA-D9B81CFA5967}" type="presParOf" srcId="{E8E36F57-A709-4E71-B166-CCDD4AEE6E6C}" destId="{FA966C6F-26FB-415F-A456-0415D7CBDD59}" srcOrd="7" destOrd="0" presId="urn:microsoft.com/office/officeart/2005/8/layout/default"/>
    <dgm:cxn modelId="{A1F574EB-DA1C-4133-9756-531E44F92FB0}" type="presParOf" srcId="{E8E36F57-A709-4E71-B166-CCDD4AEE6E6C}" destId="{8DB5AC97-9C30-4778-A6DE-7FD3A439074F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F4719B9-AD42-422B-BD96-45E4039F3C35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0E53E5D3-AC51-4880-8800-D98F3EC2AF3A}">
      <dgm:prSet/>
      <dgm:spPr/>
      <dgm:t>
        <a:bodyPr/>
        <a:lstStyle/>
        <a:p>
          <a:pPr rtl="0"/>
          <a:r>
            <a:rPr lang="ru-RU" smtClean="0"/>
            <a:t>Туристская ассоциация стран Азии и Тихого океана (ПАТА)</a:t>
          </a:r>
          <a:endParaRPr lang="ru-RU"/>
        </a:p>
      </dgm:t>
    </dgm:pt>
    <dgm:pt modelId="{B18D9D84-198F-4924-8439-C9E3B10C8958}" type="parTrans" cxnId="{63C7A569-ACC0-4F70-95E6-CF90FD9F062D}">
      <dgm:prSet/>
      <dgm:spPr/>
      <dgm:t>
        <a:bodyPr/>
        <a:lstStyle/>
        <a:p>
          <a:endParaRPr lang="ru-RU"/>
        </a:p>
      </dgm:t>
    </dgm:pt>
    <dgm:pt modelId="{D028386F-1BB0-4067-8667-9C413BF6EA37}" type="sibTrans" cxnId="{63C7A569-ACC0-4F70-95E6-CF90FD9F062D}">
      <dgm:prSet/>
      <dgm:spPr/>
      <dgm:t>
        <a:bodyPr/>
        <a:lstStyle/>
        <a:p>
          <a:endParaRPr lang="ru-RU"/>
        </a:p>
      </dgm:t>
    </dgm:pt>
    <dgm:pt modelId="{8AB73626-87F7-4197-9BF0-BB5796BBE640}">
      <dgm:prSet/>
      <dgm:spPr/>
      <dgm:t>
        <a:bodyPr/>
        <a:lstStyle/>
        <a:p>
          <a:pPr rtl="0"/>
          <a:r>
            <a:rPr lang="ru-RU" smtClean="0"/>
            <a:t>Ассоциация туристской индустрии Америки (ТИАА)</a:t>
          </a:r>
          <a:endParaRPr lang="ru-RU"/>
        </a:p>
      </dgm:t>
    </dgm:pt>
    <dgm:pt modelId="{BE9F7445-E0F1-4C3E-B793-72CEFF2114A3}" type="parTrans" cxnId="{047E70C2-90E2-4374-8FC0-AFCCDB3024BF}">
      <dgm:prSet/>
      <dgm:spPr/>
      <dgm:t>
        <a:bodyPr/>
        <a:lstStyle/>
        <a:p>
          <a:endParaRPr lang="ru-RU"/>
        </a:p>
      </dgm:t>
    </dgm:pt>
    <dgm:pt modelId="{EA40AE0D-89FA-4976-8DAE-19BF22DC53FA}" type="sibTrans" cxnId="{047E70C2-90E2-4374-8FC0-AFCCDB3024BF}">
      <dgm:prSet/>
      <dgm:spPr/>
      <dgm:t>
        <a:bodyPr/>
        <a:lstStyle/>
        <a:p>
          <a:endParaRPr lang="ru-RU"/>
        </a:p>
      </dgm:t>
    </dgm:pt>
    <dgm:pt modelId="{EA61BFC5-D9D4-41A3-95B1-ADAD7AF68EC4}">
      <dgm:prSet/>
      <dgm:spPr/>
      <dgm:t>
        <a:bodyPr/>
        <a:lstStyle/>
        <a:p>
          <a:pPr rtl="0"/>
          <a:r>
            <a:rPr lang="ru-RU" smtClean="0"/>
            <a:t>Карибская ассоциация по туризму (КТА)</a:t>
          </a:r>
          <a:endParaRPr lang="ru-RU"/>
        </a:p>
      </dgm:t>
    </dgm:pt>
    <dgm:pt modelId="{19BB4043-8D0E-4EC3-8839-4436ADFFED84}" type="parTrans" cxnId="{0A77FB2C-93E8-47F0-8B8E-2E51742877CE}">
      <dgm:prSet/>
      <dgm:spPr/>
      <dgm:t>
        <a:bodyPr/>
        <a:lstStyle/>
        <a:p>
          <a:endParaRPr lang="ru-RU"/>
        </a:p>
      </dgm:t>
    </dgm:pt>
    <dgm:pt modelId="{71D2E1E4-5D8E-4866-8932-260AEA424238}" type="sibTrans" cxnId="{0A77FB2C-93E8-47F0-8B8E-2E51742877CE}">
      <dgm:prSet/>
      <dgm:spPr/>
      <dgm:t>
        <a:bodyPr/>
        <a:lstStyle/>
        <a:p>
          <a:endParaRPr lang="ru-RU"/>
        </a:p>
      </dgm:t>
    </dgm:pt>
    <dgm:pt modelId="{848B2A34-6F8E-4E68-A0E0-17A4CA5D2CB0}">
      <dgm:prSet/>
      <dgm:spPr/>
      <dgm:t>
        <a:bodyPr/>
        <a:lstStyle/>
        <a:p>
          <a:pPr rtl="0"/>
          <a:r>
            <a:rPr lang="ru-RU" smtClean="0"/>
            <a:t>Арабский туристский союз (ЮАТ)</a:t>
          </a:r>
          <a:endParaRPr lang="ru-RU"/>
        </a:p>
      </dgm:t>
    </dgm:pt>
    <dgm:pt modelId="{2D7BE45E-5F0A-4A44-82FD-8AB98787178F}" type="parTrans" cxnId="{E5E03B31-9F85-409B-B23E-9D64ABAD639C}">
      <dgm:prSet/>
      <dgm:spPr/>
      <dgm:t>
        <a:bodyPr/>
        <a:lstStyle/>
        <a:p>
          <a:endParaRPr lang="ru-RU"/>
        </a:p>
      </dgm:t>
    </dgm:pt>
    <dgm:pt modelId="{8F2BF0FD-A5E3-4E08-BF16-E9861B55B412}" type="sibTrans" cxnId="{E5E03B31-9F85-409B-B23E-9D64ABAD639C}">
      <dgm:prSet/>
      <dgm:spPr/>
      <dgm:t>
        <a:bodyPr/>
        <a:lstStyle/>
        <a:p>
          <a:endParaRPr lang="ru-RU"/>
        </a:p>
      </dgm:t>
    </dgm:pt>
    <dgm:pt modelId="{BD282FA0-445F-4B69-92E4-D294E30C0DF5}">
      <dgm:prSet/>
      <dgm:spPr/>
      <dgm:t>
        <a:bodyPr/>
        <a:lstStyle/>
        <a:p>
          <a:pPr rtl="0"/>
          <a:r>
            <a:rPr lang="ru-RU" smtClean="0"/>
            <a:t>Панафриканская туристская организация </a:t>
          </a:r>
          <a:endParaRPr lang="ru-RU"/>
        </a:p>
      </dgm:t>
    </dgm:pt>
    <dgm:pt modelId="{40230CB5-E956-439E-86CF-91332A10D9BA}" type="parTrans" cxnId="{2BCC195E-CA90-4431-A7A2-69842D0139DB}">
      <dgm:prSet/>
      <dgm:spPr/>
      <dgm:t>
        <a:bodyPr/>
        <a:lstStyle/>
        <a:p>
          <a:endParaRPr lang="ru-RU"/>
        </a:p>
      </dgm:t>
    </dgm:pt>
    <dgm:pt modelId="{1BD94C42-2A54-41B4-BFD7-2A4B316F13CC}" type="sibTrans" cxnId="{2BCC195E-CA90-4431-A7A2-69842D0139DB}">
      <dgm:prSet/>
      <dgm:spPr/>
      <dgm:t>
        <a:bodyPr/>
        <a:lstStyle/>
        <a:p>
          <a:endParaRPr lang="ru-RU"/>
        </a:p>
      </dgm:t>
    </dgm:pt>
    <dgm:pt modelId="{5A8C840E-5FD1-43E8-9C50-4CC4ED8EFA32}">
      <dgm:prSet/>
      <dgm:spPr/>
      <dgm:t>
        <a:bodyPr/>
        <a:lstStyle/>
        <a:p>
          <a:pPr rtl="0"/>
          <a:r>
            <a:rPr lang="ru-RU" smtClean="0"/>
            <a:t>Ассоциация по развитию и координации европейских туристских обменов (АДСЕТЕ)</a:t>
          </a:r>
          <a:endParaRPr lang="ru-RU"/>
        </a:p>
      </dgm:t>
    </dgm:pt>
    <dgm:pt modelId="{6B5BB30F-F225-4A05-A1E8-7446AF61BBE1}" type="parTrans" cxnId="{E809126F-4B25-4129-98FA-5280B84E6E4F}">
      <dgm:prSet/>
      <dgm:spPr/>
      <dgm:t>
        <a:bodyPr/>
        <a:lstStyle/>
        <a:p>
          <a:endParaRPr lang="ru-RU"/>
        </a:p>
      </dgm:t>
    </dgm:pt>
    <dgm:pt modelId="{A9BC93C3-89D3-4D8F-8EEC-FF374103CF14}" type="sibTrans" cxnId="{E809126F-4B25-4129-98FA-5280B84E6E4F}">
      <dgm:prSet/>
      <dgm:spPr/>
      <dgm:t>
        <a:bodyPr/>
        <a:lstStyle/>
        <a:p>
          <a:endParaRPr lang="ru-RU"/>
        </a:p>
      </dgm:t>
    </dgm:pt>
    <dgm:pt modelId="{B8BCE335-1164-4ABE-979B-08761100DAEA}" type="pres">
      <dgm:prSet presAssocID="{FF4719B9-AD42-422B-BD96-45E4039F3C35}" presName="Name0" presStyleCnt="0">
        <dgm:presLayoutVars>
          <dgm:chMax val="7"/>
          <dgm:chPref val="7"/>
          <dgm:dir/>
        </dgm:presLayoutVars>
      </dgm:prSet>
      <dgm:spPr/>
    </dgm:pt>
    <dgm:pt modelId="{F0F74808-F2BA-4723-B510-F8DE6C01E268}" type="pres">
      <dgm:prSet presAssocID="{FF4719B9-AD42-422B-BD96-45E4039F3C35}" presName="Name1" presStyleCnt="0"/>
      <dgm:spPr/>
    </dgm:pt>
    <dgm:pt modelId="{F5CD25C9-3D0E-4B65-BF50-238E4E7FAEAC}" type="pres">
      <dgm:prSet presAssocID="{FF4719B9-AD42-422B-BD96-45E4039F3C35}" presName="cycle" presStyleCnt="0"/>
      <dgm:spPr/>
    </dgm:pt>
    <dgm:pt modelId="{95B3B8A3-63DE-4127-A78B-EB73B06BC20E}" type="pres">
      <dgm:prSet presAssocID="{FF4719B9-AD42-422B-BD96-45E4039F3C35}" presName="srcNode" presStyleLbl="node1" presStyleIdx="0" presStyleCnt="6"/>
      <dgm:spPr/>
    </dgm:pt>
    <dgm:pt modelId="{5E09CA71-3FBF-42B1-ABA5-EB339C3599F2}" type="pres">
      <dgm:prSet presAssocID="{FF4719B9-AD42-422B-BD96-45E4039F3C35}" presName="conn" presStyleLbl="parChTrans1D2" presStyleIdx="0" presStyleCnt="1"/>
      <dgm:spPr/>
    </dgm:pt>
    <dgm:pt modelId="{BE65FA47-3CF3-4348-83DC-691AD140F22E}" type="pres">
      <dgm:prSet presAssocID="{FF4719B9-AD42-422B-BD96-45E4039F3C35}" presName="extraNode" presStyleLbl="node1" presStyleIdx="0" presStyleCnt="6"/>
      <dgm:spPr/>
    </dgm:pt>
    <dgm:pt modelId="{50FC7D86-B61C-4441-84D6-B1FEA100040E}" type="pres">
      <dgm:prSet presAssocID="{FF4719B9-AD42-422B-BD96-45E4039F3C35}" presName="dstNode" presStyleLbl="node1" presStyleIdx="0" presStyleCnt="6"/>
      <dgm:spPr/>
    </dgm:pt>
    <dgm:pt modelId="{D3B57591-3323-4E4E-BC63-79E6F7891BA8}" type="pres">
      <dgm:prSet presAssocID="{0E53E5D3-AC51-4880-8800-D98F3EC2AF3A}" presName="text_1" presStyleLbl="node1" presStyleIdx="0" presStyleCnt="6">
        <dgm:presLayoutVars>
          <dgm:bulletEnabled val="1"/>
        </dgm:presLayoutVars>
      </dgm:prSet>
      <dgm:spPr/>
    </dgm:pt>
    <dgm:pt modelId="{BC336C66-23BE-4918-9EE8-F1711EC6EFB4}" type="pres">
      <dgm:prSet presAssocID="{0E53E5D3-AC51-4880-8800-D98F3EC2AF3A}" presName="accent_1" presStyleCnt="0"/>
      <dgm:spPr/>
    </dgm:pt>
    <dgm:pt modelId="{C2C0623D-49BB-4A94-98C7-9023E2B80ACE}" type="pres">
      <dgm:prSet presAssocID="{0E53E5D3-AC51-4880-8800-D98F3EC2AF3A}" presName="accentRepeatNode" presStyleLbl="solidFgAcc1" presStyleIdx="0" presStyleCnt="6"/>
      <dgm:spPr/>
    </dgm:pt>
    <dgm:pt modelId="{3108787F-0DAE-4ADE-8FB8-43AD48FA0BB2}" type="pres">
      <dgm:prSet presAssocID="{8AB73626-87F7-4197-9BF0-BB5796BBE640}" presName="text_2" presStyleLbl="node1" presStyleIdx="1" presStyleCnt="6">
        <dgm:presLayoutVars>
          <dgm:bulletEnabled val="1"/>
        </dgm:presLayoutVars>
      </dgm:prSet>
      <dgm:spPr/>
    </dgm:pt>
    <dgm:pt modelId="{37A75351-A99C-4F26-B433-2284B0F6F96B}" type="pres">
      <dgm:prSet presAssocID="{8AB73626-87F7-4197-9BF0-BB5796BBE640}" presName="accent_2" presStyleCnt="0"/>
      <dgm:spPr/>
    </dgm:pt>
    <dgm:pt modelId="{E3B9363A-19D5-4BAC-80E2-DC5091239886}" type="pres">
      <dgm:prSet presAssocID="{8AB73626-87F7-4197-9BF0-BB5796BBE640}" presName="accentRepeatNode" presStyleLbl="solidFgAcc1" presStyleIdx="1" presStyleCnt="6"/>
      <dgm:spPr/>
    </dgm:pt>
    <dgm:pt modelId="{53BAEC3B-4AD2-4E62-A204-5A8B626EFD75}" type="pres">
      <dgm:prSet presAssocID="{EA61BFC5-D9D4-41A3-95B1-ADAD7AF68EC4}" presName="text_3" presStyleLbl="node1" presStyleIdx="2" presStyleCnt="6">
        <dgm:presLayoutVars>
          <dgm:bulletEnabled val="1"/>
        </dgm:presLayoutVars>
      </dgm:prSet>
      <dgm:spPr/>
    </dgm:pt>
    <dgm:pt modelId="{AE01A795-1328-4492-B9C5-035503472436}" type="pres">
      <dgm:prSet presAssocID="{EA61BFC5-D9D4-41A3-95B1-ADAD7AF68EC4}" presName="accent_3" presStyleCnt="0"/>
      <dgm:spPr/>
    </dgm:pt>
    <dgm:pt modelId="{E688B586-3EC8-484E-A7BA-9C653008962F}" type="pres">
      <dgm:prSet presAssocID="{EA61BFC5-D9D4-41A3-95B1-ADAD7AF68EC4}" presName="accentRepeatNode" presStyleLbl="solidFgAcc1" presStyleIdx="2" presStyleCnt="6"/>
      <dgm:spPr/>
    </dgm:pt>
    <dgm:pt modelId="{85260920-5115-48BA-B8DE-AA328452B972}" type="pres">
      <dgm:prSet presAssocID="{848B2A34-6F8E-4E68-A0E0-17A4CA5D2CB0}" presName="text_4" presStyleLbl="node1" presStyleIdx="3" presStyleCnt="6">
        <dgm:presLayoutVars>
          <dgm:bulletEnabled val="1"/>
        </dgm:presLayoutVars>
      </dgm:prSet>
      <dgm:spPr/>
    </dgm:pt>
    <dgm:pt modelId="{805E3B67-44AD-473B-A84C-E114D920402E}" type="pres">
      <dgm:prSet presAssocID="{848B2A34-6F8E-4E68-A0E0-17A4CA5D2CB0}" presName="accent_4" presStyleCnt="0"/>
      <dgm:spPr/>
    </dgm:pt>
    <dgm:pt modelId="{C165C32A-2536-4F6F-A8FD-8B784363BBDC}" type="pres">
      <dgm:prSet presAssocID="{848B2A34-6F8E-4E68-A0E0-17A4CA5D2CB0}" presName="accentRepeatNode" presStyleLbl="solidFgAcc1" presStyleIdx="3" presStyleCnt="6"/>
      <dgm:spPr/>
    </dgm:pt>
    <dgm:pt modelId="{5F97175D-BAA2-485A-9EB0-A134F12832B3}" type="pres">
      <dgm:prSet presAssocID="{BD282FA0-445F-4B69-92E4-D294E30C0DF5}" presName="text_5" presStyleLbl="node1" presStyleIdx="4" presStyleCnt="6">
        <dgm:presLayoutVars>
          <dgm:bulletEnabled val="1"/>
        </dgm:presLayoutVars>
      </dgm:prSet>
      <dgm:spPr/>
    </dgm:pt>
    <dgm:pt modelId="{A630BD3D-B61F-451A-85C8-835E7D295DD8}" type="pres">
      <dgm:prSet presAssocID="{BD282FA0-445F-4B69-92E4-D294E30C0DF5}" presName="accent_5" presStyleCnt="0"/>
      <dgm:spPr/>
    </dgm:pt>
    <dgm:pt modelId="{50C23A43-12AB-40AA-9DC6-C73B2717C2CC}" type="pres">
      <dgm:prSet presAssocID="{BD282FA0-445F-4B69-92E4-D294E30C0DF5}" presName="accentRepeatNode" presStyleLbl="solidFgAcc1" presStyleIdx="4" presStyleCnt="6"/>
      <dgm:spPr/>
    </dgm:pt>
    <dgm:pt modelId="{B954AEE7-C99E-45A2-B47B-929CA77D824C}" type="pres">
      <dgm:prSet presAssocID="{5A8C840E-5FD1-43E8-9C50-4CC4ED8EFA32}" presName="text_6" presStyleLbl="node1" presStyleIdx="5" presStyleCnt="6">
        <dgm:presLayoutVars>
          <dgm:bulletEnabled val="1"/>
        </dgm:presLayoutVars>
      </dgm:prSet>
      <dgm:spPr/>
    </dgm:pt>
    <dgm:pt modelId="{80BD11FB-3454-4365-9F13-FA2264E15B9F}" type="pres">
      <dgm:prSet presAssocID="{5A8C840E-5FD1-43E8-9C50-4CC4ED8EFA32}" presName="accent_6" presStyleCnt="0"/>
      <dgm:spPr/>
    </dgm:pt>
    <dgm:pt modelId="{7645A231-51BB-4702-A948-B625368CA73E}" type="pres">
      <dgm:prSet presAssocID="{5A8C840E-5FD1-43E8-9C50-4CC4ED8EFA32}" presName="accentRepeatNode" presStyleLbl="solidFgAcc1" presStyleIdx="5" presStyleCnt="6"/>
      <dgm:spPr/>
    </dgm:pt>
  </dgm:ptLst>
  <dgm:cxnLst>
    <dgm:cxn modelId="{04E3C2DA-0C59-4C85-8BD2-41308E85B23B}" type="presOf" srcId="{EA61BFC5-D9D4-41A3-95B1-ADAD7AF68EC4}" destId="{53BAEC3B-4AD2-4E62-A204-5A8B626EFD75}" srcOrd="0" destOrd="0" presId="urn:microsoft.com/office/officeart/2008/layout/VerticalCurvedList"/>
    <dgm:cxn modelId="{047E70C2-90E2-4374-8FC0-AFCCDB3024BF}" srcId="{FF4719B9-AD42-422B-BD96-45E4039F3C35}" destId="{8AB73626-87F7-4197-9BF0-BB5796BBE640}" srcOrd="1" destOrd="0" parTransId="{BE9F7445-E0F1-4C3E-B793-72CEFF2114A3}" sibTransId="{EA40AE0D-89FA-4976-8DAE-19BF22DC53FA}"/>
    <dgm:cxn modelId="{6583E119-77FA-4B37-B7CC-1C3DD2E3B787}" type="presOf" srcId="{0E53E5D3-AC51-4880-8800-D98F3EC2AF3A}" destId="{D3B57591-3323-4E4E-BC63-79E6F7891BA8}" srcOrd="0" destOrd="0" presId="urn:microsoft.com/office/officeart/2008/layout/VerticalCurvedList"/>
    <dgm:cxn modelId="{63727D39-AB38-45C2-801C-A640644465BC}" type="presOf" srcId="{5A8C840E-5FD1-43E8-9C50-4CC4ED8EFA32}" destId="{B954AEE7-C99E-45A2-B47B-929CA77D824C}" srcOrd="0" destOrd="0" presId="urn:microsoft.com/office/officeart/2008/layout/VerticalCurvedList"/>
    <dgm:cxn modelId="{63C7A569-ACC0-4F70-95E6-CF90FD9F062D}" srcId="{FF4719B9-AD42-422B-BD96-45E4039F3C35}" destId="{0E53E5D3-AC51-4880-8800-D98F3EC2AF3A}" srcOrd="0" destOrd="0" parTransId="{B18D9D84-198F-4924-8439-C9E3B10C8958}" sibTransId="{D028386F-1BB0-4067-8667-9C413BF6EA37}"/>
    <dgm:cxn modelId="{E5E03B31-9F85-409B-B23E-9D64ABAD639C}" srcId="{FF4719B9-AD42-422B-BD96-45E4039F3C35}" destId="{848B2A34-6F8E-4E68-A0E0-17A4CA5D2CB0}" srcOrd="3" destOrd="0" parTransId="{2D7BE45E-5F0A-4A44-82FD-8AB98787178F}" sibTransId="{8F2BF0FD-A5E3-4E08-BF16-E9861B55B412}"/>
    <dgm:cxn modelId="{0A77FB2C-93E8-47F0-8B8E-2E51742877CE}" srcId="{FF4719B9-AD42-422B-BD96-45E4039F3C35}" destId="{EA61BFC5-D9D4-41A3-95B1-ADAD7AF68EC4}" srcOrd="2" destOrd="0" parTransId="{19BB4043-8D0E-4EC3-8839-4436ADFFED84}" sibTransId="{71D2E1E4-5D8E-4866-8932-260AEA424238}"/>
    <dgm:cxn modelId="{B95FEE85-41D2-4DD6-9B64-C5041950A903}" type="presOf" srcId="{BD282FA0-445F-4B69-92E4-D294E30C0DF5}" destId="{5F97175D-BAA2-485A-9EB0-A134F12832B3}" srcOrd="0" destOrd="0" presId="urn:microsoft.com/office/officeart/2008/layout/VerticalCurvedList"/>
    <dgm:cxn modelId="{E809126F-4B25-4129-98FA-5280B84E6E4F}" srcId="{FF4719B9-AD42-422B-BD96-45E4039F3C35}" destId="{5A8C840E-5FD1-43E8-9C50-4CC4ED8EFA32}" srcOrd="5" destOrd="0" parTransId="{6B5BB30F-F225-4A05-A1E8-7446AF61BBE1}" sibTransId="{A9BC93C3-89D3-4D8F-8EEC-FF374103CF14}"/>
    <dgm:cxn modelId="{198A4309-62B7-4C86-9BF1-5CB473E659E7}" type="presOf" srcId="{8AB73626-87F7-4197-9BF0-BB5796BBE640}" destId="{3108787F-0DAE-4ADE-8FB8-43AD48FA0BB2}" srcOrd="0" destOrd="0" presId="urn:microsoft.com/office/officeart/2008/layout/VerticalCurvedList"/>
    <dgm:cxn modelId="{2BCC195E-CA90-4431-A7A2-69842D0139DB}" srcId="{FF4719B9-AD42-422B-BD96-45E4039F3C35}" destId="{BD282FA0-445F-4B69-92E4-D294E30C0DF5}" srcOrd="4" destOrd="0" parTransId="{40230CB5-E956-439E-86CF-91332A10D9BA}" sibTransId="{1BD94C42-2A54-41B4-BFD7-2A4B316F13CC}"/>
    <dgm:cxn modelId="{73B24D8E-2788-48A9-AB8D-9DD42AF4339F}" type="presOf" srcId="{FF4719B9-AD42-422B-BD96-45E4039F3C35}" destId="{B8BCE335-1164-4ABE-979B-08761100DAEA}" srcOrd="0" destOrd="0" presId="urn:microsoft.com/office/officeart/2008/layout/VerticalCurvedList"/>
    <dgm:cxn modelId="{45ECC420-AF5D-4C81-A049-47413955A8AC}" type="presOf" srcId="{D028386F-1BB0-4067-8667-9C413BF6EA37}" destId="{5E09CA71-3FBF-42B1-ABA5-EB339C3599F2}" srcOrd="0" destOrd="0" presId="urn:microsoft.com/office/officeart/2008/layout/VerticalCurvedList"/>
    <dgm:cxn modelId="{DF03429A-0619-4DEF-8AEB-0F53977575A1}" type="presOf" srcId="{848B2A34-6F8E-4E68-A0E0-17A4CA5D2CB0}" destId="{85260920-5115-48BA-B8DE-AA328452B972}" srcOrd="0" destOrd="0" presId="urn:microsoft.com/office/officeart/2008/layout/VerticalCurvedList"/>
    <dgm:cxn modelId="{05115743-A793-4917-A968-C1402176F439}" type="presParOf" srcId="{B8BCE335-1164-4ABE-979B-08761100DAEA}" destId="{F0F74808-F2BA-4723-B510-F8DE6C01E268}" srcOrd="0" destOrd="0" presId="urn:microsoft.com/office/officeart/2008/layout/VerticalCurvedList"/>
    <dgm:cxn modelId="{39F6C285-3321-4489-8EA6-B55988EC5CB3}" type="presParOf" srcId="{F0F74808-F2BA-4723-B510-F8DE6C01E268}" destId="{F5CD25C9-3D0E-4B65-BF50-238E4E7FAEAC}" srcOrd="0" destOrd="0" presId="urn:microsoft.com/office/officeart/2008/layout/VerticalCurvedList"/>
    <dgm:cxn modelId="{B2D09B4C-31B9-42E3-8519-D817722D810A}" type="presParOf" srcId="{F5CD25C9-3D0E-4B65-BF50-238E4E7FAEAC}" destId="{95B3B8A3-63DE-4127-A78B-EB73B06BC20E}" srcOrd="0" destOrd="0" presId="urn:microsoft.com/office/officeart/2008/layout/VerticalCurvedList"/>
    <dgm:cxn modelId="{2B24E570-4123-4656-A02F-49C1A2C1F088}" type="presParOf" srcId="{F5CD25C9-3D0E-4B65-BF50-238E4E7FAEAC}" destId="{5E09CA71-3FBF-42B1-ABA5-EB339C3599F2}" srcOrd="1" destOrd="0" presId="urn:microsoft.com/office/officeart/2008/layout/VerticalCurvedList"/>
    <dgm:cxn modelId="{FCBC203C-5DA5-4F93-B4C1-EF8F27C8DE6D}" type="presParOf" srcId="{F5CD25C9-3D0E-4B65-BF50-238E4E7FAEAC}" destId="{BE65FA47-3CF3-4348-83DC-691AD140F22E}" srcOrd="2" destOrd="0" presId="urn:microsoft.com/office/officeart/2008/layout/VerticalCurvedList"/>
    <dgm:cxn modelId="{BAF20F29-1E36-4031-87A7-246F258BFD6C}" type="presParOf" srcId="{F5CD25C9-3D0E-4B65-BF50-238E4E7FAEAC}" destId="{50FC7D86-B61C-4441-84D6-B1FEA100040E}" srcOrd="3" destOrd="0" presId="urn:microsoft.com/office/officeart/2008/layout/VerticalCurvedList"/>
    <dgm:cxn modelId="{0E6F5978-1BFC-4DED-9556-02FFDC126375}" type="presParOf" srcId="{F0F74808-F2BA-4723-B510-F8DE6C01E268}" destId="{D3B57591-3323-4E4E-BC63-79E6F7891BA8}" srcOrd="1" destOrd="0" presId="urn:microsoft.com/office/officeart/2008/layout/VerticalCurvedList"/>
    <dgm:cxn modelId="{C5BA0020-ACF0-458D-8CE6-7DECE02D2C08}" type="presParOf" srcId="{F0F74808-F2BA-4723-B510-F8DE6C01E268}" destId="{BC336C66-23BE-4918-9EE8-F1711EC6EFB4}" srcOrd="2" destOrd="0" presId="urn:microsoft.com/office/officeart/2008/layout/VerticalCurvedList"/>
    <dgm:cxn modelId="{6D717951-8173-43EB-A696-CBDC804ABEBA}" type="presParOf" srcId="{BC336C66-23BE-4918-9EE8-F1711EC6EFB4}" destId="{C2C0623D-49BB-4A94-98C7-9023E2B80ACE}" srcOrd="0" destOrd="0" presId="urn:microsoft.com/office/officeart/2008/layout/VerticalCurvedList"/>
    <dgm:cxn modelId="{6C97174C-FCCC-4AB5-A13A-4EB405E6A0B9}" type="presParOf" srcId="{F0F74808-F2BA-4723-B510-F8DE6C01E268}" destId="{3108787F-0DAE-4ADE-8FB8-43AD48FA0BB2}" srcOrd="3" destOrd="0" presId="urn:microsoft.com/office/officeart/2008/layout/VerticalCurvedList"/>
    <dgm:cxn modelId="{9A76E2C6-83A5-41D1-96E4-B6B3103DF43D}" type="presParOf" srcId="{F0F74808-F2BA-4723-B510-F8DE6C01E268}" destId="{37A75351-A99C-4F26-B433-2284B0F6F96B}" srcOrd="4" destOrd="0" presId="urn:microsoft.com/office/officeart/2008/layout/VerticalCurvedList"/>
    <dgm:cxn modelId="{DF72E262-6D97-4158-B94D-54571B0F65C5}" type="presParOf" srcId="{37A75351-A99C-4F26-B433-2284B0F6F96B}" destId="{E3B9363A-19D5-4BAC-80E2-DC5091239886}" srcOrd="0" destOrd="0" presId="urn:microsoft.com/office/officeart/2008/layout/VerticalCurvedList"/>
    <dgm:cxn modelId="{3B3B173F-C3E5-4CE7-B39E-F0A60517F6FD}" type="presParOf" srcId="{F0F74808-F2BA-4723-B510-F8DE6C01E268}" destId="{53BAEC3B-4AD2-4E62-A204-5A8B626EFD75}" srcOrd="5" destOrd="0" presId="urn:microsoft.com/office/officeart/2008/layout/VerticalCurvedList"/>
    <dgm:cxn modelId="{50B0BC0C-72BA-49CB-8E73-F7871BA8A6B7}" type="presParOf" srcId="{F0F74808-F2BA-4723-B510-F8DE6C01E268}" destId="{AE01A795-1328-4492-B9C5-035503472436}" srcOrd="6" destOrd="0" presId="urn:microsoft.com/office/officeart/2008/layout/VerticalCurvedList"/>
    <dgm:cxn modelId="{CEE9D959-57BF-4522-97F1-021938D52CDA}" type="presParOf" srcId="{AE01A795-1328-4492-B9C5-035503472436}" destId="{E688B586-3EC8-484E-A7BA-9C653008962F}" srcOrd="0" destOrd="0" presId="urn:microsoft.com/office/officeart/2008/layout/VerticalCurvedList"/>
    <dgm:cxn modelId="{156A582E-E4B0-48F3-AA3C-564583624DC5}" type="presParOf" srcId="{F0F74808-F2BA-4723-B510-F8DE6C01E268}" destId="{85260920-5115-48BA-B8DE-AA328452B972}" srcOrd="7" destOrd="0" presId="urn:microsoft.com/office/officeart/2008/layout/VerticalCurvedList"/>
    <dgm:cxn modelId="{463E1A28-A265-470D-9DFF-A85B7A2EAAB7}" type="presParOf" srcId="{F0F74808-F2BA-4723-B510-F8DE6C01E268}" destId="{805E3B67-44AD-473B-A84C-E114D920402E}" srcOrd="8" destOrd="0" presId="urn:microsoft.com/office/officeart/2008/layout/VerticalCurvedList"/>
    <dgm:cxn modelId="{A5FE78ED-88F0-400F-9C6B-FD6676C112F6}" type="presParOf" srcId="{805E3B67-44AD-473B-A84C-E114D920402E}" destId="{C165C32A-2536-4F6F-A8FD-8B784363BBDC}" srcOrd="0" destOrd="0" presId="urn:microsoft.com/office/officeart/2008/layout/VerticalCurvedList"/>
    <dgm:cxn modelId="{37C05552-0EBE-4B56-A1A9-65D787EED002}" type="presParOf" srcId="{F0F74808-F2BA-4723-B510-F8DE6C01E268}" destId="{5F97175D-BAA2-485A-9EB0-A134F12832B3}" srcOrd="9" destOrd="0" presId="urn:microsoft.com/office/officeart/2008/layout/VerticalCurvedList"/>
    <dgm:cxn modelId="{5207BA61-28A1-4010-90CC-ACBC25356C6D}" type="presParOf" srcId="{F0F74808-F2BA-4723-B510-F8DE6C01E268}" destId="{A630BD3D-B61F-451A-85C8-835E7D295DD8}" srcOrd="10" destOrd="0" presId="urn:microsoft.com/office/officeart/2008/layout/VerticalCurvedList"/>
    <dgm:cxn modelId="{C7A7C183-343B-4304-9049-59161930AD65}" type="presParOf" srcId="{A630BD3D-B61F-451A-85C8-835E7D295DD8}" destId="{50C23A43-12AB-40AA-9DC6-C73B2717C2CC}" srcOrd="0" destOrd="0" presId="urn:microsoft.com/office/officeart/2008/layout/VerticalCurvedList"/>
    <dgm:cxn modelId="{5B423F3C-EC5D-4B8B-9F9B-25B7893CEC2D}" type="presParOf" srcId="{F0F74808-F2BA-4723-B510-F8DE6C01E268}" destId="{B954AEE7-C99E-45A2-B47B-929CA77D824C}" srcOrd="11" destOrd="0" presId="urn:microsoft.com/office/officeart/2008/layout/VerticalCurvedList"/>
    <dgm:cxn modelId="{1B8D9F0D-88A8-4651-B0FC-CCF8C016D735}" type="presParOf" srcId="{F0F74808-F2BA-4723-B510-F8DE6C01E268}" destId="{80BD11FB-3454-4365-9F13-FA2264E15B9F}" srcOrd="12" destOrd="0" presId="urn:microsoft.com/office/officeart/2008/layout/VerticalCurvedList"/>
    <dgm:cxn modelId="{9F1EDF18-540B-4830-9951-13626B927B30}" type="presParOf" srcId="{80BD11FB-3454-4365-9F13-FA2264E15B9F}" destId="{7645A231-51BB-4702-A948-B625368CA73E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B4EF863-7DAE-4579-BA64-2B24C8DD1CD9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1EFF9C3-45C6-4F17-810A-D5B622F39337}">
      <dgm:prSet custT="1"/>
      <dgm:spPr/>
      <dgm:t>
        <a:bodyPr/>
        <a:lstStyle/>
        <a:p>
          <a:pPr rtl="0"/>
          <a:r>
            <a:rPr lang="ru-RU" sz="2000" dirty="0" smtClean="0"/>
            <a:t>Азиатско-</a:t>
          </a:r>
          <a:r>
            <a:rPr lang="ru-RU" sz="2000" dirty="0" err="1" smtClean="0"/>
            <a:t>Австралазийская</a:t>
          </a:r>
          <a:r>
            <a:rPr lang="ru-RU" sz="2000" dirty="0" smtClean="0"/>
            <a:t> гостиничная и ресторанная ассоциация (ААХРА)</a:t>
          </a:r>
          <a:endParaRPr lang="ru-RU" sz="2000" dirty="0"/>
        </a:p>
      </dgm:t>
    </dgm:pt>
    <dgm:pt modelId="{A57BE923-2779-43D3-AD51-667321A60D24}" type="parTrans" cxnId="{2AE82C54-13F3-4C07-BC46-03CA3026909D}">
      <dgm:prSet/>
      <dgm:spPr/>
      <dgm:t>
        <a:bodyPr/>
        <a:lstStyle/>
        <a:p>
          <a:endParaRPr lang="ru-RU"/>
        </a:p>
      </dgm:t>
    </dgm:pt>
    <dgm:pt modelId="{12069BCE-883F-4F4F-994E-95EBD8D8F491}" type="sibTrans" cxnId="{2AE82C54-13F3-4C07-BC46-03CA3026909D}">
      <dgm:prSet/>
      <dgm:spPr/>
      <dgm:t>
        <a:bodyPr/>
        <a:lstStyle/>
        <a:p>
          <a:endParaRPr lang="ru-RU"/>
        </a:p>
      </dgm:t>
    </dgm:pt>
    <dgm:pt modelId="{8994E79F-D123-4317-BDE3-E2C01F320977}">
      <dgm:prSet custT="1"/>
      <dgm:spPr/>
      <dgm:t>
        <a:bodyPr/>
        <a:lstStyle/>
        <a:p>
          <a:pPr rtl="0"/>
          <a:r>
            <a:rPr lang="ru-RU" sz="2000" dirty="0" smtClean="0"/>
            <a:t>Ассоциация азиатских авиакомпаний (ОАА)</a:t>
          </a:r>
          <a:endParaRPr lang="ru-RU" sz="2000" dirty="0"/>
        </a:p>
      </dgm:t>
    </dgm:pt>
    <dgm:pt modelId="{B39DC07C-119F-4C7B-9BCF-05CA0688D4F6}" type="parTrans" cxnId="{D4883306-C995-4763-911E-AE3BDC5E30EE}">
      <dgm:prSet/>
      <dgm:spPr/>
      <dgm:t>
        <a:bodyPr/>
        <a:lstStyle/>
        <a:p>
          <a:endParaRPr lang="ru-RU"/>
        </a:p>
      </dgm:t>
    </dgm:pt>
    <dgm:pt modelId="{16786A48-9B65-4D27-A4FF-602FC708ABAA}" type="sibTrans" cxnId="{D4883306-C995-4763-911E-AE3BDC5E30EE}">
      <dgm:prSet/>
      <dgm:spPr/>
      <dgm:t>
        <a:bodyPr/>
        <a:lstStyle/>
        <a:p>
          <a:endParaRPr lang="ru-RU"/>
        </a:p>
      </dgm:t>
    </dgm:pt>
    <dgm:pt modelId="{C3942590-EA2A-4CF4-8FD8-1575AF71E538}">
      <dgm:prSet custT="1"/>
      <dgm:spPr/>
      <dgm:t>
        <a:bodyPr/>
        <a:lstStyle/>
        <a:p>
          <a:pPr rtl="0"/>
          <a:r>
            <a:rPr lang="ru-RU" sz="2400" dirty="0" smtClean="0"/>
            <a:t>Межамериканская гостиничная ассоциация (ИАХА)</a:t>
          </a:r>
          <a:endParaRPr lang="ru-RU" sz="2400" dirty="0"/>
        </a:p>
      </dgm:t>
    </dgm:pt>
    <dgm:pt modelId="{5FF31AA7-45B4-435D-B45E-184841AC0008}" type="parTrans" cxnId="{E6C9D576-C232-475C-98CD-5EE596450602}">
      <dgm:prSet/>
      <dgm:spPr/>
      <dgm:t>
        <a:bodyPr/>
        <a:lstStyle/>
        <a:p>
          <a:endParaRPr lang="ru-RU"/>
        </a:p>
      </dgm:t>
    </dgm:pt>
    <dgm:pt modelId="{04A69950-4C95-4B12-8272-DDF6DF0E8435}" type="sibTrans" cxnId="{E6C9D576-C232-475C-98CD-5EE596450602}">
      <dgm:prSet/>
      <dgm:spPr/>
      <dgm:t>
        <a:bodyPr/>
        <a:lstStyle/>
        <a:p>
          <a:endParaRPr lang="ru-RU"/>
        </a:p>
      </dgm:t>
    </dgm:pt>
    <dgm:pt modelId="{46EF19D7-84E0-4A0F-8C23-57B44BE3E2F6}">
      <dgm:prSet custT="1"/>
      <dgm:spPr/>
      <dgm:t>
        <a:bodyPr/>
        <a:lstStyle/>
        <a:p>
          <a:pPr rtl="0"/>
          <a:r>
            <a:rPr lang="ru-RU" sz="2800" dirty="0" smtClean="0"/>
            <a:t>Арабский гостиничный союз (ЮАХ)</a:t>
          </a:r>
          <a:endParaRPr lang="ru-RU" sz="2800" dirty="0"/>
        </a:p>
      </dgm:t>
    </dgm:pt>
    <dgm:pt modelId="{BDDB4258-E85F-4DF8-B57C-1651690144A1}" type="parTrans" cxnId="{DCF29F50-CA3B-4E20-88EB-C526148F1A6D}">
      <dgm:prSet/>
      <dgm:spPr/>
      <dgm:t>
        <a:bodyPr/>
        <a:lstStyle/>
        <a:p>
          <a:endParaRPr lang="ru-RU"/>
        </a:p>
      </dgm:t>
    </dgm:pt>
    <dgm:pt modelId="{C2EA3AE4-6708-47E9-96ED-37334B326445}" type="sibTrans" cxnId="{DCF29F50-CA3B-4E20-88EB-C526148F1A6D}">
      <dgm:prSet/>
      <dgm:spPr/>
      <dgm:t>
        <a:bodyPr/>
        <a:lstStyle/>
        <a:p>
          <a:endParaRPr lang="ru-RU"/>
        </a:p>
      </dgm:t>
    </dgm:pt>
    <dgm:pt modelId="{1FEFC913-BBC9-4BFD-8321-3618BA9EDAA2}">
      <dgm:prSet custT="1"/>
      <dgm:spPr/>
      <dgm:t>
        <a:bodyPr/>
        <a:lstStyle/>
        <a:p>
          <a:pPr rtl="0"/>
          <a:r>
            <a:rPr lang="ru-RU" sz="2800" dirty="0" smtClean="0"/>
            <a:t>Ассоциация африканских авиакомпаний (АФРАА)</a:t>
          </a:r>
          <a:endParaRPr lang="ru-RU" sz="2800" dirty="0"/>
        </a:p>
      </dgm:t>
    </dgm:pt>
    <dgm:pt modelId="{87B4BE59-62AF-4648-B7CA-3F6D55E442B2}" type="parTrans" cxnId="{8DA04061-168D-43D7-B570-FC1B39E13D41}">
      <dgm:prSet/>
      <dgm:spPr/>
      <dgm:t>
        <a:bodyPr/>
        <a:lstStyle/>
        <a:p>
          <a:endParaRPr lang="ru-RU"/>
        </a:p>
      </dgm:t>
    </dgm:pt>
    <dgm:pt modelId="{B4477989-795D-4AEB-8D0A-B2AE2BA60A9A}" type="sibTrans" cxnId="{8DA04061-168D-43D7-B570-FC1B39E13D41}">
      <dgm:prSet/>
      <dgm:spPr/>
      <dgm:t>
        <a:bodyPr/>
        <a:lstStyle/>
        <a:p>
          <a:endParaRPr lang="ru-RU"/>
        </a:p>
      </dgm:t>
    </dgm:pt>
    <dgm:pt modelId="{47C6EA4A-11D2-4339-B6BC-FC8149B4160E}">
      <dgm:prSet custT="1"/>
      <dgm:spPr/>
      <dgm:t>
        <a:bodyPr/>
        <a:lstStyle/>
        <a:p>
          <a:pPr rtl="0"/>
          <a:r>
            <a:rPr lang="ru-RU" sz="2400" dirty="0" smtClean="0"/>
            <a:t>Ассоциация европейских авиакомпаний (АЕА)</a:t>
          </a:r>
          <a:endParaRPr lang="ru-RU" sz="2400" dirty="0"/>
        </a:p>
      </dgm:t>
    </dgm:pt>
    <dgm:pt modelId="{832D3693-4FF0-4112-8289-8FF0CCB86D4E}" type="parTrans" cxnId="{ABFD5E34-58E4-47E9-9226-AF7C5A778976}">
      <dgm:prSet/>
      <dgm:spPr/>
      <dgm:t>
        <a:bodyPr/>
        <a:lstStyle/>
        <a:p>
          <a:endParaRPr lang="ru-RU"/>
        </a:p>
      </dgm:t>
    </dgm:pt>
    <dgm:pt modelId="{0CC2A829-45EB-44C4-9A30-ED401E390167}" type="sibTrans" cxnId="{ABFD5E34-58E4-47E9-9226-AF7C5A778976}">
      <dgm:prSet/>
      <dgm:spPr/>
      <dgm:t>
        <a:bodyPr/>
        <a:lstStyle/>
        <a:p>
          <a:endParaRPr lang="ru-RU"/>
        </a:p>
      </dgm:t>
    </dgm:pt>
    <dgm:pt modelId="{0FF50F9E-2124-406C-B2E0-BDFFF31D0FDE}">
      <dgm:prSet custT="1"/>
      <dgm:spPr/>
      <dgm:t>
        <a:bodyPr/>
        <a:lstStyle/>
        <a:p>
          <a:pPr rtl="0"/>
          <a:r>
            <a:rPr lang="ru-RU" sz="2800" dirty="0" smtClean="0"/>
            <a:t>Европейская федерация мотелей (ЕМФ)</a:t>
          </a:r>
          <a:endParaRPr lang="ru-RU" sz="2800" dirty="0"/>
        </a:p>
      </dgm:t>
    </dgm:pt>
    <dgm:pt modelId="{B84A0007-6634-49F1-B83F-00F2AD154503}" type="parTrans" cxnId="{F0C66A42-C1C4-482C-94D3-688B92FE748B}">
      <dgm:prSet/>
      <dgm:spPr/>
      <dgm:t>
        <a:bodyPr/>
        <a:lstStyle/>
        <a:p>
          <a:endParaRPr lang="ru-RU"/>
        </a:p>
      </dgm:t>
    </dgm:pt>
    <dgm:pt modelId="{B91B4961-0B59-4A17-AD90-15BDDFFFCB18}" type="sibTrans" cxnId="{F0C66A42-C1C4-482C-94D3-688B92FE748B}">
      <dgm:prSet/>
      <dgm:spPr/>
      <dgm:t>
        <a:bodyPr/>
        <a:lstStyle/>
        <a:p>
          <a:endParaRPr lang="ru-RU"/>
        </a:p>
      </dgm:t>
    </dgm:pt>
    <dgm:pt modelId="{7F319090-A263-4918-A713-75D0FEED0CE3}">
      <dgm:prSet/>
      <dgm:spPr/>
      <dgm:t>
        <a:bodyPr/>
        <a:lstStyle/>
        <a:p>
          <a:pPr rtl="0"/>
          <a:r>
            <a:rPr lang="ru-RU" dirty="0" smtClean="0"/>
            <a:t>Конфедерация (ХОТРЕК) </a:t>
          </a:r>
          <a:endParaRPr lang="ru-RU" dirty="0"/>
        </a:p>
      </dgm:t>
    </dgm:pt>
    <dgm:pt modelId="{DA6480BD-A414-4A6D-985E-94D0E352DD7D}" type="parTrans" cxnId="{333FA0A5-31DF-4888-B4FD-B648AC7FD843}">
      <dgm:prSet/>
      <dgm:spPr/>
      <dgm:t>
        <a:bodyPr/>
        <a:lstStyle/>
        <a:p>
          <a:endParaRPr lang="ru-RU"/>
        </a:p>
      </dgm:t>
    </dgm:pt>
    <dgm:pt modelId="{719665FB-826F-4716-94D9-2629F8EB55EC}" type="sibTrans" cxnId="{333FA0A5-31DF-4888-B4FD-B648AC7FD843}">
      <dgm:prSet/>
      <dgm:spPr/>
      <dgm:t>
        <a:bodyPr/>
        <a:lstStyle/>
        <a:p>
          <a:endParaRPr lang="ru-RU"/>
        </a:p>
      </dgm:t>
    </dgm:pt>
    <dgm:pt modelId="{F72E1E91-83E4-4FCE-8F29-DFA953F3671B}" type="pres">
      <dgm:prSet presAssocID="{2B4EF863-7DAE-4579-BA64-2B24C8DD1CD9}" presName="diagram" presStyleCnt="0">
        <dgm:presLayoutVars>
          <dgm:dir/>
          <dgm:resizeHandles val="exact"/>
        </dgm:presLayoutVars>
      </dgm:prSet>
      <dgm:spPr/>
    </dgm:pt>
    <dgm:pt modelId="{A4FE85F7-CD2B-4526-8D3C-DE3E0454A8C9}" type="pres">
      <dgm:prSet presAssocID="{61EFF9C3-45C6-4F17-810A-D5B622F39337}" presName="node" presStyleLbl="node1" presStyleIdx="0" presStyleCnt="8">
        <dgm:presLayoutVars>
          <dgm:bulletEnabled val="1"/>
        </dgm:presLayoutVars>
      </dgm:prSet>
      <dgm:spPr/>
    </dgm:pt>
    <dgm:pt modelId="{30618B71-5F23-4F22-A806-2D92ED5929B0}" type="pres">
      <dgm:prSet presAssocID="{12069BCE-883F-4F4F-994E-95EBD8D8F491}" presName="sibTrans" presStyleCnt="0"/>
      <dgm:spPr/>
    </dgm:pt>
    <dgm:pt modelId="{A8D777C8-9174-4EE0-B1B4-8C386DC9A5B8}" type="pres">
      <dgm:prSet presAssocID="{8994E79F-D123-4317-BDE3-E2C01F320977}" presName="node" presStyleLbl="node1" presStyleIdx="1" presStyleCnt="8">
        <dgm:presLayoutVars>
          <dgm:bulletEnabled val="1"/>
        </dgm:presLayoutVars>
      </dgm:prSet>
      <dgm:spPr/>
    </dgm:pt>
    <dgm:pt modelId="{13E1950A-6AEB-4AA6-8201-704D0217E9D2}" type="pres">
      <dgm:prSet presAssocID="{16786A48-9B65-4D27-A4FF-602FC708ABAA}" presName="sibTrans" presStyleCnt="0"/>
      <dgm:spPr/>
    </dgm:pt>
    <dgm:pt modelId="{369F3ACB-9E4E-4AE0-B95C-5F25D3603460}" type="pres">
      <dgm:prSet presAssocID="{C3942590-EA2A-4CF4-8FD8-1575AF71E538}" presName="node" presStyleLbl="node1" presStyleIdx="2" presStyleCnt="8">
        <dgm:presLayoutVars>
          <dgm:bulletEnabled val="1"/>
        </dgm:presLayoutVars>
      </dgm:prSet>
      <dgm:spPr/>
    </dgm:pt>
    <dgm:pt modelId="{A01D995E-676C-4DFC-917A-1AD184029087}" type="pres">
      <dgm:prSet presAssocID="{04A69950-4C95-4B12-8272-DDF6DF0E8435}" presName="sibTrans" presStyleCnt="0"/>
      <dgm:spPr/>
    </dgm:pt>
    <dgm:pt modelId="{9ADE8593-1B27-4467-987B-27450E0CF0DB}" type="pres">
      <dgm:prSet presAssocID="{46EF19D7-84E0-4A0F-8C23-57B44BE3E2F6}" presName="node" presStyleLbl="node1" presStyleIdx="3" presStyleCnt="8">
        <dgm:presLayoutVars>
          <dgm:bulletEnabled val="1"/>
        </dgm:presLayoutVars>
      </dgm:prSet>
      <dgm:spPr/>
    </dgm:pt>
    <dgm:pt modelId="{B7B14455-9A24-49D6-900B-640654764EF2}" type="pres">
      <dgm:prSet presAssocID="{C2EA3AE4-6708-47E9-96ED-37334B326445}" presName="sibTrans" presStyleCnt="0"/>
      <dgm:spPr/>
    </dgm:pt>
    <dgm:pt modelId="{14949FE4-73DD-4950-B350-2BA90DD72C8B}" type="pres">
      <dgm:prSet presAssocID="{1FEFC913-BBC9-4BFD-8321-3618BA9EDAA2}" presName="node" presStyleLbl="node1" presStyleIdx="4" presStyleCnt="8">
        <dgm:presLayoutVars>
          <dgm:bulletEnabled val="1"/>
        </dgm:presLayoutVars>
      </dgm:prSet>
      <dgm:spPr/>
    </dgm:pt>
    <dgm:pt modelId="{41A64388-63A1-45FD-A590-9C041D30968E}" type="pres">
      <dgm:prSet presAssocID="{B4477989-795D-4AEB-8D0A-B2AE2BA60A9A}" presName="sibTrans" presStyleCnt="0"/>
      <dgm:spPr/>
    </dgm:pt>
    <dgm:pt modelId="{794025D2-C599-4B86-AC6F-4F057507462C}" type="pres">
      <dgm:prSet presAssocID="{47C6EA4A-11D2-4339-B6BC-FC8149B4160E}" presName="node" presStyleLbl="node1" presStyleIdx="5" presStyleCnt="8">
        <dgm:presLayoutVars>
          <dgm:bulletEnabled val="1"/>
        </dgm:presLayoutVars>
      </dgm:prSet>
      <dgm:spPr/>
    </dgm:pt>
    <dgm:pt modelId="{BB342672-B7DC-431B-BA8C-5674CD842A7A}" type="pres">
      <dgm:prSet presAssocID="{0CC2A829-45EB-44C4-9A30-ED401E390167}" presName="sibTrans" presStyleCnt="0"/>
      <dgm:spPr/>
    </dgm:pt>
    <dgm:pt modelId="{E8F0C719-3A42-4214-8D74-88CC18425464}" type="pres">
      <dgm:prSet presAssocID="{0FF50F9E-2124-406C-B2E0-BDFFF31D0FDE}" presName="node" presStyleLbl="node1" presStyleIdx="6" presStyleCnt="8">
        <dgm:presLayoutVars>
          <dgm:bulletEnabled val="1"/>
        </dgm:presLayoutVars>
      </dgm:prSet>
      <dgm:spPr/>
    </dgm:pt>
    <dgm:pt modelId="{CBEB6ADB-6607-4E12-9636-DB134FE705A2}" type="pres">
      <dgm:prSet presAssocID="{B91B4961-0B59-4A17-AD90-15BDDFFFCB18}" presName="sibTrans" presStyleCnt="0"/>
      <dgm:spPr/>
    </dgm:pt>
    <dgm:pt modelId="{A2B28377-D0BC-4AC8-8C7A-FA125AB590AF}" type="pres">
      <dgm:prSet presAssocID="{7F319090-A263-4918-A713-75D0FEED0CE3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1F43566-2D8F-4333-A65C-D117A248D4ED}" type="presOf" srcId="{46EF19D7-84E0-4A0F-8C23-57B44BE3E2F6}" destId="{9ADE8593-1B27-4467-987B-27450E0CF0DB}" srcOrd="0" destOrd="0" presId="urn:microsoft.com/office/officeart/2005/8/layout/default"/>
    <dgm:cxn modelId="{065CD571-0BB5-4A39-8AF4-254DBC3870BA}" type="presOf" srcId="{47C6EA4A-11D2-4339-B6BC-FC8149B4160E}" destId="{794025D2-C599-4B86-AC6F-4F057507462C}" srcOrd="0" destOrd="0" presId="urn:microsoft.com/office/officeart/2005/8/layout/default"/>
    <dgm:cxn modelId="{8DA04061-168D-43D7-B570-FC1B39E13D41}" srcId="{2B4EF863-7DAE-4579-BA64-2B24C8DD1CD9}" destId="{1FEFC913-BBC9-4BFD-8321-3618BA9EDAA2}" srcOrd="4" destOrd="0" parTransId="{87B4BE59-62AF-4648-B7CA-3F6D55E442B2}" sibTransId="{B4477989-795D-4AEB-8D0A-B2AE2BA60A9A}"/>
    <dgm:cxn modelId="{575E3E55-D9F3-4F30-8741-29FD45E2E9CA}" type="presOf" srcId="{0FF50F9E-2124-406C-B2E0-BDFFF31D0FDE}" destId="{E8F0C719-3A42-4214-8D74-88CC18425464}" srcOrd="0" destOrd="0" presId="urn:microsoft.com/office/officeart/2005/8/layout/default"/>
    <dgm:cxn modelId="{D4883306-C995-4763-911E-AE3BDC5E30EE}" srcId="{2B4EF863-7DAE-4579-BA64-2B24C8DD1CD9}" destId="{8994E79F-D123-4317-BDE3-E2C01F320977}" srcOrd="1" destOrd="0" parTransId="{B39DC07C-119F-4C7B-9BCF-05CA0688D4F6}" sibTransId="{16786A48-9B65-4D27-A4FF-602FC708ABAA}"/>
    <dgm:cxn modelId="{DCF29F50-CA3B-4E20-88EB-C526148F1A6D}" srcId="{2B4EF863-7DAE-4579-BA64-2B24C8DD1CD9}" destId="{46EF19D7-84E0-4A0F-8C23-57B44BE3E2F6}" srcOrd="3" destOrd="0" parTransId="{BDDB4258-E85F-4DF8-B57C-1651690144A1}" sibTransId="{C2EA3AE4-6708-47E9-96ED-37334B326445}"/>
    <dgm:cxn modelId="{43FB7471-16F2-4FFA-9A51-9F7B7E01650A}" type="presOf" srcId="{61EFF9C3-45C6-4F17-810A-D5B622F39337}" destId="{A4FE85F7-CD2B-4526-8D3C-DE3E0454A8C9}" srcOrd="0" destOrd="0" presId="urn:microsoft.com/office/officeart/2005/8/layout/default"/>
    <dgm:cxn modelId="{F56E2B54-D5A7-4F5A-8B6D-864E970A1165}" type="presOf" srcId="{1FEFC913-BBC9-4BFD-8321-3618BA9EDAA2}" destId="{14949FE4-73DD-4950-B350-2BA90DD72C8B}" srcOrd="0" destOrd="0" presId="urn:microsoft.com/office/officeart/2005/8/layout/default"/>
    <dgm:cxn modelId="{ABFD5E34-58E4-47E9-9226-AF7C5A778976}" srcId="{2B4EF863-7DAE-4579-BA64-2B24C8DD1CD9}" destId="{47C6EA4A-11D2-4339-B6BC-FC8149B4160E}" srcOrd="5" destOrd="0" parTransId="{832D3693-4FF0-4112-8289-8FF0CCB86D4E}" sibTransId="{0CC2A829-45EB-44C4-9A30-ED401E390167}"/>
    <dgm:cxn modelId="{061340A0-1796-43B2-854E-0014D71C19FD}" type="presOf" srcId="{8994E79F-D123-4317-BDE3-E2C01F320977}" destId="{A8D777C8-9174-4EE0-B1B4-8C386DC9A5B8}" srcOrd="0" destOrd="0" presId="urn:microsoft.com/office/officeart/2005/8/layout/default"/>
    <dgm:cxn modelId="{E6C9D576-C232-475C-98CD-5EE596450602}" srcId="{2B4EF863-7DAE-4579-BA64-2B24C8DD1CD9}" destId="{C3942590-EA2A-4CF4-8FD8-1575AF71E538}" srcOrd="2" destOrd="0" parTransId="{5FF31AA7-45B4-435D-B45E-184841AC0008}" sibTransId="{04A69950-4C95-4B12-8272-DDF6DF0E8435}"/>
    <dgm:cxn modelId="{F0C66A42-C1C4-482C-94D3-688B92FE748B}" srcId="{2B4EF863-7DAE-4579-BA64-2B24C8DD1CD9}" destId="{0FF50F9E-2124-406C-B2E0-BDFFF31D0FDE}" srcOrd="6" destOrd="0" parTransId="{B84A0007-6634-49F1-B83F-00F2AD154503}" sibTransId="{B91B4961-0B59-4A17-AD90-15BDDFFFCB18}"/>
    <dgm:cxn modelId="{333FA0A5-31DF-4888-B4FD-B648AC7FD843}" srcId="{2B4EF863-7DAE-4579-BA64-2B24C8DD1CD9}" destId="{7F319090-A263-4918-A713-75D0FEED0CE3}" srcOrd="7" destOrd="0" parTransId="{DA6480BD-A414-4A6D-985E-94D0E352DD7D}" sibTransId="{719665FB-826F-4716-94D9-2629F8EB55EC}"/>
    <dgm:cxn modelId="{D36A1692-B12E-4A78-85F9-C0A5870FE410}" type="presOf" srcId="{7F319090-A263-4918-A713-75D0FEED0CE3}" destId="{A2B28377-D0BC-4AC8-8C7A-FA125AB590AF}" srcOrd="0" destOrd="0" presId="urn:microsoft.com/office/officeart/2005/8/layout/default"/>
    <dgm:cxn modelId="{FD60C622-5A9D-4021-839B-CEE37E5A7E52}" type="presOf" srcId="{C3942590-EA2A-4CF4-8FD8-1575AF71E538}" destId="{369F3ACB-9E4E-4AE0-B95C-5F25D3603460}" srcOrd="0" destOrd="0" presId="urn:microsoft.com/office/officeart/2005/8/layout/default"/>
    <dgm:cxn modelId="{F039A98B-0AB5-4EB5-B37D-96CBA442069F}" type="presOf" srcId="{2B4EF863-7DAE-4579-BA64-2B24C8DD1CD9}" destId="{F72E1E91-83E4-4FCE-8F29-DFA953F3671B}" srcOrd="0" destOrd="0" presId="urn:microsoft.com/office/officeart/2005/8/layout/default"/>
    <dgm:cxn modelId="{2AE82C54-13F3-4C07-BC46-03CA3026909D}" srcId="{2B4EF863-7DAE-4579-BA64-2B24C8DD1CD9}" destId="{61EFF9C3-45C6-4F17-810A-D5B622F39337}" srcOrd="0" destOrd="0" parTransId="{A57BE923-2779-43D3-AD51-667321A60D24}" sibTransId="{12069BCE-883F-4F4F-994E-95EBD8D8F491}"/>
    <dgm:cxn modelId="{1CDF068E-4883-4414-99C1-55DB066F5AA6}" type="presParOf" srcId="{F72E1E91-83E4-4FCE-8F29-DFA953F3671B}" destId="{A4FE85F7-CD2B-4526-8D3C-DE3E0454A8C9}" srcOrd="0" destOrd="0" presId="urn:microsoft.com/office/officeart/2005/8/layout/default"/>
    <dgm:cxn modelId="{43542A2B-3BA3-40A1-A329-89A16C5864A8}" type="presParOf" srcId="{F72E1E91-83E4-4FCE-8F29-DFA953F3671B}" destId="{30618B71-5F23-4F22-A806-2D92ED5929B0}" srcOrd="1" destOrd="0" presId="urn:microsoft.com/office/officeart/2005/8/layout/default"/>
    <dgm:cxn modelId="{3BEC211B-24AB-440D-A2AD-F4F44DB46758}" type="presParOf" srcId="{F72E1E91-83E4-4FCE-8F29-DFA953F3671B}" destId="{A8D777C8-9174-4EE0-B1B4-8C386DC9A5B8}" srcOrd="2" destOrd="0" presId="urn:microsoft.com/office/officeart/2005/8/layout/default"/>
    <dgm:cxn modelId="{688B8016-49E8-4076-B357-BC98636B41B0}" type="presParOf" srcId="{F72E1E91-83E4-4FCE-8F29-DFA953F3671B}" destId="{13E1950A-6AEB-4AA6-8201-704D0217E9D2}" srcOrd="3" destOrd="0" presId="urn:microsoft.com/office/officeart/2005/8/layout/default"/>
    <dgm:cxn modelId="{CFB57818-C069-4104-BE9B-A04034D8AF90}" type="presParOf" srcId="{F72E1E91-83E4-4FCE-8F29-DFA953F3671B}" destId="{369F3ACB-9E4E-4AE0-B95C-5F25D3603460}" srcOrd="4" destOrd="0" presId="urn:microsoft.com/office/officeart/2005/8/layout/default"/>
    <dgm:cxn modelId="{94B7EDC4-3931-4EFC-87D0-2F87FE0E0B3E}" type="presParOf" srcId="{F72E1E91-83E4-4FCE-8F29-DFA953F3671B}" destId="{A01D995E-676C-4DFC-917A-1AD184029087}" srcOrd="5" destOrd="0" presId="urn:microsoft.com/office/officeart/2005/8/layout/default"/>
    <dgm:cxn modelId="{2C03B8C1-74EA-4B2B-AE1C-BC987B950659}" type="presParOf" srcId="{F72E1E91-83E4-4FCE-8F29-DFA953F3671B}" destId="{9ADE8593-1B27-4467-987B-27450E0CF0DB}" srcOrd="6" destOrd="0" presId="urn:microsoft.com/office/officeart/2005/8/layout/default"/>
    <dgm:cxn modelId="{D8283DF4-F48B-41CF-B25A-D2EC8A4B6474}" type="presParOf" srcId="{F72E1E91-83E4-4FCE-8F29-DFA953F3671B}" destId="{B7B14455-9A24-49D6-900B-640654764EF2}" srcOrd="7" destOrd="0" presId="urn:microsoft.com/office/officeart/2005/8/layout/default"/>
    <dgm:cxn modelId="{5CDE1F6F-D1DC-4D75-8555-732BE653C75F}" type="presParOf" srcId="{F72E1E91-83E4-4FCE-8F29-DFA953F3671B}" destId="{14949FE4-73DD-4950-B350-2BA90DD72C8B}" srcOrd="8" destOrd="0" presId="urn:microsoft.com/office/officeart/2005/8/layout/default"/>
    <dgm:cxn modelId="{D7CBD6BC-DF28-42BB-9F86-9BFA83F4434A}" type="presParOf" srcId="{F72E1E91-83E4-4FCE-8F29-DFA953F3671B}" destId="{41A64388-63A1-45FD-A590-9C041D30968E}" srcOrd="9" destOrd="0" presId="urn:microsoft.com/office/officeart/2005/8/layout/default"/>
    <dgm:cxn modelId="{37718710-CB48-4AC9-A673-275E31B74C72}" type="presParOf" srcId="{F72E1E91-83E4-4FCE-8F29-DFA953F3671B}" destId="{794025D2-C599-4B86-AC6F-4F057507462C}" srcOrd="10" destOrd="0" presId="urn:microsoft.com/office/officeart/2005/8/layout/default"/>
    <dgm:cxn modelId="{2F8EB83B-E73A-4D09-9035-8373B42F9F1A}" type="presParOf" srcId="{F72E1E91-83E4-4FCE-8F29-DFA953F3671B}" destId="{BB342672-B7DC-431B-BA8C-5674CD842A7A}" srcOrd="11" destOrd="0" presId="urn:microsoft.com/office/officeart/2005/8/layout/default"/>
    <dgm:cxn modelId="{A23B0D29-836A-4F92-AF70-1F5C7593606D}" type="presParOf" srcId="{F72E1E91-83E4-4FCE-8F29-DFA953F3671B}" destId="{E8F0C719-3A42-4214-8D74-88CC18425464}" srcOrd="12" destOrd="0" presId="urn:microsoft.com/office/officeart/2005/8/layout/default"/>
    <dgm:cxn modelId="{EDD1155F-624C-49B5-8DDD-DA9B6952A52E}" type="presParOf" srcId="{F72E1E91-83E4-4FCE-8F29-DFA953F3671B}" destId="{CBEB6ADB-6607-4E12-9636-DB134FE705A2}" srcOrd="13" destOrd="0" presId="urn:microsoft.com/office/officeart/2005/8/layout/default"/>
    <dgm:cxn modelId="{737E7277-1702-4AE7-ABC0-A68724FAEC0C}" type="presParOf" srcId="{F72E1E91-83E4-4FCE-8F29-DFA953F3671B}" destId="{A2B28377-D0BC-4AC8-8C7A-FA125AB590AF}" srcOrd="1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4DE8891-5159-4302-A910-9BF80A7A2BC2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2D632B4F-58D1-456E-9238-C884A2C5C2D0}">
      <dgm:prSet/>
      <dgm:spPr/>
      <dgm:t>
        <a:bodyPr/>
        <a:lstStyle/>
        <a:p>
          <a:pPr rtl="0"/>
          <a:r>
            <a:rPr lang="ru-RU" smtClean="0"/>
            <a:t>Международное бюро по социальному туризму (БИТС)</a:t>
          </a:r>
          <a:endParaRPr lang="ru-RU"/>
        </a:p>
      </dgm:t>
    </dgm:pt>
    <dgm:pt modelId="{61B7F1C6-B1A7-43AA-94F4-A1790F57063B}" type="parTrans" cxnId="{92304DE4-8488-4ABC-8EB1-ADFF9894B680}">
      <dgm:prSet/>
      <dgm:spPr/>
      <dgm:t>
        <a:bodyPr/>
        <a:lstStyle/>
        <a:p>
          <a:endParaRPr lang="ru-RU"/>
        </a:p>
      </dgm:t>
    </dgm:pt>
    <dgm:pt modelId="{61C70DC8-2D70-4B61-96E4-F8BE5625F264}" type="sibTrans" cxnId="{92304DE4-8488-4ABC-8EB1-ADFF9894B680}">
      <dgm:prSet/>
      <dgm:spPr/>
      <dgm:t>
        <a:bodyPr/>
        <a:lstStyle/>
        <a:p>
          <a:endParaRPr lang="ru-RU"/>
        </a:p>
      </dgm:t>
    </dgm:pt>
    <dgm:pt modelId="{9DD80150-9192-4A78-AEFB-CDBE1036CE21}">
      <dgm:prSet/>
      <dgm:spPr/>
      <dgm:t>
        <a:bodyPr/>
        <a:lstStyle/>
        <a:p>
          <a:pPr rtl="0"/>
          <a:r>
            <a:rPr lang="ru-RU" smtClean="0"/>
            <a:t>Международную федерация социального туризма (ФИТС)</a:t>
          </a:r>
          <a:endParaRPr lang="ru-RU"/>
        </a:p>
      </dgm:t>
    </dgm:pt>
    <dgm:pt modelId="{FC5A8B80-E431-4A5E-9226-DAE12F54BAF9}" type="parTrans" cxnId="{CE0422FD-0A70-4AF5-9485-F7D000C16D3C}">
      <dgm:prSet/>
      <dgm:spPr/>
      <dgm:t>
        <a:bodyPr/>
        <a:lstStyle/>
        <a:p>
          <a:endParaRPr lang="ru-RU"/>
        </a:p>
      </dgm:t>
    </dgm:pt>
    <dgm:pt modelId="{88B3B50E-B831-4BAA-BEF0-7EE5BAF5173B}" type="sibTrans" cxnId="{CE0422FD-0A70-4AF5-9485-F7D000C16D3C}">
      <dgm:prSet/>
      <dgm:spPr/>
      <dgm:t>
        <a:bodyPr/>
        <a:lstStyle/>
        <a:p>
          <a:endParaRPr lang="ru-RU"/>
        </a:p>
      </dgm:t>
    </dgm:pt>
    <dgm:pt modelId="{961F0CF9-706E-4D6E-9B4D-09CE920A5312}">
      <dgm:prSet/>
      <dgm:spPr/>
      <dgm:t>
        <a:bodyPr/>
        <a:lstStyle/>
        <a:p>
          <a:pPr rtl="0"/>
          <a:r>
            <a:rPr lang="ru-RU" smtClean="0"/>
            <a:t>Международное бюро по молодежному туризму и обменам (БИТЕЖ)</a:t>
          </a:r>
          <a:endParaRPr lang="ru-RU"/>
        </a:p>
      </dgm:t>
    </dgm:pt>
    <dgm:pt modelId="{98F68DC4-2855-4D29-B555-71B444E497F4}" type="parTrans" cxnId="{7713B765-1162-4270-8A79-7146F73A00D4}">
      <dgm:prSet/>
      <dgm:spPr/>
      <dgm:t>
        <a:bodyPr/>
        <a:lstStyle/>
        <a:p>
          <a:endParaRPr lang="ru-RU"/>
        </a:p>
      </dgm:t>
    </dgm:pt>
    <dgm:pt modelId="{038DD7F4-8016-4010-B850-9024ADB2CBAA}" type="sibTrans" cxnId="{7713B765-1162-4270-8A79-7146F73A00D4}">
      <dgm:prSet/>
      <dgm:spPr/>
      <dgm:t>
        <a:bodyPr/>
        <a:lstStyle/>
        <a:p>
          <a:endParaRPr lang="ru-RU"/>
        </a:p>
      </dgm:t>
    </dgm:pt>
    <dgm:pt modelId="{60C14BB6-0303-40AB-8C4F-25D61D44175B}">
      <dgm:prSet/>
      <dgm:spPr/>
      <dgm:t>
        <a:bodyPr/>
        <a:lstStyle/>
        <a:p>
          <a:pPr rtl="0"/>
          <a:r>
            <a:rPr lang="ru-RU" smtClean="0"/>
            <a:t>Федерация международных молодежных туристских организаций (ФИЮТО)</a:t>
          </a:r>
          <a:endParaRPr lang="ru-RU"/>
        </a:p>
      </dgm:t>
    </dgm:pt>
    <dgm:pt modelId="{E10F4297-CC44-4623-BA83-8E0774FC2A81}" type="parTrans" cxnId="{1B399FCE-0213-48DF-A116-8328339CBAA7}">
      <dgm:prSet/>
      <dgm:spPr/>
      <dgm:t>
        <a:bodyPr/>
        <a:lstStyle/>
        <a:p>
          <a:endParaRPr lang="ru-RU"/>
        </a:p>
      </dgm:t>
    </dgm:pt>
    <dgm:pt modelId="{51CC9DC8-2D98-431C-96F7-7AD44339B7A0}" type="sibTrans" cxnId="{1B399FCE-0213-48DF-A116-8328339CBAA7}">
      <dgm:prSet/>
      <dgm:spPr/>
      <dgm:t>
        <a:bodyPr/>
        <a:lstStyle/>
        <a:p>
          <a:endParaRPr lang="ru-RU"/>
        </a:p>
      </dgm:t>
    </dgm:pt>
    <dgm:pt modelId="{D7FAEDD0-C33F-4791-B184-90263833E62A}">
      <dgm:prSet/>
      <dgm:spPr/>
      <dgm:t>
        <a:bodyPr/>
        <a:lstStyle/>
        <a:p>
          <a:pPr rtl="0"/>
          <a:r>
            <a:rPr lang="ru-RU" smtClean="0"/>
            <a:t>Международная ассоциация по туризму с деловыми целями (ИБТА)</a:t>
          </a:r>
          <a:endParaRPr lang="ru-RU"/>
        </a:p>
      </dgm:t>
    </dgm:pt>
    <dgm:pt modelId="{E048FDEC-1778-423B-B029-70FC725B0063}" type="parTrans" cxnId="{8FD7ABB9-36AB-49B3-BFD7-3149AE8BFC65}">
      <dgm:prSet/>
      <dgm:spPr/>
      <dgm:t>
        <a:bodyPr/>
        <a:lstStyle/>
        <a:p>
          <a:endParaRPr lang="ru-RU"/>
        </a:p>
      </dgm:t>
    </dgm:pt>
    <dgm:pt modelId="{04CA55F7-874D-454F-8CA8-FB47346B29D3}" type="sibTrans" cxnId="{8FD7ABB9-36AB-49B3-BFD7-3149AE8BFC65}">
      <dgm:prSet/>
      <dgm:spPr/>
      <dgm:t>
        <a:bodyPr/>
        <a:lstStyle/>
        <a:p>
          <a:endParaRPr lang="ru-RU"/>
        </a:p>
      </dgm:t>
    </dgm:pt>
    <dgm:pt modelId="{41580C4C-0593-4E4C-8832-246D477BA7A5}" type="pres">
      <dgm:prSet presAssocID="{44DE8891-5159-4302-A910-9BF80A7A2BC2}" presName="diagram" presStyleCnt="0">
        <dgm:presLayoutVars>
          <dgm:dir/>
          <dgm:resizeHandles val="exact"/>
        </dgm:presLayoutVars>
      </dgm:prSet>
      <dgm:spPr/>
    </dgm:pt>
    <dgm:pt modelId="{3C11A146-354B-4A04-A995-90EAAFB0CC18}" type="pres">
      <dgm:prSet presAssocID="{2D632B4F-58D1-456E-9238-C884A2C5C2D0}" presName="node" presStyleLbl="node1" presStyleIdx="0" presStyleCnt="5">
        <dgm:presLayoutVars>
          <dgm:bulletEnabled val="1"/>
        </dgm:presLayoutVars>
      </dgm:prSet>
      <dgm:spPr/>
    </dgm:pt>
    <dgm:pt modelId="{0C5878D8-559A-4A79-BDB1-AA529E850E8D}" type="pres">
      <dgm:prSet presAssocID="{61C70DC8-2D70-4B61-96E4-F8BE5625F264}" presName="sibTrans" presStyleCnt="0"/>
      <dgm:spPr/>
    </dgm:pt>
    <dgm:pt modelId="{D1A0CEC6-1D19-48E8-A7C5-B4BB0029A4E4}" type="pres">
      <dgm:prSet presAssocID="{9DD80150-9192-4A78-AEFB-CDBE1036CE21}" presName="node" presStyleLbl="node1" presStyleIdx="1" presStyleCnt="5">
        <dgm:presLayoutVars>
          <dgm:bulletEnabled val="1"/>
        </dgm:presLayoutVars>
      </dgm:prSet>
      <dgm:spPr/>
    </dgm:pt>
    <dgm:pt modelId="{A72D1104-7FA7-438B-AA66-DBA7C6E99C46}" type="pres">
      <dgm:prSet presAssocID="{88B3B50E-B831-4BAA-BEF0-7EE5BAF5173B}" presName="sibTrans" presStyleCnt="0"/>
      <dgm:spPr/>
    </dgm:pt>
    <dgm:pt modelId="{CAB85014-A4A3-463A-96A0-B392DDF5A905}" type="pres">
      <dgm:prSet presAssocID="{961F0CF9-706E-4D6E-9B4D-09CE920A5312}" presName="node" presStyleLbl="node1" presStyleIdx="2" presStyleCnt="5">
        <dgm:presLayoutVars>
          <dgm:bulletEnabled val="1"/>
        </dgm:presLayoutVars>
      </dgm:prSet>
      <dgm:spPr/>
    </dgm:pt>
    <dgm:pt modelId="{1B904CBA-A058-4D1A-89F0-449E86F5C56B}" type="pres">
      <dgm:prSet presAssocID="{038DD7F4-8016-4010-B850-9024ADB2CBAA}" presName="sibTrans" presStyleCnt="0"/>
      <dgm:spPr/>
    </dgm:pt>
    <dgm:pt modelId="{3638109D-69DC-4D5F-87BE-14C0916CA3CA}" type="pres">
      <dgm:prSet presAssocID="{60C14BB6-0303-40AB-8C4F-25D61D44175B}" presName="node" presStyleLbl="node1" presStyleIdx="3" presStyleCnt="5">
        <dgm:presLayoutVars>
          <dgm:bulletEnabled val="1"/>
        </dgm:presLayoutVars>
      </dgm:prSet>
      <dgm:spPr/>
    </dgm:pt>
    <dgm:pt modelId="{A0F1A170-18BD-4D7E-A546-87024F7D5A17}" type="pres">
      <dgm:prSet presAssocID="{51CC9DC8-2D98-431C-96F7-7AD44339B7A0}" presName="sibTrans" presStyleCnt="0"/>
      <dgm:spPr/>
    </dgm:pt>
    <dgm:pt modelId="{33740B3E-868A-46CB-93D1-DEF9776417C3}" type="pres">
      <dgm:prSet presAssocID="{D7FAEDD0-C33F-4791-B184-90263833E62A}" presName="node" presStyleLbl="node1" presStyleIdx="4" presStyleCnt="5">
        <dgm:presLayoutVars>
          <dgm:bulletEnabled val="1"/>
        </dgm:presLayoutVars>
      </dgm:prSet>
      <dgm:spPr/>
    </dgm:pt>
  </dgm:ptLst>
  <dgm:cxnLst>
    <dgm:cxn modelId="{EBB0D34F-76B2-46A7-B855-163A330A68CB}" type="presOf" srcId="{2D632B4F-58D1-456E-9238-C884A2C5C2D0}" destId="{3C11A146-354B-4A04-A995-90EAAFB0CC18}" srcOrd="0" destOrd="0" presId="urn:microsoft.com/office/officeart/2005/8/layout/default"/>
    <dgm:cxn modelId="{CE0422FD-0A70-4AF5-9485-F7D000C16D3C}" srcId="{44DE8891-5159-4302-A910-9BF80A7A2BC2}" destId="{9DD80150-9192-4A78-AEFB-CDBE1036CE21}" srcOrd="1" destOrd="0" parTransId="{FC5A8B80-E431-4A5E-9226-DAE12F54BAF9}" sibTransId="{88B3B50E-B831-4BAA-BEF0-7EE5BAF5173B}"/>
    <dgm:cxn modelId="{7713B765-1162-4270-8A79-7146F73A00D4}" srcId="{44DE8891-5159-4302-A910-9BF80A7A2BC2}" destId="{961F0CF9-706E-4D6E-9B4D-09CE920A5312}" srcOrd="2" destOrd="0" parTransId="{98F68DC4-2855-4D29-B555-71B444E497F4}" sibTransId="{038DD7F4-8016-4010-B850-9024ADB2CBAA}"/>
    <dgm:cxn modelId="{1B399FCE-0213-48DF-A116-8328339CBAA7}" srcId="{44DE8891-5159-4302-A910-9BF80A7A2BC2}" destId="{60C14BB6-0303-40AB-8C4F-25D61D44175B}" srcOrd="3" destOrd="0" parTransId="{E10F4297-CC44-4623-BA83-8E0774FC2A81}" sibTransId="{51CC9DC8-2D98-431C-96F7-7AD44339B7A0}"/>
    <dgm:cxn modelId="{E17AD27E-2290-43A3-9331-C7A7CD3FCA9F}" type="presOf" srcId="{9DD80150-9192-4A78-AEFB-CDBE1036CE21}" destId="{D1A0CEC6-1D19-48E8-A7C5-B4BB0029A4E4}" srcOrd="0" destOrd="0" presId="urn:microsoft.com/office/officeart/2005/8/layout/default"/>
    <dgm:cxn modelId="{30CC44B5-A36E-4389-9764-A4CC57E38A7E}" type="presOf" srcId="{60C14BB6-0303-40AB-8C4F-25D61D44175B}" destId="{3638109D-69DC-4D5F-87BE-14C0916CA3CA}" srcOrd="0" destOrd="0" presId="urn:microsoft.com/office/officeart/2005/8/layout/default"/>
    <dgm:cxn modelId="{0DFC979B-C17F-450E-B9F4-E1142663637B}" type="presOf" srcId="{961F0CF9-706E-4D6E-9B4D-09CE920A5312}" destId="{CAB85014-A4A3-463A-96A0-B392DDF5A905}" srcOrd="0" destOrd="0" presId="urn:microsoft.com/office/officeart/2005/8/layout/default"/>
    <dgm:cxn modelId="{1949232B-8432-431D-9FEE-2CA368C7168D}" type="presOf" srcId="{D7FAEDD0-C33F-4791-B184-90263833E62A}" destId="{33740B3E-868A-46CB-93D1-DEF9776417C3}" srcOrd="0" destOrd="0" presId="urn:microsoft.com/office/officeart/2005/8/layout/default"/>
    <dgm:cxn modelId="{92304DE4-8488-4ABC-8EB1-ADFF9894B680}" srcId="{44DE8891-5159-4302-A910-9BF80A7A2BC2}" destId="{2D632B4F-58D1-456E-9238-C884A2C5C2D0}" srcOrd="0" destOrd="0" parTransId="{61B7F1C6-B1A7-43AA-94F4-A1790F57063B}" sibTransId="{61C70DC8-2D70-4B61-96E4-F8BE5625F264}"/>
    <dgm:cxn modelId="{2B9766BF-9C9B-4C00-BCC2-FCEF86090027}" type="presOf" srcId="{44DE8891-5159-4302-A910-9BF80A7A2BC2}" destId="{41580C4C-0593-4E4C-8832-246D477BA7A5}" srcOrd="0" destOrd="0" presId="urn:microsoft.com/office/officeart/2005/8/layout/default"/>
    <dgm:cxn modelId="{8FD7ABB9-36AB-49B3-BFD7-3149AE8BFC65}" srcId="{44DE8891-5159-4302-A910-9BF80A7A2BC2}" destId="{D7FAEDD0-C33F-4791-B184-90263833E62A}" srcOrd="4" destOrd="0" parTransId="{E048FDEC-1778-423B-B029-70FC725B0063}" sibTransId="{04CA55F7-874D-454F-8CA8-FB47346B29D3}"/>
    <dgm:cxn modelId="{3232FC0C-2D47-433A-A2CE-D543F33FF1F3}" type="presParOf" srcId="{41580C4C-0593-4E4C-8832-246D477BA7A5}" destId="{3C11A146-354B-4A04-A995-90EAAFB0CC18}" srcOrd="0" destOrd="0" presId="urn:microsoft.com/office/officeart/2005/8/layout/default"/>
    <dgm:cxn modelId="{D0F34DC2-1C1E-4B78-896C-75CA1D565E80}" type="presParOf" srcId="{41580C4C-0593-4E4C-8832-246D477BA7A5}" destId="{0C5878D8-559A-4A79-BDB1-AA529E850E8D}" srcOrd="1" destOrd="0" presId="urn:microsoft.com/office/officeart/2005/8/layout/default"/>
    <dgm:cxn modelId="{81F33BB5-8A9A-44D9-94EB-2DF72B38B06F}" type="presParOf" srcId="{41580C4C-0593-4E4C-8832-246D477BA7A5}" destId="{D1A0CEC6-1D19-48E8-A7C5-B4BB0029A4E4}" srcOrd="2" destOrd="0" presId="urn:microsoft.com/office/officeart/2005/8/layout/default"/>
    <dgm:cxn modelId="{96EE2EF5-3D3D-44F0-A5EB-576826862053}" type="presParOf" srcId="{41580C4C-0593-4E4C-8832-246D477BA7A5}" destId="{A72D1104-7FA7-438B-AA66-DBA7C6E99C46}" srcOrd="3" destOrd="0" presId="urn:microsoft.com/office/officeart/2005/8/layout/default"/>
    <dgm:cxn modelId="{84BCB1ED-4B71-44AB-A424-F271A9F911A1}" type="presParOf" srcId="{41580C4C-0593-4E4C-8832-246D477BA7A5}" destId="{CAB85014-A4A3-463A-96A0-B392DDF5A905}" srcOrd="4" destOrd="0" presId="urn:microsoft.com/office/officeart/2005/8/layout/default"/>
    <dgm:cxn modelId="{E4C570B6-3BEA-469A-8393-D8340B5D542C}" type="presParOf" srcId="{41580C4C-0593-4E4C-8832-246D477BA7A5}" destId="{1B904CBA-A058-4D1A-89F0-449E86F5C56B}" srcOrd="5" destOrd="0" presId="urn:microsoft.com/office/officeart/2005/8/layout/default"/>
    <dgm:cxn modelId="{1DC02C06-CD5A-4C63-91E1-8CD505050E2E}" type="presParOf" srcId="{41580C4C-0593-4E4C-8832-246D477BA7A5}" destId="{3638109D-69DC-4D5F-87BE-14C0916CA3CA}" srcOrd="6" destOrd="0" presId="urn:microsoft.com/office/officeart/2005/8/layout/default"/>
    <dgm:cxn modelId="{05E2659E-7915-4F1E-B8A3-74AF5B5896BD}" type="presParOf" srcId="{41580C4C-0593-4E4C-8832-246D477BA7A5}" destId="{A0F1A170-18BD-4D7E-A546-87024F7D5A17}" srcOrd="7" destOrd="0" presId="urn:microsoft.com/office/officeart/2005/8/layout/default"/>
    <dgm:cxn modelId="{3A5EEADA-DB89-4B45-B2EB-58BE4EB1756E}" type="presParOf" srcId="{41580C4C-0593-4E4C-8832-246D477BA7A5}" destId="{33740B3E-868A-46CB-93D1-DEF9776417C3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C408BD73-BDF4-40DB-996D-60A91E7E7A0C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0E004156-FC3B-4F78-9D74-970E5E938CA2}">
      <dgm:prSet/>
      <dgm:spPr/>
      <dgm:t>
        <a:bodyPr/>
        <a:lstStyle/>
        <a:p>
          <a:pPr rtl="0"/>
          <a:r>
            <a:rPr lang="ru-RU" smtClean="0"/>
            <a:t>Международная федерация журналистов и писателей(ФИЖЕТ)</a:t>
          </a:r>
          <a:endParaRPr lang="ru-RU"/>
        </a:p>
      </dgm:t>
    </dgm:pt>
    <dgm:pt modelId="{2B06865D-56AB-47EA-8F23-A430B3ECAB38}" type="parTrans" cxnId="{03377495-9D83-4F58-A504-9976357E0D05}">
      <dgm:prSet/>
      <dgm:spPr/>
      <dgm:t>
        <a:bodyPr/>
        <a:lstStyle/>
        <a:p>
          <a:endParaRPr lang="ru-RU"/>
        </a:p>
      </dgm:t>
    </dgm:pt>
    <dgm:pt modelId="{C3C30A9C-4CB0-4B27-B2D2-DD7AA2C7FEB5}" type="sibTrans" cxnId="{03377495-9D83-4F58-A504-9976357E0D05}">
      <dgm:prSet/>
      <dgm:spPr/>
      <dgm:t>
        <a:bodyPr/>
        <a:lstStyle/>
        <a:p>
          <a:endParaRPr lang="ru-RU"/>
        </a:p>
      </dgm:t>
    </dgm:pt>
    <dgm:pt modelId="{DE57FE54-43E0-471C-93AC-9D93DCD2D115}">
      <dgm:prSet/>
      <dgm:spPr/>
      <dgm:t>
        <a:bodyPr/>
        <a:lstStyle/>
        <a:p>
          <a:pPr rtl="0"/>
          <a:r>
            <a:rPr lang="ru-RU" smtClean="0"/>
            <a:t>Международная ассоциация по документации и информации в области культуры и туризма (АДИКТ)</a:t>
          </a:r>
          <a:endParaRPr lang="ru-RU"/>
        </a:p>
      </dgm:t>
    </dgm:pt>
    <dgm:pt modelId="{05728F9A-106F-44C5-B5DC-634A3ABC8ACC}" type="parTrans" cxnId="{047E2AE1-31EE-44F7-A686-7A1176DC7E96}">
      <dgm:prSet/>
      <dgm:spPr/>
      <dgm:t>
        <a:bodyPr/>
        <a:lstStyle/>
        <a:p>
          <a:endParaRPr lang="ru-RU"/>
        </a:p>
      </dgm:t>
    </dgm:pt>
    <dgm:pt modelId="{B297DD67-EEF0-4996-B838-82EA91BCD76D}" type="sibTrans" cxnId="{047E2AE1-31EE-44F7-A686-7A1176DC7E96}">
      <dgm:prSet/>
      <dgm:spPr/>
      <dgm:t>
        <a:bodyPr/>
        <a:lstStyle/>
        <a:p>
          <a:endParaRPr lang="ru-RU"/>
        </a:p>
      </dgm:t>
    </dgm:pt>
    <dgm:pt modelId="{35461840-BDFC-4DBC-B0D6-D32C3B34AD6E}">
      <dgm:prSet/>
      <dgm:spPr/>
      <dgm:t>
        <a:bodyPr/>
        <a:lstStyle/>
        <a:p>
          <a:pPr rtl="0"/>
          <a:r>
            <a:rPr lang="ru-RU" dirty="0" smtClean="0"/>
            <a:t>Всемирная ассоциация по профессиональному обучению в области туризма (АМФОРТ)</a:t>
          </a:r>
          <a:endParaRPr lang="ru-RU" dirty="0"/>
        </a:p>
      </dgm:t>
    </dgm:pt>
    <dgm:pt modelId="{84F5BF14-2421-4998-83BE-9799F02A006C}" type="parTrans" cxnId="{109E4C0B-5FAF-4793-90E8-5ACC71A9ECAB}">
      <dgm:prSet/>
      <dgm:spPr/>
      <dgm:t>
        <a:bodyPr/>
        <a:lstStyle/>
        <a:p>
          <a:endParaRPr lang="ru-RU"/>
        </a:p>
      </dgm:t>
    </dgm:pt>
    <dgm:pt modelId="{FF43FE65-2928-4EB9-9F10-E4AA3392E3A9}" type="sibTrans" cxnId="{109E4C0B-5FAF-4793-90E8-5ACC71A9ECAB}">
      <dgm:prSet/>
      <dgm:spPr/>
      <dgm:t>
        <a:bodyPr/>
        <a:lstStyle/>
        <a:p>
          <a:endParaRPr lang="ru-RU"/>
        </a:p>
      </dgm:t>
    </dgm:pt>
    <dgm:pt modelId="{66296E8F-A7B4-4E8D-A859-7F1833DE88DF}">
      <dgm:prSet/>
      <dgm:spPr/>
      <dgm:t>
        <a:bodyPr/>
        <a:lstStyle/>
        <a:p>
          <a:pPr rtl="0"/>
          <a:r>
            <a:rPr lang="ru-RU" smtClean="0"/>
            <a:t>Ассоциация по исследованиям в области туризма и путешествий (ТТРА)</a:t>
          </a:r>
          <a:endParaRPr lang="ru-RU"/>
        </a:p>
      </dgm:t>
    </dgm:pt>
    <dgm:pt modelId="{3D608BDC-6FDF-4A37-B55C-483BAB2B67CD}" type="parTrans" cxnId="{F9F38294-9CC5-417E-BD9F-FF2B7757002C}">
      <dgm:prSet/>
      <dgm:spPr/>
      <dgm:t>
        <a:bodyPr/>
        <a:lstStyle/>
        <a:p>
          <a:endParaRPr lang="ru-RU"/>
        </a:p>
      </dgm:t>
    </dgm:pt>
    <dgm:pt modelId="{17220C74-0630-4011-9FF2-A8E093251683}" type="sibTrans" cxnId="{F9F38294-9CC5-417E-BD9F-FF2B7757002C}">
      <dgm:prSet/>
      <dgm:spPr/>
      <dgm:t>
        <a:bodyPr/>
        <a:lstStyle/>
        <a:p>
          <a:endParaRPr lang="ru-RU"/>
        </a:p>
      </dgm:t>
    </dgm:pt>
    <dgm:pt modelId="{41CE186B-615F-48AD-844C-98450195F2D7}">
      <dgm:prSet/>
      <dgm:spPr/>
      <dgm:t>
        <a:bodyPr/>
        <a:lstStyle/>
        <a:p>
          <a:pPr rtl="0"/>
          <a:r>
            <a:rPr lang="ru-RU" smtClean="0"/>
            <a:t>Международный клуб гидов (ИГК)</a:t>
          </a:r>
          <a:endParaRPr lang="ru-RU"/>
        </a:p>
      </dgm:t>
    </dgm:pt>
    <dgm:pt modelId="{C822F40C-E19F-4DDE-8087-36D28EFBF7E2}" type="parTrans" cxnId="{116F85CF-212A-426B-BAD8-7AC6E407E26D}">
      <dgm:prSet/>
      <dgm:spPr/>
      <dgm:t>
        <a:bodyPr/>
        <a:lstStyle/>
        <a:p>
          <a:endParaRPr lang="ru-RU"/>
        </a:p>
      </dgm:t>
    </dgm:pt>
    <dgm:pt modelId="{86B36FEE-6EFA-42F1-BE9E-81DE3885C60B}" type="sibTrans" cxnId="{116F85CF-212A-426B-BAD8-7AC6E407E26D}">
      <dgm:prSet/>
      <dgm:spPr/>
      <dgm:t>
        <a:bodyPr/>
        <a:lstStyle/>
        <a:p>
          <a:endParaRPr lang="ru-RU"/>
        </a:p>
      </dgm:t>
    </dgm:pt>
    <dgm:pt modelId="{314C0CCB-15F1-4BFC-992C-DD5D40D3F2C3}">
      <dgm:prSet/>
      <dgm:spPr/>
      <dgm:t>
        <a:bodyPr/>
        <a:lstStyle/>
        <a:p>
          <a:pPr rtl="0"/>
          <a:r>
            <a:rPr lang="ru-RU" smtClean="0"/>
            <a:t>Международный союз охраны природы и ресурсов (ИЮКН</a:t>
          </a:r>
          <a:endParaRPr lang="ru-RU"/>
        </a:p>
      </dgm:t>
    </dgm:pt>
    <dgm:pt modelId="{9BEA8AF5-D8CC-4CFB-8B06-9D1005FABF6E}" type="parTrans" cxnId="{9AA136B6-68B9-4D02-B965-C63ECE804BDF}">
      <dgm:prSet/>
      <dgm:spPr/>
      <dgm:t>
        <a:bodyPr/>
        <a:lstStyle/>
        <a:p>
          <a:endParaRPr lang="ru-RU"/>
        </a:p>
      </dgm:t>
    </dgm:pt>
    <dgm:pt modelId="{0FFB4A10-8A27-410F-BE7F-FDAB7C4C980F}" type="sibTrans" cxnId="{9AA136B6-68B9-4D02-B965-C63ECE804BDF}">
      <dgm:prSet/>
      <dgm:spPr/>
      <dgm:t>
        <a:bodyPr/>
        <a:lstStyle/>
        <a:p>
          <a:endParaRPr lang="ru-RU"/>
        </a:p>
      </dgm:t>
    </dgm:pt>
    <dgm:pt modelId="{CE843F43-9A4E-40A8-96CF-2B4732957D50}" type="pres">
      <dgm:prSet presAssocID="{C408BD73-BDF4-40DB-996D-60A91E7E7A0C}" presName="diagram" presStyleCnt="0">
        <dgm:presLayoutVars>
          <dgm:dir/>
          <dgm:resizeHandles val="exact"/>
        </dgm:presLayoutVars>
      </dgm:prSet>
      <dgm:spPr/>
    </dgm:pt>
    <dgm:pt modelId="{CEE96CFC-AEAB-4367-A9F5-7C4C5D57B413}" type="pres">
      <dgm:prSet presAssocID="{0E004156-FC3B-4F78-9D74-970E5E938CA2}" presName="node" presStyleLbl="node1" presStyleIdx="0" presStyleCnt="6">
        <dgm:presLayoutVars>
          <dgm:bulletEnabled val="1"/>
        </dgm:presLayoutVars>
      </dgm:prSet>
      <dgm:spPr/>
    </dgm:pt>
    <dgm:pt modelId="{B180D0A7-A39E-4431-AC04-A437E46494C2}" type="pres">
      <dgm:prSet presAssocID="{C3C30A9C-4CB0-4B27-B2D2-DD7AA2C7FEB5}" presName="sibTrans" presStyleCnt="0"/>
      <dgm:spPr/>
    </dgm:pt>
    <dgm:pt modelId="{4DC588C9-B6FB-4037-9754-D6F96EFFCDA0}" type="pres">
      <dgm:prSet presAssocID="{DE57FE54-43E0-471C-93AC-9D93DCD2D115}" presName="node" presStyleLbl="node1" presStyleIdx="1" presStyleCnt="6">
        <dgm:presLayoutVars>
          <dgm:bulletEnabled val="1"/>
        </dgm:presLayoutVars>
      </dgm:prSet>
      <dgm:spPr/>
    </dgm:pt>
    <dgm:pt modelId="{0C6CF48F-DE80-4A64-AB3A-CD193BAA4BD2}" type="pres">
      <dgm:prSet presAssocID="{B297DD67-EEF0-4996-B838-82EA91BCD76D}" presName="sibTrans" presStyleCnt="0"/>
      <dgm:spPr/>
    </dgm:pt>
    <dgm:pt modelId="{717414D3-AB93-45D4-8B32-1ED9382D29A8}" type="pres">
      <dgm:prSet presAssocID="{35461840-BDFC-4DBC-B0D6-D32C3B34AD6E}" presName="node" presStyleLbl="node1" presStyleIdx="2" presStyleCnt="6">
        <dgm:presLayoutVars>
          <dgm:bulletEnabled val="1"/>
        </dgm:presLayoutVars>
      </dgm:prSet>
      <dgm:spPr/>
    </dgm:pt>
    <dgm:pt modelId="{73074D4E-8008-470B-9C50-2E812D013660}" type="pres">
      <dgm:prSet presAssocID="{FF43FE65-2928-4EB9-9F10-E4AA3392E3A9}" presName="sibTrans" presStyleCnt="0"/>
      <dgm:spPr/>
    </dgm:pt>
    <dgm:pt modelId="{8D131786-6A81-4B92-B820-5F53C068392D}" type="pres">
      <dgm:prSet presAssocID="{66296E8F-A7B4-4E8D-A859-7F1833DE88DF}" presName="node" presStyleLbl="node1" presStyleIdx="3" presStyleCnt="6">
        <dgm:presLayoutVars>
          <dgm:bulletEnabled val="1"/>
        </dgm:presLayoutVars>
      </dgm:prSet>
      <dgm:spPr/>
    </dgm:pt>
    <dgm:pt modelId="{F78EE630-7B7B-4C7A-9F08-CDE4F3B79BDD}" type="pres">
      <dgm:prSet presAssocID="{17220C74-0630-4011-9FF2-A8E093251683}" presName="sibTrans" presStyleCnt="0"/>
      <dgm:spPr/>
    </dgm:pt>
    <dgm:pt modelId="{C4385A09-42A3-4178-81A5-0FDF888A41D9}" type="pres">
      <dgm:prSet presAssocID="{41CE186B-615F-48AD-844C-98450195F2D7}" presName="node" presStyleLbl="node1" presStyleIdx="4" presStyleCnt="6">
        <dgm:presLayoutVars>
          <dgm:bulletEnabled val="1"/>
        </dgm:presLayoutVars>
      </dgm:prSet>
      <dgm:spPr/>
    </dgm:pt>
    <dgm:pt modelId="{4ADFDDE2-6119-43A5-B646-B0E425A0D576}" type="pres">
      <dgm:prSet presAssocID="{86B36FEE-6EFA-42F1-BE9E-81DE3885C60B}" presName="sibTrans" presStyleCnt="0"/>
      <dgm:spPr/>
    </dgm:pt>
    <dgm:pt modelId="{5010521C-F66E-4FF2-9E2D-574037941375}" type="pres">
      <dgm:prSet presAssocID="{314C0CCB-15F1-4BFC-992C-DD5D40D3F2C3}" presName="node" presStyleLbl="node1" presStyleIdx="5" presStyleCnt="6">
        <dgm:presLayoutVars>
          <dgm:bulletEnabled val="1"/>
        </dgm:presLayoutVars>
      </dgm:prSet>
      <dgm:spPr/>
    </dgm:pt>
  </dgm:ptLst>
  <dgm:cxnLst>
    <dgm:cxn modelId="{9AA136B6-68B9-4D02-B965-C63ECE804BDF}" srcId="{C408BD73-BDF4-40DB-996D-60A91E7E7A0C}" destId="{314C0CCB-15F1-4BFC-992C-DD5D40D3F2C3}" srcOrd="5" destOrd="0" parTransId="{9BEA8AF5-D8CC-4CFB-8B06-9D1005FABF6E}" sibTransId="{0FFB4A10-8A27-410F-BE7F-FDAB7C4C980F}"/>
    <dgm:cxn modelId="{8287BEA9-7AC7-4588-8086-7D767E3302DD}" type="presOf" srcId="{41CE186B-615F-48AD-844C-98450195F2D7}" destId="{C4385A09-42A3-4178-81A5-0FDF888A41D9}" srcOrd="0" destOrd="0" presId="urn:microsoft.com/office/officeart/2005/8/layout/default"/>
    <dgm:cxn modelId="{116F85CF-212A-426B-BAD8-7AC6E407E26D}" srcId="{C408BD73-BDF4-40DB-996D-60A91E7E7A0C}" destId="{41CE186B-615F-48AD-844C-98450195F2D7}" srcOrd="4" destOrd="0" parTransId="{C822F40C-E19F-4DDE-8087-36D28EFBF7E2}" sibTransId="{86B36FEE-6EFA-42F1-BE9E-81DE3885C60B}"/>
    <dgm:cxn modelId="{F9F38294-9CC5-417E-BD9F-FF2B7757002C}" srcId="{C408BD73-BDF4-40DB-996D-60A91E7E7A0C}" destId="{66296E8F-A7B4-4E8D-A859-7F1833DE88DF}" srcOrd="3" destOrd="0" parTransId="{3D608BDC-6FDF-4A37-B55C-483BAB2B67CD}" sibTransId="{17220C74-0630-4011-9FF2-A8E093251683}"/>
    <dgm:cxn modelId="{47382763-ADA0-4D7E-B06B-E39E67B7DE5C}" type="presOf" srcId="{DE57FE54-43E0-471C-93AC-9D93DCD2D115}" destId="{4DC588C9-B6FB-4037-9754-D6F96EFFCDA0}" srcOrd="0" destOrd="0" presId="urn:microsoft.com/office/officeart/2005/8/layout/default"/>
    <dgm:cxn modelId="{DF9C968B-7B3C-4AA6-A7E3-545411C3F538}" type="presOf" srcId="{0E004156-FC3B-4F78-9D74-970E5E938CA2}" destId="{CEE96CFC-AEAB-4367-A9F5-7C4C5D57B413}" srcOrd="0" destOrd="0" presId="urn:microsoft.com/office/officeart/2005/8/layout/default"/>
    <dgm:cxn modelId="{CF5EAD0C-F3F1-4D1A-85BE-94EC9D204EEF}" type="presOf" srcId="{35461840-BDFC-4DBC-B0D6-D32C3B34AD6E}" destId="{717414D3-AB93-45D4-8B32-1ED9382D29A8}" srcOrd="0" destOrd="0" presId="urn:microsoft.com/office/officeart/2005/8/layout/default"/>
    <dgm:cxn modelId="{047E2AE1-31EE-44F7-A686-7A1176DC7E96}" srcId="{C408BD73-BDF4-40DB-996D-60A91E7E7A0C}" destId="{DE57FE54-43E0-471C-93AC-9D93DCD2D115}" srcOrd="1" destOrd="0" parTransId="{05728F9A-106F-44C5-B5DC-634A3ABC8ACC}" sibTransId="{B297DD67-EEF0-4996-B838-82EA91BCD76D}"/>
    <dgm:cxn modelId="{109E4C0B-5FAF-4793-90E8-5ACC71A9ECAB}" srcId="{C408BD73-BDF4-40DB-996D-60A91E7E7A0C}" destId="{35461840-BDFC-4DBC-B0D6-D32C3B34AD6E}" srcOrd="2" destOrd="0" parTransId="{84F5BF14-2421-4998-83BE-9799F02A006C}" sibTransId="{FF43FE65-2928-4EB9-9F10-E4AA3392E3A9}"/>
    <dgm:cxn modelId="{1EEA79E2-8CCD-49E2-ABD7-93EA56365F7E}" type="presOf" srcId="{C408BD73-BDF4-40DB-996D-60A91E7E7A0C}" destId="{CE843F43-9A4E-40A8-96CF-2B4732957D50}" srcOrd="0" destOrd="0" presId="urn:microsoft.com/office/officeart/2005/8/layout/default"/>
    <dgm:cxn modelId="{CCE51543-580A-48F5-A024-D7D1E4578ECC}" type="presOf" srcId="{66296E8F-A7B4-4E8D-A859-7F1833DE88DF}" destId="{8D131786-6A81-4B92-B820-5F53C068392D}" srcOrd="0" destOrd="0" presId="urn:microsoft.com/office/officeart/2005/8/layout/default"/>
    <dgm:cxn modelId="{03377495-9D83-4F58-A504-9976357E0D05}" srcId="{C408BD73-BDF4-40DB-996D-60A91E7E7A0C}" destId="{0E004156-FC3B-4F78-9D74-970E5E938CA2}" srcOrd="0" destOrd="0" parTransId="{2B06865D-56AB-47EA-8F23-A430B3ECAB38}" sibTransId="{C3C30A9C-4CB0-4B27-B2D2-DD7AA2C7FEB5}"/>
    <dgm:cxn modelId="{FB6FA8E3-426F-41DF-99B8-6E37C3124399}" type="presOf" srcId="{314C0CCB-15F1-4BFC-992C-DD5D40D3F2C3}" destId="{5010521C-F66E-4FF2-9E2D-574037941375}" srcOrd="0" destOrd="0" presId="urn:microsoft.com/office/officeart/2005/8/layout/default"/>
    <dgm:cxn modelId="{8A479218-4DEF-417D-8D06-F1F924C11E3A}" type="presParOf" srcId="{CE843F43-9A4E-40A8-96CF-2B4732957D50}" destId="{CEE96CFC-AEAB-4367-A9F5-7C4C5D57B413}" srcOrd="0" destOrd="0" presId="urn:microsoft.com/office/officeart/2005/8/layout/default"/>
    <dgm:cxn modelId="{995D74EB-05F5-46CF-B938-A9BF6348B35F}" type="presParOf" srcId="{CE843F43-9A4E-40A8-96CF-2B4732957D50}" destId="{B180D0A7-A39E-4431-AC04-A437E46494C2}" srcOrd="1" destOrd="0" presId="urn:microsoft.com/office/officeart/2005/8/layout/default"/>
    <dgm:cxn modelId="{1933B204-5D5C-4EA5-AA47-A0E2D7FF7F5A}" type="presParOf" srcId="{CE843F43-9A4E-40A8-96CF-2B4732957D50}" destId="{4DC588C9-B6FB-4037-9754-D6F96EFFCDA0}" srcOrd="2" destOrd="0" presId="urn:microsoft.com/office/officeart/2005/8/layout/default"/>
    <dgm:cxn modelId="{DB3303FE-7730-4441-899B-CC09DA7DF7A1}" type="presParOf" srcId="{CE843F43-9A4E-40A8-96CF-2B4732957D50}" destId="{0C6CF48F-DE80-4A64-AB3A-CD193BAA4BD2}" srcOrd="3" destOrd="0" presId="urn:microsoft.com/office/officeart/2005/8/layout/default"/>
    <dgm:cxn modelId="{773F9E74-9448-4CD7-82C5-D707D0C73232}" type="presParOf" srcId="{CE843F43-9A4E-40A8-96CF-2B4732957D50}" destId="{717414D3-AB93-45D4-8B32-1ED9382D29A8}" srcOrd="4" destOrd="0" presId="urn:microsoft.com/office/officeart/2005/8/layout/default"/>
    <dgm:cxn modelId="{90E69779-2301-41A8-8916-2362D7C55725}" type="presParOf" srcId="{CE843F43-9A4E-40A8-96CF-2B4732957D50}" destId="{73074D4E-8008-470B-9C50-2E812D013660}" srcOrd="5" destOrd="0" presId="urn:microsoft.com/office/officeart/2005/8/layout/default"/>
    <dgm:cxn modelId="{64C11381-6754-4CCF-8571-778EDC518106}" type="presParOf" srcId="{CE843F43-9A4E-40A8-96CF-2B4732957D50}" destId="{8D131786-6A81-4B92-B820-5F53C068392D}" srcOrd="6" destOrd="0" presId="urn:microsoft.com/office/officeart/2005/8/layout/default"/>
    <dgm:cxn modelId="{5D5060BA-AC58-48BB-810C-EC78025CCDE9}" type="presParOf" srcId="{CE843F43-9A4E-40A8-96CF-2B4732957D50}" destId="{F78EE630-7B7B-4C7A-9F08-CDE4F3B79BDD}" srcOrd="7" destOrd="0" presId="urn:microsoft.com/office/officeart/2005/8/layout/default"/>
    <dgm:cxn modelId="{CA76379F-6B55-4F9A-B88C-811909F8630C}" type="presParOf" srcId="{CE843F43-9A4E-40A8-96CF-2B4732957D50}" destId="{C4385A09-42A3-4178-81A5-0FDF888A41D9}" srcOrd="8" destOrd="0" presId="urn:microsoft.com/office/officeart/2005/8/layout/default"/>
    <dgm:cxn modelId="{49FAD2FC-7F24-4105-A93A-C5D9A0F1D7E8}" type="presParOf" srcId="{CE843F43-9A4E-40A8-96CF-2B4732957D50}" destId="{4ADFDDE2-6119-43A5-B646-B0E425A0D576}" srcOrd="9" destOrd="0" presId="urn:microsoft.com/office/officeart/2005/8/layout/default"/>
    <dgm:cxn modelId="{C034EEF7-306B-40EE-AF84-AE732E98070F}" type="presParOf" srcId="{CE843F43-9A4E-40A8-96CF-2B4732957D50}" destId="{5010521C-F66E-4FF2-9E2D-574037941375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3FED53-67CF-4D4E-A837-F32015E4E2F5}">
      <dsp:nvSpPr>
        <dsp:cNvPr id="0" name=""/>
        <dsp:cNvSpPr/>
      </dsp:nvSpPr>
      <dsp:spPr>
        <a:xfrm>
          <a:off x="0" y="2199"/>
          <a:ext cx="1060481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1435FD-6E2C-44D0-8714-D0A10E0388E6}">
      <dsp:nvSpPr>
        <dsp:cNvPr id="0" name=""/>
        <dsp:cNvSpPr/>
      </dsp:nvSpPr>
      <dsp:spPr>
        <a:xfrm>
          <a:off x="0" y="2199"/>
          <a:ext cx="10604810" cy="15002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020" tIns="160020" rIns="160020" bIns="160020" numCol="1" spcCol="1270" anchor="t" anchorCtr="0">
          <a:noAutofit/>
        </a:bodyPr>
        <a:lstStyle/>
        <a:p>
          <a:pPr lvl="0" algn="l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200" kern="1200" smtClean="0"/>
            <a:t>1.Международное и государственное регулирование туризма</a:t>
          </a:r>
          <a:endParaRPr lang="ru-RU" sz="4200" kern="1200"/>
        </a:p>
      </dsp:txBody>
      <dsp:txXfrm>
        <a:off x="0" y="2199"/>
        <a:ext cx="10604810" cy="1500231"/>
      </dsp:txXfrm>
    </dsp:sp>
    <dsp:sp modelId="{E0910B06-4945-4877-88C0-07FA696EB084}">
      <dsp:nvSpPr>
        <dsp:cNvPr id="0" name=""/>
        <dsp:cNvSpPr/>
      </dsp:nvSpPr>
      <dsp:spPr>
        <a:xfrm>
          <a:off x="0" y="1502431"/>
          <a:ext cx="1060481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6CAEF3-F857-4AAE-98A8-0625F0E54F8F}">
      <dsp:nvSpPr>
        <dsp:cNvPr id="0" name=""/>
        <dsp:cNvSpPr/>
      </dsp:nvSpPr>
      <dsp:spPr>
        <a:xfrm>
          <a:off x="0" y="1502431"/>
          <a:ext cx="10604810" cy="15002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020" tIns="160020" rIns="160020" bIns="160020" numCol="1" spcCol="1270" anchor="t" anchorCtr="0">
          <a:noAutofit/>
        </a:bodyPr>
        <a:lstStyle/>
        <a:p>
          <a:pPr lvl="0" algn="l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200" kern="1200" smtClean="0"/>
            <a:t>2.Международные туристские организации</a:t>
          </a:r>
          <a:endParaRPr lang="ru-RU" sz="4200" kern="1200"/>
        </a:p>
      </dsp:txBody>
      <dsp:txXfrm>
        <a:off x="0" y="1502431"/>
        <a:ext cx="10604810" cy="1500231"/>
      </dsp:txXfrm>
    </dsp:sp>
    <dsp:sp modelId="{2D24C618-0647-4C7F-A89E-2FFF64CE20AA}">
      <dsp:nvSpPr>
        <dsp:cNvPr id="0" name=""/>
        <dsp:cNvSpPr/>
      </dsp:nvSpPr>
      <dsp:spPr>
        <a:xfrm>
          <a:off x="0" y="3002662"/>
          <a:ext cx="1060481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195836-5EEE-498A-9529-AC9647F6A637}">
      <dsp:nvSpPr>
        <dsp:cNvPr id="0" name=""/>
        <dsp:cNvSpPr/>
      </dsp:nvSpPr>
      <dsp:spPr>
        <a:xfrm>
          <a:off x="0" y="3002662"/>
          <a:ext cx="10604810" cy="15002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020" tIns="160020" rIns="160020" bIns="160020" numCol="1" spcCol="1270" anchor="t" anchorCtr="0">
          <a:noAutofit/>
        </a:bodyPr>
        <a:lstStyle/>
        <a:p>
          <a:pPr lvl="0" algn="l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200" kern="1200" smtClean="0"/>
            <a:t>3.Международные туристские выставки и ярмарки</a:t>
          </a:r>
          <a:endParaRPr lang="ru-RU" sz="4200" kern="1200"/>
        </a:p>
      </dsp:txBody>
      <dsp:txXfrm>
        <a:off x="0" y="3002662"/>
        <a:ext cx="10604810" cy="1500231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31B052-A82E-4DED-9F22-C2F2BDE99020}">
      <dsp:nvSpPr>
        <dsp:cNvPr id="0" name=""/>
        <dsp:cNvSpPr/>
      </dsp:nvSpPr>
      <dsp:spPr>
        <a:xfrm>
          <a:off x="0" y="26655"/>
          <a:ext cx="10343871" cy="4446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800" b="1" i="1" kern="1200" dirty="0" smtClean="0">
              <a:solidFill>
                <a:schemeClr val="tx1"/>
              </a:solidFill>
            </a:rPr>
            <a:t>Международная выставка</a:t>
          </a:r>
          <a:r>
            <a:rPr lang="ru-RU" sz="3800" b="1" kern="1200" dirty="0" smtClean="0">
              <a:solidFill>
                <a:schemeClr val="tx1"/>
              </a:solidFill>
            </a:rPr>
            <a:t>- </a:t>
          </a:r>
          <a:r>
            <a:rPr lang="ru-RU" sz="3800" kern="1200" dirty="0" smtClean="0"/>
            <a:t>это показ и демонстрация товаров перед зарубежными специалистами, потребителями и широкой общественностью с целью ознакомления с передовыми достижениями в соответствующих отраслях и результатами научного прогресса</a:t>
          </a:r>
          <a:endParaRPr lang="ru-RU" sz="3800" kern="1200" dirty="0"/>
        </a:p>
      </dsp:txBody>
      <dsp:txXfrm>
        <a:off x="217036" y="243691"/>
        <a:ext cx="9909799" cy="4011928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7BAE44-BB57-4463-9B21-98243AB78E70}">
      <dsp:nvSpPr>
        <dsp:cNvPr id="0" name=""/>
        <dsp:cNvSpPr/>
      </dsp:nvSpPr>
      <dsp:spPr>
        <a:xfrm>
          <a:off x="0" y="1876750"/>
          <a:ext cx="12002429" cy="2502333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B5DAC6F-D291-48BA-AD98-838FA719647B}">
      <dsp:nvSpPr>
        <dsp:cNvPr id="0" name=""/>
        <dsp:cNvSpPr/>
      </dsp:nvSpPr>
      <dsp:spPr>
        <a:xfrm>
          <a:off x="4429" y="0"/>
          <a:ext cx="1483237" cy="25023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b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Первая половина XII в. </a:t>
          </a:r>
          <a:endParaRPr lang="ru-RU" sz="2400" kern="1200" dirty="0"/>
        </a:p>
      </dsp:txBody>
      <dsp:txXfrm>
        <a:off x="4429" y="0"/>
        <a:ext cx="1483237" cy="2502333"/>
      </dsp:txXfrm>
    </dsp:sp>
    <dsp:sp modelId="{45641803-6203-4D50-99A2-5ADC9229DB2F}">
      <dsp:nvSpPr>
        <dsp:cNvPr id="0" name=""/>
        <dsp:cNvSpPr/>
      </dsp:nvSpPr>
      <dsp:spPr>
        <a:xfrm>
          <a:off x="433256" y="2815125"/>
          <a:ext cx="625583" cy="62558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7D3599-C64F-471F-A7B1-77DF416CECB3}">
      <dsp:nvSpPr>
        <dsp:cNvPr id="0" name=""/>
        <dsp:cNvSpPr/>
      </dsp:nvSpPr>
      <dsp:spPr>
        <a:xfrm>
          <a:off x="1526698" y="3753500"/>
          <a:ext cx="2016694" cy="25023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99136" rIns="199136" bIns="199136" numCol="1" spcCol="1270" anchor="t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В 1641г -первая Российская ярмарка </a:t>
          </a:r>
          <a:endParaRPr lang="ru-RU" sz="2800" kern="1200" dirty="0"/>
        </a:p>
      </dsp:txBody>
      <dsp:txXfrm>
        <a:off x="1526698" y="3753500"/>
        <a:ext cx="2016694" cy="2502333"/>
      </dsp:txXfrm>
    </dsp:sp>
    <dsp:sp modelId="{9DB804E7-7D26-4FCC-89DC-E04FB8A595A6}">
      <dsp:nvSpPr>
        <dsp:cNvPr id="0" name=""/>
        <dsp:cNvSpPr/>
      </dsp:nvSpPr>
      <dsp:spPr>
        <a:xfrm>
          <a:off x="2222253" y="2815125"/>
          <a:ext cx="625583" cy="62558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69B6D6-2DC6-443B-9E4A-BD0B182C8922}">
      <dsp:nvSpPr>
        <dsp:cNvPr id="0" name=""/>
        <dsp:cNvSpPr/>
      </dsp:nvSpPr>
      <dsp:spPr>
        <a:xfrm>
          <a:off x="3582424" y="0"/>
          <a:ext cx="1790960" cy="25023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b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В начале XIX века –</a:t>
          </a:r>
          <a:r>
            <a:rPr lang="ru-RU" sz="2400" kern="1200" dirty="0" err="1" smtClean="0"/>
            <a:t>Ирбитская</a:t>
          </a:r>
          <a:r>
            <a:rPr lang="ru-RU" sz="2400" kern="1200" dirty="0" smtClean="0"/>
            <a:t> ярмарка на Руси</a:t>
          </a:r>
          <a:endParaRPr lang="ru-RU" sz="2400" kern="1200" dirty="0"/>
        </a:p>
      </dsp:txBody>
      <dsp:txXfrm>
        <a:off x="3582424" y="0"/>
        <a:ext cx="1790960" cy="2502333"/>
      </dsp:txXfrm>
    </dsp:sp>
    <dsp:sp modelId="{2B6D2636-157A-4E89-A5A4-A194E83447D5}">
      <dsp:nvSpPr>
        <dsp:cNvPr id="0" name=""/>
        <dsp:cNvSpPr/>
      </dsp:nvSpPr>
      <dsp:spPr>
        <a:xfrm>
          <a:off x="4165112" y="2815125"/>
          <a:ext cx="625583" cy="62558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165BCC-5795-45BC-8494-806F6AAD705A}">
      <dsp:nvSpPr>
        <dsp:cNvPr id="0" name=""/>
        <dsp:cNvSpPr/>
      </dsp:nvSpPr>
      <dsp:spPr>
        <a:xfrm>
          <a:off x="5412416" y="3753500"/>
          <a:ext cx="1765441" cy="25023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t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XIX</a:t>
          </a:r>
          <a:r>
            <a:rPr lang="ru-RU" sz="1800" kern="1200" dirty="0" smtClean="0"/>
            <a:t> в. Первые выставки-Лондон, Париж, Филадельфия.</a:t>
          </a:r>
          <a:endParaRPr lang="ru-RU" sz="1800" kern="1200" dirty="0"/>
        </a:p>
      </dsp:txBody>
      <dsp:txXfrm>
        <a:off x="5412416" y="3753500"/>
        <a:ext cx="1765441" cy="2502333"/>
      </dsp:txXfrm>
    </dsp:sp>
    <dsp:sp modelId="{C3A028BC-836B-434A-B476-02ECDE7C600B}">
      <dsp:nvSpPr>
        <dsp:cNvPr id="0" name=""/>
        <dsp:cNvSpPr/>
      </dsp:nvSpPr>
      <dsp:spPr>
        <a:xfrm>
          <a:off x="5982345" y="2815125"/>
          <a:ext cx="625583" cy="62558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103679-D487-4E95-9711-4BA165C577F1}">
      <dsp:nvSpPr>
        <dsp:cNvPr id="0" name=""/>
        <dsp:cNvSpPr/>
      </dsp:nvSpPr>
      <dsp:spPr>
        <a:xfrm>
          <a:off x="7216889" y="0"/>
          <a:ext cx="1630190" cy="25023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b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В 1886 г Всероссийская выставка в Нижнем Новгороде </a:t>
          </a:r>
          <a:endParaRPr lang="ru-RU" sz="2000" kern="1200" dirty="0"/>
        </a:p>
      </dsp:txBody>
      <dsp:txXfrm>
        <a:off x="7216889" y="0"/>
        <a:ext cx="1630190" cy="2502333"/>
      </dsp:txXfrm>
    </dsp:sp>
    <dsp:sp modelId="{D374D40F-8494-428C-8ED3-4A1EAAB18FF7}">
      <dsp:nvSpPr>
        <dsp:cNvPr id="0" name=""/>
        <dsp:cNvSpPr/>
      </dsp:nvSpPr>
      <dsp:spPr>
        <a:xfrm>
          <a:off x="7719192" y="2815125"/>
          <a:ext cx="625583" cy="62558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1B02FD-1D0B-4FDE-BCC7-62694EB0ED01}">
      <dsp:nvSpPr>
        <dsp:cNvPr id="0" name=""/>
        <dsp:cNvSpPr/>
      </dsp:nvSpPr>
      <dsp:spPr>
        <a:xfrm>
          <a:off x="8886111" y="3753500"/>
          <a:ext cx="1911645" cy="25023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t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с 1991 года -Возрождение ярмарочной торговли в России можно отметить</a:t>
          </a:r>
          <a:endParaRPr lang="ru-RU" sz="2000" kern="1200" dirty="0"/>
        </a:p>
      </dsp:txBody>
      <dsp:txXfrm>
        <a:off x="8886111" y="3753500"/>
        <a:ext cx="1911645" cy="2502333"/>
      </dsp:txXfrm>
    </dsp:sp>
    <dsp:sp modelId="{E287EC03-48FB-4896-AB52-7E73E3A6DF35}">
      <dsp:nvSpPr>
        <dsp:cNvPr id="0" name=""/>
        <dsp:cNvSpPr/>
      </dsp:nvSpPr>
      <dsp:spPr>
        <a:xfrm>
          <a:off x="9529142" y="2815125"/>
          <a:ext cx="625583" cy="62558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F2F471-2226-4F78-AB40-7BF26B89AA79}">
      <dsp:nvSpPr>
        <dsp:cNvPr id="0" name=""/>
        <dsp:cNvSpPr/>
      </dsp:nvSpPr>
      <dsp:spPr>
        <a:xfrm>
          <a:off x="377847" y="325080"/>
          <a:ext cx="1441094" cy="1441094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F2DFE4DD-C3ED-4CF8-8C6B-D80A1DB7CE49}">
      <dsp:nvSpPr>
        <dsp:cNvPr id="0" name=""/>
        <dsp:cNvSpPr/>
      </dsp:nvSpPr>
      <dsp:spPr>
        <a:xfrm>
          <a:off x="1098395" y="325080"/>
          <a:ext cx="7688765" cy="14410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40640" rIns="0" bIns="40640" numCol="1" spcCol="1270" anchor="ctr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smtClean="0"/>
            <a:t>международные – с участием представителей из разных стран, </a:t>
          </a:r>
          <a:endParaRPr lang="ru-RU" sz="3200" kern="1200"/>
        </a:p>
      </dsp:txBody>
      <dsp:txXfrm>
        <a:off x="1098395" y="325080"/>
        <a:ext cx="7688765" cy="1441094"/>
      </dsp:txXfrm>
    </dsp:sp>
    <dsp:sp modelId="{BD9239B6-994E-459A-A84D-D84B1A9AB0E1}">
      <dsp:nvSpPr>
        <dsp:cNvPr id="0" name=""/>
        <dsp:cNvSpPr/>
      </dsp:nvSpPr>
      <dsp:spPr>
        <a:xfrm>
          <a:off x="377847" y="1766174"/>
          <a:ext cx="1441094" cy="1441094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68CBDC5C-D014-4F75-9D09-F3239D782BC3}">
      <dsp:nvSpPr>
        <dsp:cNvPr id="0" name=""/>
        <dsp:cNvSpPr/>
      </dsp:nvSpPr>
      <dsp:spPr>
        <a:xfrm>
          <a:off x="1098395" y="1766174"/>
          <a:ext cx="7688765" cy="14410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40640" rIns="0" bIns="40640" numCol="1" spcCol="1270" anchor="ctr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smtClean="0"/>
            <a:t>межрегиональные – с участием представителей из разных регионов внутри одной страны,</a:t>
          </a:r>
          <a:endParaRPr lang="ru-RU" sz="3200" kern="1200"/>
        </a:p>
      </dsp:txBody>
      <dsp:txXfrm>
        <a:off x="1098395" y="1766174"/>
        <a:ext cx="7688765" cy="1441094"/>
      </dsp:txXfrm>
    </dsp:sp>
    <dsp:sp modelId="{9B727ED8-9800-46EA-A932-42D8FA4CBA23}">
      <dsp:nvSpPr>
        <dsp:cNvPr id="0" name=""/>
        <dsp:cNvSpPr/>
      </dsp:nvSpPr>
      <dsp:spPr>
        <a:xfrm>
          <a:off x="377847" y="3207269"/>
          <a:ext cx="1441094" cy="1441094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972E4ECA-83FD-4AAD-B38E-001F80E49B3A}">
      <dsp:nvSpPr>
        <dsp:cNvPr id="0" name=""/>
        <dsp:cNvSpPr/>
      </dsp:nvSpPr>
      <dsp:spPr>
        <a:xfrm>
          <a:off x="1098395" y="3207269"/>
          <a:ext cx="7688765" cy="14410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40640" rIns="0" bIns="40640" numCol="1" spcCol="1270" anchor="ctr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smtClean="0"/>
            <a:t>региональные – с участим представителей из различных городов, станиц, колхозов одного региона.</a:t>
          </a:r>
          <a:endParaRPr lang="ru-RU" sz="3200" kern="1200"/>
        </a:p>
      </dsp:txBody>
      <dsp:txXfrm>
        <a:off x="1098395" y="3207269"/>
        <a:ext cx="7688765" cy="1441094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56F9E4-D0C8-4795-9231-A9CAFF3A48E3}">
      <dsp:nvSpPr>
        <dsp:cNvPr id="0" name=""/>
        <dsp:cNvSpPr/>
      </dsp:nvSpPr>
      <dsp:spPr>
        <a:xfrm>
          <a:off x="-5509717" y="-843570"/>
          <a:ext cx="6560223" cy="6560223"/>
        </a:xfrm>
        <a:prstGeom prst="blockArc">
          <a:avLst>
            <a:gd name="adj1" fmla="val 18900000"/>
            <a:gd name="adj2" fmla="val 2700000"/>
            <a:gd name="adj3" fmla="val 329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48E02D-F8F8-4FE9-A0BB-70FC86D2EA97}">
      <dsp:nvSpPr>
        <dsp:cNvPr id="0" name=""/>
        <dsp:cNvSpPr/>
      </dsp:nvSpPr>
      <dsp:spPr>
        <a:xfrm>
          <a:off x="549941" y="374642"/>
          <a:ext cx="10466405" cy="7496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5055" tIns="76200" rIns="76200" bIns="76200" numCol="1" spcCol="1270" anchor="ctr" anchorCtr="0">
          <a:noAutofit/>
        </a:bodyPr>
        <a:lstStyle/>
        <a:p>
          <a:pPr lvl="0" algn="l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smtClean="0"/>
            <a:t>Международный салон по туризму в Париже </a:t>
          </a:r>
          <a:endParaRPr lang="ru-RU" sz="3000" kern="1200"/>
        </a:p>
      </dsp:txBody>
      <dsp:txXfrm>
        <a:off x="549941" y="374642"/>
        <a:ext cx="10466405" cy="749675"/>
      </dsp:txXfrm>
    </dsp:sp>
    <dsp:sp modelId="{519826C8-1DD3-4510-AF21-97A1C9A578E9}">
      <dsp:nvSpPr>
        <dsp:cNvPr id="0" name=""/>
        <dsp:cNvSpPr/>
      </dsp:nvSpPr>
      <dsp:spPr>
        <a:xfrm>
          <a:off x="81394" y="280933"/>
          <a:ext cx="937093" cy="93709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693A53F-B0F5-4CB8-9C66-09D6F4D86057}">
      <dsp:nvSpPr>
        <dsp:cNvPr id="0" name=""/>
        <dsp:cNvSpPr/>
      </dsp:nvSpPr>
      <dsp:spPr>
        <a:xfrm>
          <a:off x="979747" y="1499350"/>
          <a:ext cx="10036599" cy="7496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5055" tIns="76200" rIns="76200" bIns="76200" numCol="1" spcCol="1270" anchor="ctr" anchorCtr="0">
          <a:noAutofit/>
        </a:bodyPr>
        <a:lstStyle/>
        <a:p>
          <a:pPr lvl="0" algn="l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smtClean="0"/>
            <a:t>Международная туристская выставка ФИТУР в Мадриде</a:t>
          </a:r>
          <a:endParaRPr lang="ru-RU" sz="3000" kern="1200"/>
        </a:p>
      </dsp:txBody>
      <dsp:txXfrm>
        <a:off x="979747" y="1499350"/>
        <a:ext cx="10036599" cy="749675"/>
      </dsp:txXfrm>
    </dsp:sp>
    <dsp:sp modelId="{EBDCF1AB-E89A-41DB-B32A-0CB90D05C1A3}">
      <dsp:nvSpPr>
        <dsp:cNvPr id="0" name=""/>
        <dsp:cNvSpPr/>
      </dsp:nvSpPr>
      <dsp:spPr>
        <a:xfrm>
          <a:off x="511200" y="1405640"/>
          <a:ext cx="937093" cy="93709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DA9CDF0-6132-49B0-B820-27D7A09D5415}">
      <dsp:nvSpPr>
        <dsp:cNvPr id="0" name=""/>
        <dsp:cNvSpPr/>
      </dsp:nvSpPr>
      <dsp:spPr>
        <a:xfrm>
          <a:off x="979747" y="2624057"/>
          <a:ext cx="10036599" cy="7496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5055" tIns="76200" rIns="76200" bIns="76200" numCol="1" spcCol="1270" anchor="ctr" anchorCtr="0">
          <a:noAutofit/>
        </a:bodyPr>
        <a:lstStyle/>
        <a:p>
          <a:pPr lvl="0" algn="l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smtClean="0"/>
            <a:t>Международная биржа по туризму в Берлине</a:t>
          </a:r>
          <a:endParaRPr lang="ru-RU" sz="3000" kern="1200"/>
        </a:p>
      </dsp:txBody>
      <dsp:txXfrm>
        <a:off x="979747" y="2624057"/>
        <a:ext cx="10036599" cy="749675"/>
      </dsp:txXfrm>
    </dsp:sp>
    <dsp:sp modelId="{9B0EE98F-0CBA-499F-B741-8F4B0F0659AE}">
      <dsp:nvSpPr>
        <dsp:cNvPr id="0" name=""/>
        <dsp:cNvSpPr/>
      </dsp:nvSpPr>
      <dsp:spPr>
        <a:xfrm>
          <a:off x="511200" y="2530348"/>
          <a:ext cx="937093" cy="93709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6EDEA0-E71B-46D4-A434-0BCFCCC47DBC}">
      <dsp:nvSpPr>
        <dsp:cNvPr id="0" name=""/>
        <dsp:cNvSpPr/>
      </dsp:nvSpPr>
      <dsp:spPr>
        <a:xfrm>
          <a:off x="549941" y="3748765"/>
          <a:ext cx="10466405" cy="7496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5055" tIns="76200" rIns="76200" bIns="76200" numCol="1" spcCol="1270" anchor="ctr" anchorCtr="0">
          <a:noAutofit/>
        </a:bodyPr>
        <a:lstStyle/>
        <a:p>
          <a:pPr lvl="0" algn="l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smtClean="0"/>
            <a:t>Международная туристская биржа в Милане </a:t>
          </a:r>
          <a:endParaRPr lang="ru-RU" sz="3000" kern="1200"/>
        </a:p>
      </dsp:txBody>
      <dsp:txXfrm>
        <a:off x="549941" y="3748765"/>
        <a:ext cx="10466405" cy="749675"/>
      </dsp:txXfrm>
    </dsp:sp>
    <dsp:sp modelId="{8BCCBDE7-643D-4575-B944-2DFF9372768D}">
      <dsp:nvSpPr>
        <dsp:cNvPr id="0" name=""/>
        <dsp:cNvSpPr/>
      </dsp:nvSpPr>
      <dsp:spPr>
        <a:xfrm>
          <a:off x="81394" y="3655055"/>
          <a:ext cx="937093" cy="93709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C6D4A9-F3B5-403C-BC4E-03560819F433}">
      <dsp:nvSpPr>
        <dsp:cNvPr id="0" name=""/>
        <dsp:cNvSpPr/>
      </dsp:nvSpPr>
      <dsp:spPr>
        <a:xfrm>
          <a:off x="5722" y="0"/>
          <a:ext cx="2314052" cy="310197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smtClean="0"/>
            <a:t>Конференции (ЮНВТО), ассамблеи, форумы</a:t>
          </a:r>
          <a:endParaRPr lang="ru-RU" sz="2100" kern="1200"/>
        </a:p>
      </dsp:txBody>
      <dsp:txXfrm>
        <a:off x="73498" y="67776"/>
        <a:ext cx="2178500" cy="2966423"/>
      </dsp:txXfrm>
    </dsp:sp>
    <dsp:sp modelId="{CBBB79DA-5CE5-4A34-A03A-AEEB69B6E06F}">
      <dsp:nvSpPr>
        <dsp:cNvPr id="0" name=""/>
        <dsp:cNvSpPr/>
      </dsp:nvSpPr>
      <dsp:spPr>
        <a:xfrm>
          <a:off x="2708536" y="0"/>
          <a:ext cx="2314052" cy="310197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smtClean="0"/>
            <a:t>Международные документы: декларации и конвенции </a:t>
          </a:r>
          <a:endParaRPr lang="ru-RU" sz="2100" kern="1200"/>
        </a:p>
      </dsp:txBody>
      <dsp:txXfrm>
        <a:off x="2776312" y="67776"/>
        <a:ext cx="2178500" cy="2966423"/>
      </dsp:txXfrm>
    </dsp:sp>
    <dsp:sp modelId="{052E8D63-A942-4F1E-9FF2-6A42440D3866}">
      <dsp:nvSpPr>
        <dsp:cNvPr id="0" name=""/>
        <dsp:cNvSpPr/>
      </dsp:nvSpPr>
      <dsp:spPr>
        <a:xfrm>
          <a:off x="5411349" y="0"/>
          <a:ext cx="2314052" cy="310197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Основными документами являются: манильская декларация 1980 года, всемирный кодекс этики в туризме 1999-го года.</a:t>
          </a:r>
          <a:endParaRPr lang="ru-RU" sz="2100" kern="1200" dirty="0"/>
        </a:p>
      </dsp:txBody>
      <dsp:txXfrm>
        <a:off x="5479125" y="67776"/>
        <a:ext cx="2178500" cy="296642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6B09F6-ACD7-4B77-9859-B4C547D916B3}">
      <dsp:nvSpPr>
        <dsp:cNvPr id="0" name=""/>
        <dsp:cNvSpPr/>
      </dsp:nvSpPr>
      <dsp:spPr>
        <a:xfrm>
          <a:off x="-5358321" y="-820554"/>
          <a:ext cx="6380376" cy="6380376"/>
        </a:xfrm>
        <a:prstGeom prst="blockArc">
          <a:avLst>
            <a:gd name="adj1" fmla="val 18900000"/>
            <a:gd name="adj2" fmla="val 2700000"/>
            <a:gd name="adj3" fmla="val 339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B02170-EED4-4508-B967-4BABC794BFB0}">
      <dsp:nvSpPr>
        <dsp:cNvPr id="0" name=""/>
        <dsp:cNvSpPr/>
      </dsp:nvSpPr>
      <dsp:spPr>
        <a:xfrm>
          <a:off x="535087" y="364354"/>
          <a:ext cx="11582882" cy="72908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8714" tIns="55880" rIns="55880" bIns="5588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smtClean="0"/>
            <a:t>специализированные министерства туризма и управления</a:t>
          </a:r>
          <a:endParaRPr lang="ru-RU" sz="2200" kern="1200"/>
        </a:p>
      </dsp:txBody>
      <dsp:txXfrm>
        <a:off x="535087" y="364354"/>
        <a:ext cx="11582882" cy="729088"/>
      </dsp:txXfrm>
    </dsp:sp>
    <dsp:sp modelId="{434F124F-870B-4FF8-8E7F-87DE63998615}">
      <dsp:nvSpPr>
        <dsp:cNvPr id="0" name=""/>
        <dsp:cNvSpPr/>
      </dsp:nvSpPr>
      <dsp:spPr>
        <a:xfrm>
          <a:off x="79406" y="273218"/>
          <a:ext cx="911361" cy="91136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8F0599-0235-46E7-ABFB-82A3C6857AC7}">
      <dsp:nvSpPr>
        <dsp:cNvPr id="0" name=""/>
        <dsp:cNvSpPr/>
      </dsp:nvSpPr>
      <dsp:spPr>
        <a:xfrm>
          <a:off x="953090" y="1458177"/>
          <a:ext cx="11164879" cy="72908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8714" tIns="55880" rIns="55880" bIns="5588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smtClean="0"/>
            <a:t>отраслевые министерства, которые одновременно с туризмом регулируют какой либо еще вид деятельности</a:t>
          </a:r>
          <a:endParaRPr lang="ru-RU" sz="2200" kern="1200"/>
        </a:p>
      </dsp:txBody>
      <dsp:txXfrm>
        <a:off x="953090" y="1458177"/>
        <a:ext cx="11164879" cy="729088"/>
      </dsp:txXfrm>
    </dsp:sp>
    <dsp:sp modelId="{076909CF-98F3-4A73-A13D-7417BA5E6ECA}">
      <dsp:nvSpPr>
        <dsp:cNvPr id="0" name=""/>
        <dsp:cNvSpPr/>
      </dsp:nvSpPr>
      <dsp:spPr>
        <a:xfrm>
          <a:off x="497410" y="1367041"/>
          <a:ext cx="911361" cy="91136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5CF5CD1-F9E5-4ECC-A80A-7D4461E99FCD}">
      <dsp:nvSpPr>
        <dsp:cNvPr id="0" name=""/>
        <dsp:cNvSpPr/>
      </dsp:nvSpPr>
      <dsp:spPr>
        <a:xfrm>
          <a:off x="953090" y="2552001"/>
          <a:ext cx="11164879" cy="72908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8714" tIns="55880" rIns="55880" bIns="5588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smtClean="0"/>
            <a:t>неправительственные и приправительственные организации </a:t>
          </a:r>
          <a:endParaRPr lang="ru-RU" sz="2200" kern="1200"/>
        </a:p>
      </dsp:txBody>
      <dsp:txXfrm>
        <a:off x="953090" y="2552001"/>
        <a:ext cx="11164879" cy="729088"/>
      </dsp:txXfrm>
    </dsp:sp>
    <dsp:sp modelId="{9F32AD33-2DF6-4B45-9822-5D9FF5CE4110}">
      <dsp:nvSpPr>
        <dsp:cNvPr id="0" name=""/>
        <dsp:cNvSpPr/>
      </dsp:nvSpPr>
      <dsp:spPr>
        <a:xfrm>
          <a:off x="497410" y="2460864"/>
          <a:ext cx="911361" cy="91136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B9F6802-C607-4E17-86B4-EB2A5D4D03A5}">
      <dsp:nvSpPr>
        <dsp:cNvPr id="0" name=""/>
        <dsp:cNvSpPr/>
      </dsp:nvSpPr>
      <dsp:spPr>
        <a:xfrm>
          <a:off x="535087" y="3645824"/>
          <a:ext cx="11582882" cy="72908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8714" tIns="55880" rIns="55880" bIns="5588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Государственное регулирование туризма также заключается в выделении субсидий для развития инфраструктуры туризма </a:t>
          </a:r>
          <a:endParaRPr lang="ru-RU" sz="2200" kern="1200" dirty="0"/>
        </a:p>
      </dsp:txBody>
      <dsp:txXfrm>
        <a:off x="535087" y="3645824"/>
        <a:ext cx="11582882" cy="729088"/>
      </dsp:txXfrm>
    </dsp:sp>
    <dsp:sp modelId="{2E80CBB8-41DA-41C4-B772-48AAAA4FBABA}">
      <dsp:nvSpPr>
        <dsp:cNvPr id="0" name=""/>
        <dsp:cNvSpPr/>
      </dsp:nvSpPr>
      <dsp:spPr>
        <a:xfrm>
          <a:off x="79406" y="3554687"/>
          <a:ext cx="911361" cy="91136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509E8C-1502-48C4-A647-54F70797C286}">
      <dsp:nvSpPr>
        <dsp:cNvPr id="0" name=""/>
        <dsp:cNvSpPr/>
      </dsp:nvSpPr>
      <dsp:spPr>
        <a:xfrm>
          <a:off x="1256892" y="411"/>
          <a:ext cx="4176785" cy="25060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kern="1200" smtClean="0"/>
            <a:t>Всемирная туристская организация (ВТО)</a:t>
          </a:r>
          <a:endParaRPr lang="ru-RU" sz="3100" kern="1200"/>
        </a:p>
      </dsp:txBody>
      <dsp:txXfrm>
        <a:off x="1256892" y="411"/>
        <a:ext cx="4176785" cy="2506071"/>
      </dsp:txXfrm>
    </dsp:sp>
    <dsp:sp modelId="{4938CB99-C0E9-4913-9F21-E41CC57B8929}">
      <dsp:nvSpPr>
        <dsp:cNvPr id="0" name=""/>
        <dsp:cNvSpPr/>
      </dsp:nvSpPr>
      <dsp:spPr>
        <a:xfrm>
          <a:off x="5851356" y="411"/>
          <a:ext cx="4176785" cy="25060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kern="1200" smtClean="0"/>
            <a:t>Всемирный совет по путешествиям и туризму (ВТТС) </a:t>
          </a:r>
          <a:endParaRPr lang="ru-RU" sz="3100" kern="1200"/>
        </a:p>
      </dsp:txBody>
      <dsp:txXfrm>
        <a:off x="5851356" y="411"/>
        <a:ext cx="4176785" cy="2506071"/>
      </dsp:txXfrm>
    </dsp:sp>
    <dsp:sp modelId="{8391D33C-9764-434A-89C5-AE7A0D2A2A04}">
      <dsp:nvSpPr>
        <dsp:cNvPr id="0" name=""/>
        <dsp:cNvSpPr/>
      </dsp:nvSpPr>
      <dsp:spPr>
        <a:xfrm>
          <a:off x="1256892" y="2924161"/>
          <a:ext cx="4176785" cy="25060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kern="1200" smtClean="0"/>
            <a:t>Всемирная федерация туристских агентств (World Association of Travel Agencies, WATA)</a:t>
          </a:r>
          <a:endParaRPr lang="ru-RU" sz="3100" kern="1200"/>
        </a:p>
      </dsp:txBody>
      <dsp:txXfrm>
        <a:off x="1256892" y="2924161"/>
        <a:ext cx="4176785" cy="2506071"/>
      </dsp:txXfrm>
    </dsp:sp>
    <dsp:sp modelId="{0689B058-9DEC-4BDB-94AC-6F4A1243CE14}">
      <dsp:nvSpPr>
        <dsp:cNvPr id="0" name=""/>
        <dsp:cNvSpPr/>
      </dsp:nvSpPr>
      <dsp:spPr>
        <a:xfrm>
          <a:off x="5851356" y="2924161"/>
          <a:ext cx="4176785" cy="25060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kern="1200" smtClean="0"/>
            <a:t>Всемирная федерация ассоциаций туристских агентств (УФТАА) </a:t>
          </a:r>
          <a:endParaRPr lang="ru-RU" sz="3100" kern="1200"/>
        </a:p>
      </dsp:txBody>
      <dsp:txXfrm>
        <a:off x="5851356" y="2924161"/>
        <a:ext cx="4176785" cy="250607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5845F4-ACD2-4575-ABD0-671F43784960}">
      <dsp:nvSpPr>
        <dsp:cNvPr id="0" name=""/>
        <dsp:cNvSpPr/>
      </dsp:nvSpPr>
      <dsp:spPr>
        <a:xfrm>
          <a:off x="0" y="143002"/>
          <a:ext cx="3616015" cy="21696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smtClean="0"/>
            <a:t>Международная ассоциация воздушного транспорта ИАТА (International Air Transport Association, IATA)</a:t>
          </a:r>
          <a:endParaRPr lang="ru-RU" sz="2400" kern="1200"/>
        </a:p>
      </dsp:txBody>
      <dsp:txXfrm>
        <a:off x="0" y="143002"/>
        <a:ext cx="3616015" cy="2169609"/>
      </dsp:txXfrm>
    </dsp:sp>
    <dsp:sp modelId="{5E123E2F-C255-430E-836E-502A270CD354}">
      <dsp:nvSpPr>
        <dsp:cNvPr id="0" name=""/>
        <dsp:cNvSpPr/>
      </dsp:nvSpPr>
      <dsp:spPr>
        <a:xfrm>
          <a:off x="3977616" y="143002"/>
          <a:ext cx="3616015" cy="21696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smtClean="0"/>
            <a:t>Международная ассоциация морских пассажирских перевозчиков (ИПСА)</a:t>
          </a:r>
          <a:endParaRPr lang="ru-RU" sz="2400" kern="1200"/>
        </a:p>
      </dsp:txBody>
      <dsp:txXfrm>
        <a:off x="3977616" y="143002"/>
        <a:ext cx="3616015" cy="2169609"/>
      </dsp:txXfrm>
    </dsp:sp>
    <dsp:sp modelId="{D2B3762D-245E-47FC-A617-6FB202EF5876}">
      <dsp:nvSpPr>
        <dsp:cNvPr id="0" name=""/>
        <dsp:cNvSpPr/>
      </dsp:nvSpPr>
      <dsp:spPr>
        <a:xfrm>
          <a:off x="7955233" y="143002"/>
          <a:ext cx="3616015" cy="21696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smtClean="0"/>
            <a:t>Международная гостиничная ассоциация (МГА)</a:t>
          </a:r>
          <a:endParaRPr lang="ru-RU" sz="2400" kern="1200"/>
        </a:p>
      </dsp:txBody>
      <dsp:txXfrm>
        <a:off x="7955233" y="143002"/>
        <a:ext cx="3616015" cy="2169609"/>
      </dsp:txXfrm>
    </dsp:sp>
    <dsp:sp modelId="{A0233925-7B9F-4C0E-B979-44F019F2D06D}">
      <dsp:nvSpPr>
        <dsp:cNvPr id="0" name=""/>
        <dsp:cNvSpPr/>
      </dsp:nvSpPr>
      <dsp:spPr>
        <a:xfrm>
          <a:off x="1988808" y="2674213"/>
          <a:ext cx="3616015" cy="21696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smtClean="0"/>
            <a:t>Международный союз национальных ассоциаций гостиниц, ресторанов и кафе (Хо-Ре-Ка)</a:t>
          </a:r>
          <a:endParaRPr lang="ru-RU" sz="2400" kern="1200"/>
        </a:p>
      </dsp:txBody>
      <dsp:txXfrm>
        <a:off x="1988808" y="2674213"/>
        <a:ext cx="3616015" cy="2169609"/>
      </dsp:txXfrm>
    </dsp:sp>
    <dsp:sp modelId="{8DB5AC97-9C30-4778-A6DE-7FD3A439074F}">
      <dsp:nvSpPr>
        <dsp:cNvPr id="0" name=""/>
        <dsp:cNvSpPr/>
      </dsp:nvSpPr>
      <dsp:spPr>
        <a:xfrm>
          <a:off x="5966425" y="2674213"/>
          <a:ext cx="3616015" cy="21696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smtClean="0"/>
            <a:t>Международная ассоциация конгрессных центров (АИПК) </a:t>
          </a:r>
          <a:endParaRPr lang="ru-RU" sz="2400" kern="1200"/>
        </a:p>
      </dsp:txBody>
      <dsp:txXfrm>
        <a:off x="5966425" y="2674213"/>
        <a:ext cx="3616015" cy="216960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09CA71-3FBF-42B1-ABA5-EB339C3599F2}">
      <dsp:nvSpPr>
        <dsp:cNvPr id="0" name=""/>
        <dsp:cNvSpPr/>
      </dsp:nvSpPr>
      <dsp:spPr>
        <a:xfrm>
          <a:off x="-6332930" y="-968720"/>
          <a:ext cx="7538140" cy="7538140"/>
        </a:xfrm>
        <a:prstGeom prst="blockArc">
          <a:avLst>
            <a:gd name="adj1" fmla="val 18900000"/>
            <a:gd name="adj2" fmla="val 2700000"/>
            <a:gd name="adj3" fmla="val 287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B57591-3323-4E4E-BC63-79E6F7891BA8}">
      <dsp:nvSpPr>
        <dsp:cNvPr id="0" name=""/>
        <dsp:cNvSpPr/>
      </dsp:nvSpPr>
      <dsp:spPr>
        <a:xfrm>
          <a:off x="448688" y="294932"/>
          <a:ext cx="10738768" cy="58964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68028" tIns="53340" rIns="53340" bIns="5334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smtClean="0"/>
            <a:t>Туристская ассоциация стран Азии и Тихого океана (ПАТА)</a:t>
          </a:r>
          <a:endParaRPr lang="ru-RU" sz="2100" kern="1200"/>
        </a:p>
      </dsp:txBody>
      <dsp:txXfrm>
        <a:off x="448688" y="294932"/>
        <a:ext cx="10738768" cy="589641"/>
      </dsp:txXfrm>
    </dsp:sp>
    <dsp:sp modelId="{C2C0623D-49BB-4A94-98C7-9023E2B80ACE}">
      <dsp:nvSpPr>
        <dsp:cNvPr id="0" name=""/>
        <dsp:cNvSpPr/>
      </dsp:nvSpPr>
      <dsp:spPr>
        <a:xfrm>
          <a:off x="80162" y="221227"/>
          <a:ext cx="737052" cy="73705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108787F-0DAE-4ADE-8FB8-43AD48FA0BB2}">
      <dsp:nvSpPr>
        <dsp:cNvPr id="0" name=""/>
        <dsp:cNvSpPr/>
      </dsp:nvSpPr>
      <dsp:spPr>
        <a:xfrm>
          <a:off x="933709" y="1179283"/>
          <a:ext cx="10253748" cy="58964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68028" tIns="53340" rIns="53340" bIns="5334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smtClean="0"/>
            <a:t>Ассоциация туристской индустрии Америки (ТИАА)</a:t>
          </a:r>
          <a:endParaRPr lang="ru-RU" sz="2100" kern="1200"/>
        </a:p>
      </dsp:txBody>
      <dsp:txXfrm>
        <a:off x="933709" y="1179283"/>
        <a:ext cx="10253748" cy="589641"/>
      </dsp:txXfrm>
    </dsp:sp>
    <dsp:sp modelId="{E3B9363A-19D5-4BAC-80E2-DC5091239886}">
      <dsp:nvSpPr>
        <dsp:cNvPr id="0" name=""/>
        <dsp:cNvSpPr/>
      </dsp:nvSpPr>
      <dsp:spPr>
        <a:xfrm>
          <a:off x="565183" y="1105578"/>
          <a:ext cx="737052" cy="73705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3BAEC3B-4AD2-4E62-A204-5A8B626EFD75}">
      <dsp:nvSpPr>
        <dsp:cNvPr id="0" name=""/>
        <dsp:cNvSpPr/>
      </dsp:nvSpPr>
      <dsp:spPr>
        <a:xfrm>
          <a:off x="1155497" y="2063633"/>
          <a:ext cx="10031960" cy="58964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68028" tIns="53340" rIns="53340" bIns="5334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smtClean="0"/>
            <a:t>Карибская ассоциация по туризму (КТА)</a:t>
          </a:r>
          <a:endParaRPr lang="ru-RU" sz="2100" kern="1200"/>
        </a:p>
      </dsp:txBody>
      <dsp:txXfrm>
        <a:off x="1155497" y="2063633"/>
        <a:ext cx="10031960" cy="589641"/>
      </dsp:txXfrm>
    </dsp:sp>
    <dsp:sp modelId="{E688B586-3EC8-484E-A7BA-9C653008962F}">
      <dsp:nvSpPr>
        <dsp:cNvPr id="0" name=""/>
        <dsp:cNvSpPr/>
      </dsp:nvSpPr>
      <dsp:spPr>
        <a:xfrm>
          <a:off x="786971" y="1989928"/>
          <a:ext cx="737052" cy="73705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5260920-5115-48BA-B8DE-AA328452B972}">
      <dsp:nvSpPr>
        <dsp:cNvPr id="0" name=""/>
        <dsp:cNvSpPr/>
      </dsp:nvSpPr>
      <dsp:spPr>
        <a:xfrm>
          <a:off x="1155497" y="2947424"/>
          <a:ext cx="10031960" cy="58964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68028" tIns="53340" rIns="53340" bIns="5334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smtClean="0"/>
            <a:t>Арабский туристский союз (ЮАТ)</a:t>
          </a:r>
          <a:endParaRPr lang="ru-RU" sz="2100" kern="1200"/>
        </a:p>
      </dsp:txBody>
      <dsp:txXfrm>
        <a:off x="1155497" y="2947424"/>
        <a:ext cx="10031960" cy="589641"/>
      </dsp:txXfrm>
    </dsp:sp>
    <dsp:sp modelId="{C165C32A-2536-4F6F-A8FD-8B784363BBDC}">
      <dsp:nvSpPr>
        <dsp:cNvPr id="0" name=""/>
        <dsp:cNvSpPr/>
      </dsp:nvSpPr>
      <dsp:spPr>
        <a:xfrm>
          <a:off x="786971" y="2873719"/>
          <a:ext cx="737052" cy="73705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F97175D-BAA2-485A-9EB0-A134F12832B3}">
      <dsp:nvSpPr>
        <dsp:cNvPr id="0" name=""/>
        <dsp:cNvSpPr/>
      </dsp:nvSpPr>
      <dsp:spPr>
        <a:xfrm>
          <a:off x="933709" y="3831774"/>
          <a:ext cx="10253748" cy="58964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68028" tIns="53340" rIns="53340" bIns="5334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smtClean="0"/>
            <a:t>Панафриканская туристская организация </a:t>
          </a:r>
          <a:endParaRPr lang="ru-RU" sz="2100" kern="1200"/>
        </a:p>
      </dsp:txBody>
      <dsp:txXfrm>
        <a:off x="933709" y="3831774"/>
        <a:ext cx="10253748" cy="589641"/>
      </dsp:txXfrm>
    </dsp:sp>
    <dsp:sp modelId="{50C23A43-12AB-40AA-9DC6-C73B2717C2CC}">
      <dsp:nvSpPr>
        <dsp:cNvPr id="0" name=""/>
        <dsp:cNvSpPr/>
      </dsp:nvSpPr>
      <dsp:spPr>
        <a:xfrm>
          <a:off x="565183" y="3758069"/>
          <a:ext cx="737052" cy="73705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954AEE7-C99E-45A2-B47B-929CA77D824C}">
      <dsp:nvSpPr>
        <dsp:cNvPr id="0" name=""/>
        <dsp:cNvSpPr/>
      </dsp:nvSpPr>
      <dsp:spPr>
        <a:xfrm>
          <a:off x="448688" y="4716125"/>
          <a:ext cx="10738768" cy="58964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68028" tIns="53340" rIns="53340" bIns="5334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smtClean="0"/>
            <a:t>Ассоциация по развитию и координации европейских туристских обменов (АДСЕТЕ)</a:t>
          </a:r>
          <a:endParaRPr lang="ru-RU" sz="2100" kern="1200"/>
        </a:p>
      </dsp:txBody>
      <dsp:txXfrm>
        <a:off x="448688" y="4716125"/>
        <a:ext cx="10738768" cy="589641"/>
      </dsp:txXfrm>
    </dsp:sp>
    <dsp:sp modelId="{7645A231-51BB-4702-A948-B625368CA73E}">
      <dsp:nvSpPr>
        <dsp:cNvPr id="0" name=""/>
        <dsp:cNvSpPr/>
      </dsp:nvSpPr>
      <dsp:spPr>
        <a:xfrm>
          <a:off x="80162" y="4642420"/>
          <a:ext cx="737052" cy="73705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FE85F7-CD2B-4526-8D3C-DE3E0454A8C9}">
      <dsp:nvSpPr>
        <dsp:cNvPr id="0" name=""/>
        <dsp:cNvSpPr/>
      </dsp:nvSpPr>
      <dsp:spPr>
        <a:xfrm>
          <a:off x="1000069" y="3362"/>
          <a:ext cx="2823471" cy="16940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Азиатско-</a:t>
          </a:r>
          <a:r>
            <a:rPr lang="ru-RU" sz="2000" kern="1200" dirty="0" err="1" smtClean="0"/>
            <a:t>Австралазийская</a:t>
          </a:r>
          <a:r>
            <a:rPr lang="ru-RU" sz="2000" kern="1200" dirty="0" smtClean="0"/>
            <a:t> гостиничная и ресторанная ассоциация (ААХРА)</a:t>
          </a:r>
          <a:endParaRPr lang="ru-RU" sz="2000" kern="1200" dirty="0"/>
        </a:p>
      </dsp:txBody>
      <dsp:txXfrm>
        <a:off x="1000069" y="3362"/>
        <a:ext cx="2823471" cy="1694082"/>
      </dsp:txXfrm>
    </dsp:sp>
    <dsp:sp modelId="{A8D777C8-9174-4EE0-B1B4-8C386DC9A5B8}">
      <dsp:nvSpPr>
        <dsp:cNvPr id="0" name=""/>
        <dsp:cNvSpPr/>
      </dsp:nvSpPr>
      <dsp:spPr>
        <a:xfrm>
          <a:off x="4105887" y="3362"/>
          <a:ext cx="2823471" cy="16940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Ассоциация азиатских авиакомпаний (ОАА)</a:t>
          </a:r>
          <a:endParaRPr lang="ru-RU" sz="2000" kern="1200" dirty="0"/>
        </a:p>
      </dsp:txBody>
      <dsp:txXfrm>
        <a:off x="4105887" y="3362"/>
        <a:ext cx="2823471" cy="1694082"/>
      </dsp:txXfrm>
    </dsp:sp>
    <dsp:sp modelId="{369F3ACB-9E4E-4AE0-B95C-5F25D3603460}">
      <dsp:nvSpPr>
        <dsp:cNvPr id="0" name=""/>
        <dsp:cNvSpPr/>
      </dsp:nvSpPr>
      <dsp:spPr>
        <a:xfrm>
          <a:off x="7211705" y="3362"/>
          <a:ext cx="2823471" cy="16940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Межамериканская гостиничная ассоциация (ИАХА)</a:t>
          </a:r>
          <a:endParaRPr lang="ru-RU" sz="2400" kern="1200" dirty="0"/>
        </a:p>
      </dsp:txBody>
      <dsp:txXfrm>
        <a:off x="7211705" y="3362"/>
        <a:ext cx="2823471" cy="1694082"/>
      </dsp:txXfrm>
    </dsp:sp>
    <dsp:sp modelId="{9ADE8593-1B27-4467-987B-27450E0CF0DB}">
      <dsp:nvSpPr>
        <dsp:cNvPr id="0" name=""/>
        <dsp:cNvSpPr/>
      </dsp:nvSpPr>
      <dsp:spPr>
        <a:xfrm>
          <a:off x="1000069" y="1979792"/>
          <a:ext cx="2823471" cy="16940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Арабский гостиничный союз (ЮАХ)</a:t>
          </a:r>
          <a:endParaRPr lang="ru-RU" sz="2800" kern="1200" dirty="0"/>
        </a:p>
      </dsp:txBody>
      <dsp:txXfrm>
        <a:off x="1000069" y="1979792"/>
        <a:ext cx="2823471" cy="1694082"/>
      </dsp:txXfrm>
    </dsp:sp>
    <dsp:sp modelId="{14949FE4-73DD-4950-B350-2BA90DD72C8B}">
      <dsp:nvSpPr>
        <dsp:cNvPr id="0" name=""/>
        <dsp:cNvSpPr/>
      </dsp:nvSpPr>
      <dsp:spPr>
        <a:xfrm>
          <a:off x="4105887" y="1979792"/>
          <a:ext cx="2823471" cy="16940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Ассоциация африканских авиакомпаний (АФРАА)</a:t>
          </a:r>
          <a:endParaRPr lang="ru-RU" sz="2800" kern="1200" dirty="0"/>
        </a:p>
      </dsp:txBody>
      <dsp:txXfrm>
        <a:off x="4105887" y="1979792"/>
        <a:ext cx="2823471" cy="1694082"/>
      </dsp:txXfrm>
    </dsp:sp>
    <dsp:sp modelId="{794025D2-C599-4B86-AC6F-4F057507462C}">
      <dsp:nvSpPr>
        <dsp:cNvPr id="0" name=""/>
        <dsp:cNvSpPr/>
      </dsp:nvSpPr>
      <dsp:spPr>
        <a:xfrm>
          <a:off x="7211705" y="1979792"/>
          <a:ext cx="2823471" cy="16940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Ассоциация европейских авиакомпаний (АЕА)</a:t>
          </a:r>
          <a:endParaRPr lang="ru-RU" sz="2400" kern="1200" dirty="0"/>
        </a:p>
      </dsp:txBody>
      <dsp:txXfrm>
        <a:off x="7211705" y="1979792"/>
        <a:ext cx="2823471" cy="1694082"/>
      </dsp:txXfrm>
    </dsp:sp>
    <dsp:sp modelId="{E8F0C719-3A42-4214-8D74-88CC18425464}">
      <dsp:nvSpPr>
        <dsp:cNvPr id="0" name=""/>
        <dsp:cNvSpPr/>
      </dsp:nvSpPr>
      <dsp:spPr>
        <a:xfrm>
          <a:off x="2552978" y="3956222"/>
          <a:ext cx="2823471" cy="16940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Европейская федерация мотелей (ЕМФ)</a:t>
          </a:r>
          <a:endParaRPr lang="ru-RU" sz="2800" kern="1200" dirty="0"/>
        </a:p>
      </dsp:txBody>
      <dsp:txXfrm>
        <a:off x="2552978" y="3956222"/>
        <a:ext cx="2823471" cy="1694082"/>
      </dsp:txXfrm>
    </dsp:sp>
    <dsp:sp modelId="{A2B28377-D0BC-4AC8-8C7A-FA125AB590AF}">
      <dsp:nvSpPr>
        <dsp:cNvPr id="0" name=""/>
        <dsp:cNvSpPr/>
      </dsp:nvSpPr>
      <dsp:spPr>
        <a:xfrm>
          <a:off x="5658796" y="3956222"/>
          <a:ext cx="2823471" cy="16940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kern="1200" dirty="0" smtClean="0"/>
            <a:t>Конфедерация (ХОТРЕК) </a:t>
          </a:r>
          <a:endParaRPr lang="ru-RU" sz="3100" kern="1200" dirty="0"/>
        </a:p>
      </dsp:txBody>
      <dsp:txXfrm>
        <a:off x="5658796" y="3956222"/>
        <a:ext cx="2823471" cy="169408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11A146-354B-4A04-A995-90EAAFB0CC18}">
      <dsp:nvSpPr>
        <dsp:cNvPr id="0" name=""/>
        <dsp:cNvSpPr/>
      </dsp:nvSpPr>
      <dsp:spPr>
        <a:xfrm>
          <a:off x="0" y="682175"/>
          <a:ext cx="3462453" cy="20774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smtClean="0"/>
            <a:t>Международное бюро по социальному туризму (БИТС)</a:t>
          </a:r>
          <a:endParaRPr lang="ru-RU" sz="2500" kern="1200"/>
        </a:p>
      </dsp:txBody>
      <dsp:txXfrm>
        <a:off x="0" y="682175"/>
        <a:ext cx="3462453" cy="2077472"/>
      </dsp:txXfrm>
    </dsp:sp>
    <dsp:sp modelId="{D1A0CEC6-1D19-48E8-A7C5-B4BB0029A4E4}">
      <dsp:nvSpPr>
        <dsp:cNvPr id="0" name=""/>
        <dsp:cNvSpPr/>
      </dsp:nvSpPr>
      <dsp:spPr>
        <a:xfrm>
          <a:off x="3808699" y="682175"/>
          <a:ext cx="3462453" cy="20774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smtClean="0"/>
            <a:t>Международную федерация социального туризма (ФИТС)</a:t>
          </a:r>
          <a:endParaRPr lang="ru-RU" sz="2500" kern="1200"/>
        </a:p>
      </dsp:txBody>
      <dsp:txXfrm>
        <a:off x="3808699" y="682175"/>
        <a:ext cx="3462453" cy="2077472"/>
      </dsp:txXfrm>
    </dsp:sp>
    <dsp:sp modelId="{CAB85014-A4A3-463A-96A0-B392DDF5A905}">
      <dsp:nvSpPr>
        <dsp:cNvPr id="0" name=""/>
        <dsp:cNvSpPr/>
      </dsp:nvSpPr>
      <dsp:spPr>
        <a:xfrm>
          <a:off x="7617398" y="682175"/>
          <a:ext cx="3462453" cy="20774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smtClean="0"/>
            <a:t>Международное бюро по молодежному туризму и обменам (БИТЕЖ)</a:t>
          </a:r>
          <a:endParaRPr lang="ru-RU" sz="2500" kern="1200"/>
        </a:p>
      </dsp:txBody>
      <dsp:txXfrm>
        <a:off x="7617398" y="682175"/>
        <a:ext cx="3462453" cy="2077472"/>
      </dsp:txXfrm>
    </dsp:sp>
    <dsp:sp modelId="{3638109D-69DC-4D5F-87BE-14C0916CA3CA}">
      <dsp:nvSpPr>
        <dsp:cNvPr id="0" name=""/>
        <dsp:cNvSpPr/>
      </dsp:nvSpPr>
      <dsp:spPr>
        <a:xfrm>
          <a:off x="1904349" y="3105893"/>
          <a:ext cx="3462453" cy="20774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smtClean="0"/>
            <a:t>Федерация международных молодежных туристских организаций (ФИЮТО)</a:t>
          </a:r>
          <a:endParaRPr lang="ru-RU" sz="2500" kern="1200"/>
        </a:p>
      </dsp:txBody>
      <dsp:txXfrm>
        <a:off x="1904349" y="3105893"/>
        <a:ext cx="3462453" cy="2077472"/>
      </dsp:txXfrm>
    </dsp:sp>
    <dsp:sp modelId="{33740B3E-868A-46CB-93D1-DEF9776417C3}">
      <dsp:nvSpPr>
        <dsp:cNvPr id="0" name=""/>
        <dsp:cNvSpPr/>
      </dsp:nvSpPr>
      <dsp:spPr>
        <a:xfrm>
          <a:off x="5713048" y="3105893"/>
          <a:ext cx="3462453" cy="20774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smtClean="0"/>
            <a:t>Международная ассоциация по туризму с деловыми целями (ИБТА)</a:t>
          </a:r>
          <a:endParaRPr lang="ru-RU" sz="2500" kern="1200"/>
        </a:p>
      </dsp:txBody>
      <dsp:txXfrm>
        <a:off x="5713048" y="3105893"/>
        <a:ext cx="3462453" cy="2077472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E96CFC-AEAB-4367-A9F5-7C4C5D57B413}">
      <dsp:nvSpPr>
        <dsp:cNvPr id="0" name=""/>
        <dsp:cNvSpPr/>
      </dsp:nvSpPr>
      <dsp:spPr>
        <a:xfrm>
          <a:off x="0" y="501452"/>
          <a:ext cx="3631115" cy="21786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smtClean="0"/>
            <a:t>Международная федерация журналистов и писателей(ФИЖЕТ)</a:t>
          </a:r>
          <a:endParaRPr lang="ru-RU" sz="2300" kern="1200"/>
        </a:p>
      </dsp:txBody>
      <dsp:txXfrm>
        <a:off x="0" y="501452"/>
        <a:ext cx="3631115" cy="2178669"/>
      </dsp:txXfrm>
    </dsp:sp>
    <dsp:sp modelId="{4DC588C9-B6FB-4037-9754-D6F96EFFCDA0}">
      <dsp:nvSpPr>
        <dsp:cNvPr id="0" name=""/>
        <dsp:cNvSpPr/>
      </dsp:nvSpPr>
      <dsp:spPr>
        <a:xfrm>
          <a:off x="3994227" y="501452"/>
          <a:ext cx="3631115" cy="21786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smtClean="0"/>
            <a:t>Международная ассоциация по документации и информации в области культуры и туризма (АДИКТ)</a:t>
          </a:r>
          <a:endParaRPr lang="ru-RU" sz="2300" kern="1200"/>
        </a:p>
      </dsp:txBody>
      <dsp:txXfrm>
        <a:off x="3994227" y="501452"/>
        <a:ext cx="3631115" cy="2178669"/>
      </dsp:txXfrm>
    </dsp:sp>
    <dsp:sp modelId="{717414D3-AB93-45D4-8B32-1ED9382D29A8}">
      <dsp:nvSpPr>
        <dsp:cNvPr id="0" name=""/>
        <dsp:cNvSpPr/>
      </dsp:nvSpPr>
      <dsp:spPr>
        <a:xfrm>
          <a:off x="7988455" y="501452"/>
          <a:ext cx="3631115" cy="21786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Всемирная ассоциация по профессиональному обучению в области туризма (АМФОРТ)</a:t>
          </a:r>
          <a:endParaRPr lang="ru-RU" sz="2300" kern="1200" dirty="0"/>
        </a:p>
      </dsp:txBody>
      <dsp:txXfrm>
        <a:off x="7988455" y="501452"/>
        <a:ext cx="3631115" cy="2178669"/>
      </dsp:txXfrm>
    </dsp:sp>
    <dsp:sp modelId="{8D131786-6A81-4B92-B820-5F53C068392D}">
      <dsp:nvSpPr>
        <dsp:cNvPr id="0" name=""/>
        <dsp:cNvSpPr/>
      </dsp:nvSpPr>
      <dsp:spPr>
        <a:xfrm>
          <a:off x="0" y="3043233"/>
          <a:ext cx="3631115" cy="21786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smtClean="0"/>
            <a:t>Ассоциация по исследованиям в области туризма и путешествий (ТТРА)</a:t>
          </a:r>
          <a:endParaRPr lang="ru-RU" sz="2300" kern="1200"/>
        </a:p>
      </dsp:txBody>
      <dsp:txXfrm>
        <a:off x="0" y="3043233"/>
        <a:ext cx="3631115" cy="2178669"/>
      </dsp:txXfrm>
    </dsp:sp>
    <dsp:sp modelId="{C4385A09-42A3-4178-81A5-0FDF888A41D9}">
      <dsp:nvSpPr>
        <dsp:cNvPr id="0" name=""/>
        <dsp:cNvSpPr/>
      </dsp:nvSpPr>
      <dsp:spPr>
        <a:xfrm>
          <a:off x="3994227" y="3043233"/>
          <a:ext cx="3631115" cy="21786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smtClean="0"/>
            <a:t>Международный клуб гидов (ИГК)</a:t>
          </a:r>
          <a:endParaRPr lang="ru-RU" sz="2300" kern="1200"/>
        </a:p>
      </dsp:txBody>
      <dsp:txXfrm>
        <a:off x="3994227" y="3043233"/>
        <a:ext cx="3631115" cy="2178669"/>
      </dsp:txXfrm>
    </dsp:sp>
    <dsp:sp modelId="{5010521C-F66E-4FF2-9E2D-574037941375}">
      <dsp:nvSpPr>
        <dsp:cNvPr id="0" name=""/>
        <dsp:cNvSpPr/>
      </dsp:nvSpPr>
      <dsp:spPr>
        <a:xfrm>
          <a:off x="7988455" y="3043233"/>
          <a:ext cx="3631115" cy="21786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smtClean="0"/>
            <a:t>Международный союз охраны природы и ресурсов (ИЮКН</a:t>
          </a:r>
          <a:endParaRPr lang="ru-RU" sz="2300" kern="1200"/>
        </a:p>
      </dsp:txBody>
      <dsp:txXfrm>
        <a:off x="7988455" y="3043233"/>
        <a:ext cx="3631115" cy="21786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8/layout/VerticalCircleList">
  <dgm:title val=""/>
  <dgm:desc val=""/>
  <dgm:catLst>
    <dgm:cat type="list" pri="23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  <dgm:cxn modelId="51" srcId="2" destId="21" srcOrd="0" destOrd="0"/>
        <dgm:cxn modelId="52" srcId="2" destId="22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</dgm:varLst>
    <dgm:alg type="lin">
      <dgm:param type="linDir" val="fromT"/>
      <dgm:param type="fallback" val="2D"/>
    </dgm:alg>
    <dgm:shape xmlns:r="http://schemas.openxmlformats.org/officeDocument/2006/relationships" r:blip="">
      <dgm:adjLst/>
    </dgm:shape>
    <dgm:presOf/>
    <dgm:constrLst>
      <dgm:constr type="w" for="ch" forName="withChildren" refType="w"/>
      <dgm:constr type="h" for="ch" forName="withChildren" refType="w" fact="0.909"/>
      <dgm:constr type="w" for="ch" forName="noChildren" refType="w"/>
      <dgm:constr type="h" for="ch" forName="noChildren" refType="w" fact="0.164"/>
      <dgm:constr type="w" for="ch" forName="overlap" val="1"/>
      <dgm:constr type="h" for="ch" forName="overlap" refType="w" refFor="ch" refForName="withChildren" fact="-0.089"/>
      <dgm:constr type="primFontSz" for="des" forName="txLvl1" op="equ" val="65"/>
      <dgm:constr type="primFontSz" for="des" forName="txLvlOnly1" refType="primFontSz" refFor="des" refForName="txLvl1" op="equ"/>
      <dgm:constr type="primFontSz" for="des" forName="txLvl2" refType="primFontSz" refFor="des" refForName="txLvl1" op="equ" fact="0.78"/>
      <dgm:constr type="primFontSz" for="des" forName="txLvl3" refType="primFontSz" refFor="des" refForName="txLvl1" op="equ" fact="0.78"/>
      <dgm:constr type="userF" for="des" forName="lin" refType="primFontSz" refFor="des" refForName="txLvl2" op="equ"/>
    </dgm:constrLst>
    <dgm:forEach name="Name1" axis="ch" ptType="node">
      <dgm:choose name="Name2">
        <dgm:if name="Name3" axis="ch" ptType="node" func="cnt" op="gte" val="1">
          <dgm:layoutNode name="withChildren">
            <dgm:alg type="composite"/>
            <dgm:choose name="Name4">
              <dgm:if name="Name5" func="var" arg="dir" op="equ" val="norm">
                <dgm:constrLst>
                  <dgm:constr type="l" for="ch" forName="bigCircle"/>
                  <dgm:constr type="w" for="ch" forName="bigCircle" refType="h" refFor="ch" refForName="bigCircle"/>
                  <dgm:constr type="t" for="ch" forName="bigCircle"/>
                  <dgm:constr type="h" for="ch" forName="bigCircle" refType="h"/>
                  <dgm:constr type="l" for="ch" forName="medCircle" refType="w" fact="0.043"/>
                  <dgm:constr type="w" for="ch" forName="medCircle" refType="h" refFor="ch" refForName="medCircle"/>
                  <dgm:constr type="t" for="ch" forName="medCircle" refType="h" fact="0.042"/>
                  <dgm:constr type="h" for="ch" forName="medCircle" refType="h" fact="0.18"/>
                  <dgm:constr type="l" for="ch" forName="txLvl1" refType="ctrX" refFor="ch" refForName="medCircle"/>
                  <dgm:constr type="r" for="ch" forName="txLvl1" refType="w"/>
                  <dgm:constr type="h" for="ch" forName="txLvl1" refType="h" refFor="ch" refForName="medCircle"/>
                  <dgm:constr type="t" for="ch" forName="txLvl1" refType="t" refFor="ch" refForName="medCircle"/>
                  <dgm:constr type="l" for="ch" forName="lin" refType="ctrX" refFor="ch" refForName="medCircle"/>
                  <dgm:constr type="r" for="ch" forName="lin" refType="w"/>
                  <dgm:constr type="t" for="ch" forName="lin" refType="h" fact="0.222"/>
                  <dgm:constr type="h" for="ch" forName="lin" refType="h" fact="0.68"/>
                </dgm:constrLst>
              </dgm:if>
              <dgm:else name="Name6">
                <dgm:constrLst>
                  <dgm:constr type="r" for="ch" forName="bigCircle" refType="w"/>
                  <dgm:constr type="w" for="ch" forName="bigCircle" refType="h" refFor="ch" refForName="bigCircle"/>
                  <dgm:constr type="t" for="ch" forName="bigCircle"/>
                  <dgm:constr type="h" for="ch" forName="bigCircle" refType="h"/>
                  <dgm:constr type="r" for="ch" forName="medCircle" refType="w" fact="0.957"/>
                  <dgm:constr type="w" for="ch" forName="medCircle" refType="h" refFor="ch" refForName="medCircle"/>
                  <dgm:constr type="t" for="ch" forName="medCircle" refType="h" fact="0.042"/>
                  <dgm:constr type="h" for="ch" forName="medCircle" refType="h" fact="0.18"/>
                  <dgm:constr type="l" for="ch" forName="txLvl1"/>
                  <dgm:constr type="r" for="ch" forName="txLvl1" refType="ctrX" refFor="ch" refForName="medCircle"/>
                  <dgm:constr type="h" for="ch" forName="txLvl1" refType="h" refFor="ch" refForName="medCircle"/>
                  <dgm:constr type="t" for="ch" forName="txLvl1" refType="t" refFor="ch" refForName="medCircle"/>
                  <dgm:constr type="l" for="ch" forName="lin"/>
                  <dgm:constr type="r" for="ch" forName="lin" refType="ctrX" refFor="ch" refForName="medCircle"/>
                  <dgm:constr type="t" for="ch" forName="lin" refType="h" fact="0.222"/>
                  <dgm:constr type="h" for="ch" forName="lin" refType="h" fact="0.68"/>
                </dgm:constrLst>
              </dgm:else>
            </dgm:choose>
            <dgm:layoutNode name="bigCircle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medCircle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txLvl1" styleLbl="revTx">
              <dgm:choose name="Name7">
                <dgm:if name="Name8" func="var" arg="dir" op="equ" val="norm">
                  <dgm:alg type="tx">
                    <dgm:param type="parTxLTRAlign" val="l"/>
                    <dgm:param type="parTxRTLAlign" val="l"/>
                  </dgm:alg>
                </dgm:if>
                <dgm:else name="Name9">
                  <dgm:alg type="tx">
                    <dgm:param type="parTxLTRAlign" val="r"/>
                    <dgm:param type="parTxRTL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lin">
              <dgm:choose name="Name10">
                <dgm:if name="Name11" func="var" arg="dir" op="equ" val="norm">
                  <dgm:alg type="lin">
                    <dgm:param type="linDir" val="fromT"/>
                    <dgm:param type="vertAlign" val="t"/>
                    <dgm:param type="nodeHorzAlign" val="l"/>
                  </dgm:alg>
                </dgm:if>
                <dgm:else name="Name12">
                  <dgm:alg type="lin">
                    <dgm:param type="linDir" val="fromT"/>
                    <dgm:param type="vertAlign" val="t"/>
                    <dgm:param type="nodeHorzAlign" val="r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>
                <dgm:constr type="userF"/>
                <dgm:constr type="primFontSz" for="ch" forName="txLvl2" refType="userF"/>
                <dgm:constr type="w" for="ch" forName="txLvl2" refType="w"/>
                <dgm:constr type="h" for="ch" forName="txLvl2" refType="primFontSz" refFor="ch" refForName="txLvl2" fact="0.39"/>
                <dgm:constr type="w" for="ch" forName="txLvl3" refType="w"/>
                <dgm:constr type="h" for="ch" forName="txLvl3" refType="primFontSz" refFor="ch" refForName="txLvl2" fact="0.39"/>
                <dgm:constr type="h" for="ch" forName="smCircle" refType="primFontSz" refFor="ch" refForName="txLvl2" fact="0.14"/>
                <dgm:constr type="h" for="ch" forName="indentDot1" refType="primFontSz" refFor="ch" refForName="txLvl2" fact="0.14"/>
                <dgm:constr type="h" for="ch" forName="indentDot2" refType="primFontSz" refFor="ch" refForName="txLvl2" fact="0.14"/>
                <dgm:constr type="h" for="ch" forName="indentDot3" refType="primFontSz" refFor="ch" refForName="txLvl2" fact="0.14"/>
                <dgm:constr type="w" for="ch" forName="indentDot1" refType="w"/>
                <dgm:constr type="w" for="ch" forName="indentDot2" refType="w"/>
                <dgm:constr type="w" for="ch" forName="indentDot3" refType="w"/>
                <dgm:constr type="userI" for="ch" forName="txLvl3" refType="primFontSz" refFor="ch" refForName="txLvl2" fact="0.14"/>
                <dgm:constr type="userI" for="ch" forName="indentDot1" refType="primFontSz" refFor="ch" refForName="txLvl2" fact="0.14"/>
                <dgm:constr type="userI" for="ch" forName="indentDot2" refType="primFontSz" refFor="ch" refForName="txLvl2" fact="0.14"/>
                <dgm:constr type="userI" for="ch" forName="indentDot3" refType="primFontSz" refFor="ch" refForName="txLvl2" fact="0.14"/>
              </dgm:constrLst>
              <dgm:ruleLst>
                <dgm:rule type="primFontSz" for="ch" forName="txLvl2" val="5" fact="NaN" max="NaN"/>
              </dgm:ruleLst>
              <dgm:forEach name="Name13" axis="ch" ptType="node">
                <dgm:layoutNode name="txLvl2" styleLbl="revTx">
                  <dgm:choose name="Name14">
                    <dgm:if name="Name15" func="var" arg="dir" op="equ" val="norm">
                      <dgm:alg type="tx">
                        <dgm:param type="parTxLTRAlign" val="l"/>
                        <dgm:param type="parTxRTLAlign" val="l"/>
                      </dgm:alg>
                    </dgm:if>
                    <dgm:else name="Name16">
                      <dgm:alg type="tx">
                        <dgm:param type="parTxLTRAlign" val="r"/>
                        <dgm:param type="parTxRTLAlign" val="r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self" ptType="node"/>
                  <dgm:constrLst>
                    <dgm:constr type="lMarg"/>
                    <dgm:constr type="rMarg"/>
                    <dgm:constr type="tMarg" refType="primFontSz" fact="0.1"/>
                    <dgm:constr type="bMarg" refType="primFontSz" fact="0.1"/>
                  </dgm:constrLst>
                  <dgm:ruleLst>
                    <dgm:rule type="h" val="INF" fact="NaN" max="NaN"/>
                  </dgm:ruleLst>
                </dgm:layoutNode>
                <dgm:forEach name="Name17" axis="ch" ptType="node" cnt="1">
                  <dgm:layoutNode name="indentDot1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hoose name="Name18">
                      <dgm:if name="Name19" func="var" arg="dir" op="equ" val="norm">
                        <dgm:constrLst>
                          <dgm:constr type="userI"/>
                          <dgm:constr type="w" for="ch" forName="gap1" refType="userI" fact="3"/>
                          <dgm:constr type="w" for="ch" forName="smCircle1" refType="h"/>
                          <dgm:constr type="l" for="ch" forName="smCircle1" refType="r" refFor="ch" refForName="gap1"/>
                        </dgm:constrLst>
                      </dgm:if>
                      <dgm:else name="Name20">
                        <dgm:constrLst>
                          <dgm:constr type="userI"/>
                          <dgm:constr type="w" for="ch" forName="gap1" refType="userI" fact="3"/>
                          <dgm:constr type="w" for="ch" forName="smCircle1" refType="h"/>
                          <dgm:constr type="r" for="ch" forName="smCircle1" refType="l" refFor="ch" refForName="gap1"/>
                        </dgm:constrLst>
                      </dgm:else>
                    </dgm:choose>
                    <dgm:layoutNode name="gap1">
                      <dgm:alg type="sp"/>
                      <dgm:shape xmlns:r="http://schemas.openxmlformats.org/officeDocument/2006/relationships" type="rect" r:blip="" hideGeom="1">
                        <dgm:adjLst/>
                      </dgm:shape>
                      <dgm:presOf/>
                    </dgm:layoutNode>
                    <dgm:layoutNode name="smCircle1" styleLbl="vennNode1">
                      <dgm:alg type="sp"/>
                      <dgm:shape xmlns:r="http://schemas.openxmlformats.org/officeDocument/2006/relationships" type="ellipse" r:blip="">
                        <dgm:adjLst/>
                      </dgm:shape>
                      <dgm:presOf/>
                      <dgm:constrLst>
                        <dgm:constr type="w" refType="h"/>
                      </dgm:constrLst>
                    </dgm:layoutNode>
                  </dgm:layoutNode>
                </dgm:forEach>
                <dgm:forEach name="Name21" axis="ch" ptType="node">
                  <dgm:layoutNode name="txLvl3" styleLbl="revTx">
                    <dgm:varLst>
                      <dgm:bulletEnabled val="1"/>
                    </dgm:varLst>
                    <dgm:choose name="Name22">
                      <dgm:if name="Name23" func="var" arg="dir" op="equ" val="norm">
                        <dgm:alg type="tx">
                          <dgm:param type="parTxLTRAlign" val="l"/>
                          <dgm:param type="parTxRTLAlign" val="l"/>
                          <dgm:param type="shpTxLTRAlignCh" val="l"/>
                          <dgm:param type="shpTxRTLAlignCh" val="l"/>
                        </dgm:alg>
                      </dgm:if>
                      <dgm:else name="Name24">
                        <dgm:alg type="tx">
                          <dgm:param type="parTxLTRAlign" val="r"/>
                          <dgm:param type="parTxRTLAlign" val="r"/>
                          <dgm:param type="shpTxLTRAlignCh" val="r"/>
                          <dgm:param type="shpTxRTLAlignCh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"/>
                    <dgm:choose name="Name25">
                      <dgm:if name="Name26" func="var" arg="dir" op="equ" val="norm">
                        <dgm:constrLst>
                          <dgm:constr type="userI"/>
                          <dgm:constr type="lMarg" refType="userI" fact="8.504"/>
                          <dgm:constr type="rMarg"/>
                          <dgm:constr type="tMarg" refType="primFontSz" fact="0.1"/>
                          <dgm:constr type="bMarg" refType="primFontSz" fact="0.1"/>
                        </dgm:constrLst>
                      </dgm:if>
                      <dgm:else name="Name27">
                        <dgm:constrLst>
                          <dgm:constr type="userI"/>
                          <dgm:constr type="lMarg"/>
                          <dgm:constr type="rMarg" refType="userI" fact="8.504"/>
                          <dgm:constr type="tMarg" refType="primFontSz" fact="0.1"/>
                          <dgm:constr type="bMarg" refType="primFontSz" fact="0.1"/>
                        </dgm:constrLst>
                      </dgm:else>
                    </dgm:choose>
                    <dgm:ruleLst>
                      <dgm:rule type="h" val="INF" fact="NaN" max="NaN"/>
                    </dgm:ruleLst>
                  </dgm:layoutNode>
                  <dgm:forEach name="Name28" axis="followSib" ptType="sibTrans" cnt="1">
                    <dgm:layoutNode name="indentDot2">
                      <dgm:alg type="composite"/>
                      <dgm:shape xmlns:r="http://schemas.openxmlformats.org/officeDocument/2006/relationships" r:blip="">
                        <dgm:adjLst/>
                      </dgm:shape>
                      <dgm:presOf/>
                      <dgm:choose name="Name29">
                        <dgm:if name="Name30" func="var" arg="dir" op="equ" val="norm">
                          <dgm:constrLst>
                            <dgm:constr type="userI"/>
                            <dgm:constr type="w" for="ch" forName="gap2" refType="userI" fact="3"/>
                            <dgm:constr type="w" for="ch" forName="smCircle2" refType="h"/>
                            <dgm:constr type="l" for="ch" forName="smCircle2" refType="r" refFor="ch" refForName="gap2"/>
                          </dgm:constrLst>
                        </dgm:if>
                        <dgm:else name="Name31">
                          <dgm:constrLst>
                            <dgm:constr type="userI"/>
                            <dgm:constr type="w" for="ch" forName="gap2" refType="userI" fact="3"/>
                            <dgm:constr type="w" for="ch" forName="smCircle2" refType="h"/>
                            <dgm:constr type="r" for="ch" forName="smCircle2" refType="l" refFor="ch" refForName="gap2"/>
                          </dgm:constrLst>
                        </dgm:else>
                      </dgm:choose>
                      <dgm:layoutNode name="gap2">
                        <dgm:alg type="sp"/>
                        <dgm:shape xmlns:r="http://schemas.openxmlformats.org/officeDocument/2006/relationships" type="rect" r:blip="" hideGeom="1">
                          <dgm:adjLst/>
                        </dgm:shape>
                        <dgm:presOf/>
                      </dgm:layoutNode>
                      <dgm:layoutNode name="smCircle2" styleLbl="vennNode1">
                        <dgm:alg type="sp"/>
                        <dgm:shape xmlns:r="http://schemas.openxmlformats.org/officeDocument/2006/relationships" type="ellipse" r:blip="">
                          <dgm:adjLst/>
                        </dgm:shape>
                        <dgm:presOf/>
                        <dgm:constrLst>
                          <dgm:constr type="w" refType="h"/>
                        </dgm:constrLst>
                      </dgm:layoutNode>
                    </dgm:layoutNode>
                  </dgm:forEach>
                </dgm:forEach>
                <dgm:choose name="Name32">
                  <dgm:if name="Name33" axis="ch" ptType="node" func="cnt" op="gte" val="1">
                    <dgm:forEach name="Name34" axis="followSib" ptType="sibTrans" cnt="1">
                      <dgm:layoutNode name="indentDot3">
                        <dgm:alg type="composite"/>
                        <dgm:shape xmlns:r="http://schemas.openxmlformats.org/officeDocument/2006/relationships" r:blip="">
                          <dgm:adjLst/>
                        </dgm:shape>
                        <dgm:presOf/>
                        <dgm:choose name="Name35">
                          <dgm:if name="Name36" func="var" arg="dir" op="equ" val="norm">
                            <dgm:constrLst>
                              <dgm:constr type="userI"/>
                              <dgm:constr type="w" for="ch" forName="gap3" refType="userI" fact="3"/>
                              <dgm:constr type="w" for="ch" forName="smCircle3" refType="h"/>
                              <dgm:constr type="l" for="ch" forName="smCircle3" refType="r" refFor="ch" refForName="gap3"/>
                            </dgm:constrLst>
                          </dgm:if>
                          <dgm:else name="Name37">
                            <dgm:constrLst>
                              <dgm:constr type="userI"/>
                              <dgm:constr type="w" for="ch" forName="gap3" refType="userI" fact="3"/>
                              <dgm:constr type="w" for="ch" forName="smCircle3" refType="h"/>
                              <dgm:constr type="r" for="ch" forName="smCircle3" refType="l" refFor="ch" refForName="gap3"/>
                            </dgm:constrLst>
                          </dgm:else>
                        </dgm:choose>
                        <dgm:layoutNode name="gap3">
                          <dgm:alg type="sp"/>
                          <dgm:shape xmlns:r="http://schemas.openxmlformats.org/officeDocument/2006/relationships" type="rect" r:blip="" hideGeom="1">
                            <dgm:adjLst/>
                          </dgm:shape>
                          <dgm:presOf/>
                        </dgm:layoutNode>
                        <dgm:layoutNode name="smCircle3" styleLbl="vennNode1">
                          <dgm:alg type="sp"/>
                          <dgm:shape xmlns:r="http://schemas.openxmlformats.org/officeDocument/2006/relationships" type="ellipse" r:blip="">
                            <dgm:adjLst/>
                          </dgm:shape>
                          <dgm:presOf/>
                          <dgm:constrLst>
                            <dgm:constr type="w" refType="h"/>
                          </dgm:constrLst>
                        </dgm:layoutNode>
                      </dgm:layoutNode>
                    </dgm:forEach>
                  </dgm:if>
                  <dgm:else name="Name38">
                    <dgm:forEach name="Name39" axis="followSib" ptType="sibTrans" cnt="1">
                      <dgm:layoutNode name="smCircle" styleLbl="vennNode1">
                        <dgm:alg type="sp"/>
                        <dgm:shape xmlns:r="http://schemas.openxmlformats.org/officeDocument/2006/relationships" type="ellipse" r:blip="">
                          <dgm:adjLst/>
                        </dgm:shape>
                        <dgm:presOf/>
                        <dgm:constrLst>
                          <dgm:constr type="w" refType="h"/>
                        </dgm:constrLst>
                      </dgm:layoutNode>
                    </dgm:forEach>
                  </dgm:else>
                </dgm:choose>
              </dgm:forEach>
            </dgm:layoutNode>
          </dgm:layoutNode>
          <dgm:choose name="Name40">
            <dgm:if name="Name41" axis="followSib ch" ptType="node node" cnt="1 0" func="cnt" op="gte" val="1">
              <dgm:layoutNode name="overlap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if>
            <dgm:else name="Name42"/>
          </dgm:choose>
        </dgm:if>
        <dgm:else name="Name43">
          <dgm:layoutNode name="noChildren">
            <dgm:alg type="composite"/>
            <dgm:choose name="Name44">
              <dgm:if name="Name45" func="var" arg="dir" op="equ" val="norm">
                <dgm:constrLst>
                  <dgm:constr type="l" for="ch" forName="gap"/>
                  <dgm:constr type="w" for="ch" forName="gap" refType="w" fact="0.043"/>
                  <dgm:constr type="h" for="ch" forName="gap" refType="h"/>
                  <dgm:constr type="t" for="ch" forName="gap"/>
                  <dgm:constr type="l" for="ch" forName="medCircle2" refType="r" refFor="ch" refForName="gap"/>
                  <dgm:constr type="w" for="ch" forName="medCircle2" refType="h" refFor="ch" refForName="medCircle2"/>
                  <dgm:constr type="t" for="ch" forName="medCircle2"/>
                  <dgm:constr type="h" for="ch" forName="medCircle2" refType="h"/>
                  <dgm:constr type="l" for="ch" forName="txLvlOnly1" refType="ctrX" refFor="ch" refForName="medCircle2"/>
                  <dgm:constr type="r" for="ch" forName="txLvlOnly1" refType="w"/>
                  <dgm:constr type="h" for="ch" forName="txLvlOnly1" refType="h"/>
                  <dgm:constr type="t" for="ch" forName="txLvlOnly1"/>
                </dgm:constrLst>
              </dgm:if>
              <dgm:else name="Name46">
                <dgm:constrLst>
                  <dgm:constr type="r" for="ch" forName="gap" refType="w"/>
                  <dgm:constr type="w" for="ch" forName="gap" refType="w" fact="0.043"/>
                  <dgm:constr type="h" for="ch" forName="gap" refType="h"/>
                  <dgm:constr type="t" for="ch" forName="gap"/>
                  <dgm:constr type="r" for="ch" forName="medCircle2" refType="l" refFor="ch" refForName="gap"/>
                  <dgm:constr type="w" for="ch" forName="medCircle2" refType="h" refFor="ch" refForName="medCircle2"/>
                  <dgm:constr type="t" for="ch" forName="medCircle2"/>
                  <dgm:constr type="h" for="ch" forName="medCircle2" refType="h"/>
                  <dgm:constr type="l" for="ch" forName="txLvlOnly1"/>
                  <dgm:constr type="r" for="ch" forName="txLvlOnly1" refType="ctrX" refFor="ch" refForName="medCircle2"/>
                  <dgm:constr type="h" for="ch" forName="txLvlOnly1" refType="h"/>
                  <dgm:constr type="t" for="ch" forName="txLvlOnly1"/>
                </dgm:constrLst>
              </dgm:else>
            </dgm:choose>
            <dgm:layoutNode name="g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medCircle2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txLvlOnly1" styleLbl="revTx">
              <dgm:choose name="Name47">
                <dgm:if name="Name48" func="var" arg="dir" op="equ" val="norm">
                  <dgm:alg type="tx">
                    <dgm:param type="parTxLTRAlign" val="l"/>
                    <dgm:param type="parTxRTLAlign" val="l"/>
                  </dgm:alg>
                </dgm:if>
                <dgm:else name="Name49">
                  <dgm:alg type="tx">
                    <dgm:param type="parTxLTRAlign" val="r"/>
                    <dgm:param type="parTxRTL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678942-3946-4421-8DB1-81EB5AB4B7ED}" type="datetimeFigureOut">
              <a:rPr lang="ru-RU" smtClean="0"/>
              <a:t>30.04.2023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1F0400-09D4-49C4-B7C2-604539D48E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7813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1F0400-09D4-49C4-B7C2-604539D48E7B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23124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54FA6-D956-4A4A-AA12-9931A4D0629E}" type="datetimeFigureOut">
              <a:rPr lang="ru-RU" smtClean="0"/>
              <a:t>30.04.2023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F11FF-793A-430B-BE75-889771CC6E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20844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54FA6-D956-4A4A-AA12-9931A4D0629E}" type="datetimeFigureOut">
              <a:rPr lang="ru-RU" smtClean="0"/>
              <a:t>30.04.2023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F11FF-793A-430B-BE75-889771CC6E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4618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54FA6-D956-4A4A-AA12-9931A4D0629E}" type="datetimeFigureOut">
              <a:rPr lang="ru-RU" smtClean="0"/>
              <a:t>30.04.2023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F11FF-793A-430B-BE75-889771CC6E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4022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54FA6-D956-4A4A-AA12-9931A4D0629E}" type="datetimeFigureOut">
              <a:rPr lang="ru-RU" smtClean="0"/>
              <a:t>30.04.2023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F11FF-793A-430B-BE75-889771CC6E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077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54FA6-D956-4A4A-AA12-9931A4D0629E}" type="datetimeFigureOut">
              <a:rPr lang="ru-RU" smtClean="0"/>
              <a:t>30.04.2023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F11FF-793A-430B-BE75-889771CC6E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096785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54FA6-D956-4A4A-AA12-9931A4D0629E}" type="datetimeFigureOut">
              <a:rPr lang="ru-RU" smtClean="0"/>
              <a:t>30.04.2023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F11FF-793A-430B-BE75-889771CC6E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641878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54FA6-D956-4A4A-AA12-9931A4D0629E}" type="datetimeFigureOut">
              <a:rPr lang="ru-RU" smtClean="0"/>
              <a:t>30.04.2023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F11FF-793A-430B-BE75-889771CC6EA3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294759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54FA6-D956-4A4A-AA12-9931A4D0629E}" type="datetimeFigureOut">
              <a:rPr lang="ru-RU" smtClean="0"/>
              <a:t>30.04.2023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F11FF-793A-430B-BE75-889771CC6E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9648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54FA6-D956-4A4A-AA12-9931A4D0629E}" type="datetimeFigureOut">
              <a:rPr lang="ru-RU" smtClean="0"/>
              <a:t>30.04.2023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F11FF-793A-430B-BE75-889771CC6E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1355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54FA6-D956-4A4A-AA12-9931A4D0629E}" type="datetimeFigureOut">
              <a:rPr lang="ru-RU" smtClean="0"/>
              <a:t>30.04.2023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F11FF-793A-430B-BE75-889771CC6E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393906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CDB54FA6-D956-4A4A-AA12-9931A4D0629E}" type="datetimeFigureOut">
              <a:rPr lang="ru-RU" smtClean="0"/>
              <a:t>30.04.2023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F11FF-793A-430B-BE75-889771CC6E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0790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CDB54FA6-D956-4A4A-AA12-9931A4D0629E}" type="datetimeFigureOut">
              <a:rPr lang="ru-RU" smtClean="0"/>
              <a:t>30.04.2023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A3EF11FF-793A-430B-BE75-889771CC6E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3963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1885" y="1807167"/>
            <a:ext cx="10058400" cy="356616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Введение в специальность</a:t>
            </a:r>
            <a:br>
              <a:rPr lang="ru-RU" dirty="0" smtClean="0"/>
            </a:br>
            <a:r>
              <a:rPr lang="ru-RU" dirty="0" smtClean="0"/>
              <a:t>Лекция </a:t>
            </a:r>
            <a:r>
              <a:rPr lang="ru-RU" dirty="0"/>
              <a:t>5. </a:t>
            </a:r>
            <a:r>
              <a:rPr lang="ru-RU" b="1" dirty="0"/>
              <a:t>Международный туризм</a:t>
            </a:r>
            <a:br>
              <a:rPr lang="ru-RU" b="1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042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79" y="286603"/>
            <a:ext cx="10923735" cy="1450757"/>
          </a:xfrm>
        </p:spPr>
        <p:txBody>
          <a:bodyPr>
            <a:normAutofit fontScale="90000"/>
          </a:bodyPr>
          <a:lstStyle/>
          <a:p>
            <a:r>
              <a:rPr lang="ru-RU" dirty="0"/>
              <a:t>В группу </a:t>
            </a:r>
            <a:r>
              <a:rPr lang="ru-RU" b="1" i="1" dirty="0"/>
              <a:t>специализированных</a:t>
            </a:r>
            <a:r>
              <a:rPr lang="ru-RU" i="1" dirty="0"/>
              <a:t> </a:t>
            </a:r>
            <a:r>
              <a:rPr lang="ru-RU" dirty="0"/>
              <a:t>международных туристских </a:t>
            </a:r>
            <a:r>
              <a:rPr lang="ru-RU" dirty="0" smtClean="0"/>
              <a:t>организаций входят: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5824149"/>
              </p:ext>
            </p:extLst>
          </p:nvPr>
        </p:nvGraphicFramePr>
        <p:xfrm>
          <a:off x="785045" y="802887"/>
          <a:ext cx="11079852" cy="58655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54881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879130" cy="1450757"/>
          </a:xfrm>
        </p:spPr>
        <p:txBody>
          <a:bodyPr>
            <a:normAutofit/>
          </a:bodyPr>
          <a:lstStyle/>
          <a:p>
            <a:r>
              <a:rPr lang="ru-RU" dirty="0"/>
              <a:t>В группу </a:t>
            </a:r>
            <a:r>
              <a:rPr lang="ru-RU" b="1" i="1" dirty="0"/>
              <a:t>особых</a:t>
            </a:r>
            <a:r>
              <a:rPr lang="ru-RU" i="1" dirty="0"/>
              <a:t> </a:t>
            </a:r>
            <a:r>
              <a:rPr lang="ru-RU" dirty="0"/>
              <a:t>организаций туристской сферы разного </a:t>
            </a:r>
            <a:r>
              <a:rPr lang="ru-RU" dirty="0" smtClean="0"/>
              <a:t>профиля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2077570"/>
              </p:ext>
            </p:extLst>
          </p:nvPr>
        </p:nvGraphicFramePr>
        <p:xfrm>
          <a:off x="278780" y="1011981"/>
          <a:ext cx="11619571" cy="57233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89238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02888" y="317921"/>
            <a:ext cx="10638262" cy="1188720"/>
          </a:xfrm>
        </p:spPr>
        <p:txBody>
          <a:bodyPr>
            <a:noAutofit/>
          </a:bodyPr>
          <a:lstStyle/>
          <a:p>
            <a:pPr algn="ctr"/>
            <a:r>
              <a:rPr lang="ru-RU" sz="4000" dirty="0"/>
              <a:t>5.3.	Международные туристские выставки и ярмарки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8314899"/>
              </p:ext>
            </p:extLst>
          </p:nvPr>
        </p:nvGraphicFramePr>
        <p:xfrm>
          <a:off x="1097279" y="1845734"/>
          <a:ext cx="10343871" cy="44993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684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0293" y="111512"/>
            <a:ext cx="11452302" cy="791737"/>
          </a:xfrm>
        </p:spPr>
        <p:txBody>
          <a:bodyPr>
            <a:noAutofit/>
          </a:bodyPr>
          <a:lstStyle/>
          <a:p>
            <a:r>
              <a:rPr lang="ru-RU" sz="3200" dirty="0"/>
              <a:t>Становление и развитие выставок и ярмарок.</a:t>
            </a:r>
            <a:endParaRPr lang="ru-RU" sz="32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2687931"/>
              </p:ext>
            </p:extLst>
          </p:nvPr>
        </p:nvGraphicFramePr>
        <p:xfrm>
          <a:off x="189571" y="602166"/>
          <a:ext cx="12002429" cy="62558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69964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31136" y="0"/>
            <a:ext cx="8005684" cy="1473188"/>
          </a:xfrm>
        </p:spPr>
        <p:txBody>
          <a:bodyPr>
            <a:normAutofit/>
          </a:bodyPr>
          <a:lstStyle/>
          <a:p>
            <a:r>
              <a:rPr lang="ru-RU" b="1" i="1" dirty="0"/>
              <a:t>Классификация выставок и ярмарок</a:t>
            </a:r>
            <a:r>
              <a:rPr lang="ru-RU" b="1" i="1" dirty="0" smtClean="0"/>
              <a:t>.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7592128"/>
              </p:ext>
            </p:extLst>
          </p:nvPr>
        </p:nvGraphicFramePr>
        <p:xfrm>
          <a:off x="546410" y="1616928"/>
          <a:ext cx="8787161" cy="49734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499069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4898" y="0"/>
            <a:ext cx="11474604" cy="1997295"/>
          </a:xfrm>
        </p:spPr>
        <p:txBody>
          <a:bodyPr>
            <a:normAutofit/>
          </a:bodyPr>
          <a:lstStyle/>
          <a:p>
            <a:r>
              <a:rPr lang="ru-RU" sz="3600" dirty="0"/>
              <a:t>Наиболее популярные международные туристские выставки, биржи и </a:t>
            </a:r>
            <a:r>
              <a:rPr lang="ru-RU" sz="3600" dirty="0" smtClean="0"/>
              <a:t>ярмарки</a:t>
            </a:r>
            <a:endParaRPr lang="ru-RU" sz="3600" dirty="0"/>
          </a:p>
        </p:txBody>
      </p:sp>
      <p:graphicFrame>
        <p:nvGraphicFramePr>
          <p:cNvPr id="12" name="Объект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0420263"/>
              </p:ext>
            </p:extLst>
          </p:nvPr>
        </p:nvGraphicFramePr>
        <p:xfrm>
          <a:off x="434898" y="1851102"/>
          <a:ext cx="11084312" cy="48730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116514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33301" y="273317"/>
            <a:ext cx="7729728" cy="1188720"/>
          </a:xfrm>
        </p:spPr>
        <p:txBody>
          <a:bodyPr>
            <a:normAutofit/>
          </a:bodyPr>
          <a:lstStyle/>
          <a:p>
            <a:r>
              <a:rPr lang="ru-RU" sz="4000" dirty="0" smtClean="0"/>
              <a:t>Учебные вопросы:</a:t>
            </a:r>
            <a:endParaRPr lang="ru-RU" sz="40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1718153"/>
              </p:ext>
            </p:extLst>
          </p:nvPr>
        </p:nvGraphicFramePr>
        <p:xfrm>
          <a:off x="925551" y="1839951"/>
          <a:ext cx="10604810" cy="45050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69459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/>
              <a:t>5.1.	Международное и государственное регулирование туризма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5460187"/>
              </p:ext>
            </p:extLst>
          </p:nvPr>
        </p:nvGraphicFramePr>
        <p:xfrm>
          <a:off x="2230438" y="2638425"/>
          <a:ext cx="7731125" cy="3101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32593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6411" y="316695"/>
            <a:ext cx="11128916" cy="118872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Типы структур регулирования туризма на </a:t>
            </a:r>
            <a:r>
              <a:rPr lang="ru-RU" dirty="0"/>
              <a:t>государственном уровне</a:t>
            </a:r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75749552"/>
              </p:ext>
            </p:extLst>
          </p:nvPr>
        </p:nvGraphicFramePr>
        <p:xfrm>
          <a:off x="-73598" y="1505415"/>
          <a:ext cx="12183822" cy="47392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79429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8023" y="-534917"/>
            <a:ext cx="11035247" cy="1450757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/>
            </a:r>
            <a:br>
              <a:rPr lang="ru-RU" dirty="0"/>
            </a:br>
            <a:r>
              <a:rPr lang="ru-RU" dirty="0"/>
              <a:t>5.2.	Международные туристские </a:t>
            </a:r>
            <a:r>
              <a:rPr lang="ru-RU" dirty="0" smtClean="0"/>
              <a:t>организации</a:t>
            </a:r>
            <a:endParaRPr lang="ru-RU" dirty="0"/>
          </a:p>
        </p:txBody>
      </p:sp>
      <p:grpSp>
        <p:nvGrpSpPr>
          <p:cNvPr id="5" name="Группа 4"/>
          <p:cNvGrpSpPr/>
          <p:nvPr/>
        </p:nvGrpSpPr>
        <p:grpSpPr>
          <a:xfrm>
            <a:off x="1156753" y="924921"/>
            <a:ext cx="8695256" cy="5821566"/>
            <a:chOff x="1719983" y="943897"/>
            <a:chExt cx="7542752" cy="5293873"/>
          </a:xfrm>
        </p:grpSpPr>
        <p:sp>
          <p:nvSpPr>
            <p:cNvPr id="6" name="Овал 5"/>
            <p:cNvSpPr/>
            <p:nvPr/>
          </p:nvSpPr>
          <p:spPr>
            <a:xfrm>
              <a:off x="1719983" y="1880432"/>
              <a:ext cx="4357338" cy="4357338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Овал 6"/>
            <p:cNvSpPr/>
            <p:nvPr/>
          </p:nvSpPr>
          <p:spPr>
            <a:xfrm>
              <a:off x="2204010" y="2364460"/>
              <a:ext cx="3389282" cy="3389282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Овал 7"/>
            <p:cNvSpPr/>
            <p:nvPr/>
          </p:nvSpPr>
          <p:spPr>
            <a:xfrm>
              <a:off x="2688038" y="2848488"/>
              <a:ext cx="2421227" cy="2421227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Овал 8"/>
            <p:cNvSpPr/>
            <p:nvPr/>
          </p:nvSpPr>
          <p:spPr>
            <a:xfrm>
              <a:off x="3172429" y="3332878"/>
              <a:ext cx="1452446" cy="1452446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Овал 9"/>
            <p:cNvSpPr/>
            <p:nvPr/>
          </p:nvSpPr>
          <p:spPr>
            <a:xfrm>
              <a:off x="3656456" y="3816906"/>
              <a:ext cx="484390" cy="484390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Полилиния 10"/>
            <p:cNvSpPr/>
            <p:nvPr/>
          </p:nvSpPr>
          <p:spPr>
            <a:xfrm>
              <a:off x="6801366" y="943897"/>
              <a:ext cx="2178669" cy="769215"/>
            </a:xfrm>
            <a:custGeom>
              <a:avLst/>
              <a:gdLst>
                <a:gd name="connsiteX0" fmla="*/ 0 w 2178669"/>
                <a:gd name="connsiteY0" fmla="*/ 0 h 769215"/>
                <a:gd name="connsiteX1" fmla="*/ 2178669 w 2178669"/>
                <a:gd name="connsiteY1" fmla="*/ 0 h 769215"/>
                <a:gd name="connsiteX2" fmla="*/ 2178669 w 2178669"/>
                <a:gd name="connsiteY2" fmla="*/ 769215 h 769215"/>
                <a:gd name="connsiteX3" fmla="*/ 0 w 2178669"/>
                <a:gd name="connsiteY3" fmla="*/ 769215 h 769215"/>
                <a:gd name="connsiteX4" fmla="*/ 0 w 2178669"/>
                <a:gd name="connsiteY4" fmla="*/ 0 h 7692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78669" h="769215">
                  <a:moveTo>
                    <a:pt x="0" y="0"/>
                  </a:moveTo>
                  <a:lnTo>
                    <a:pt x="2178669" y="0"/>
                  </a:lnTo>
                  <a:lnTo>
                    <a:pt x="2178669" y="769215"/>
                  </a:lnTo>
                  <a:lnTo>
                    <a:pt x="0" y="769215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3792" tIns="20320" rIns="20320" bIns="20320" numCol="1" spcCol="1270" anchor="ctr" anchorCtr="0">
              <a:noAutofit/>
            </a:bodyPr>
            <a:lstStyle/>
            <a:p>
              <a:pPr lvl="0" algn="l" defTabSz="7112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400" kern="1200" dirty="0" smtClean="0"/>
                <a:t>мировые общего характера;</a:t>
              </a:r>
              <a:endParaRPr lang="ru-RU" sz="2400" kern="1200" dirty="0"/>
            </a:p>
          </p:txBody>
        </p:sp>
        <p:sp>
          <p:nvSpPr>
            <p:cNvPr id="12" name="Прямая соединительная линия 11"/>
            <p:cNvSpPr/>
            <p:nvPr/>
          </p:nvSpPr>
          <p:spPr>
            <a:xfrm>
              <a:off x="6258876" y="1183258"/>
              <a:ext cx="544667" cy="0"/>
            </a:xfrm>
            <a:prstGeom prst="line">
              <a:avLst/>
            </a:prstGeom>
          </p:spPr>
          <p:style>
            <a:lnRef idx="2">
              <a:schemeClr val="accent1">
                <a:tint val="5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3" name="Прямая соединительная линия 12"/>
            <p:cNvSpPr/>
            <p:nvPr/>
          </p:nvSpPr>
          <p:spPr>
            <a:xfrm rot="5400000">
              <a:off x="3639027" y="1442883"/>
              <a:ext cx="2875843" cy="2356593"/>
            </a:xfrm>
            <a:prstGeom prst="line">
              <a:avLst/>
            </a:prstGeom>
          </p:spPr>
          <p:style>
            <a:lnRef idx="2">
              <a:schemeClr val="accent1">
                <a:tint val="5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4" name="Полилиния 13"/>
            <p:cNvSpPr/>
            <p:nvPr/>
          </p:nvSpPr>
          <p:spPr>
            <a:xfrm>
              <a:off x="6803543" y="1642617"/>
              <a:ext cx="2178669" cy="769215"/>
            </a:xfrm>
            <a:custGeom>
              <a:avLst/>
              <a:gdLst>
                <a:gd name="connsiteX0" fmla="*/ 0 w 2178669"/>
                <a:gd name="connsiteY0" fmla="*/ 0 h 769215"/>
                <a:gd name="connsiteX1" fmla="*/ 2178669 w 2178669"/>
                <a:gd name="connsiteY1" fmla="*/ 0 h 769215"/>
                <a:gd name="connsiteX2" fmla="*/ 2178669 w 2178669"/>
                <a:gd name="connsiteY2" fmla="*/ 769215 h 769215"/>
                <a:gd name="connsiteX3" fmla="*/ 0 w 2178669"/>
                <a:gd name="connsiteY3" fmla="*/ 769215 h 769215"/>
                <a:gd name="connsiteX4" fmla="*/ 0 w 2178669"/>
                <a:gd name="connsiteY4" fmla="*/ 0 h 7692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78669" h="769215">
                  <a:moveTo>
                    <a:pt x="0" y="0"/>
                  </a:moveTo>
                  <a:lnTo>
                    <a:pt x="2178669" y="0"/>
                  </a:lnTo>
                  <a:lnTo>
                    <a:pt x="2178669" y="769215"/>
                  </a:lnTo>
                  <a:lnTo>
                    <a:pt x="0" y="769215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3792" tIns="20320" rIns="20320" bIns="20320" numCol="1" spcCol="1270" anchor="ctr" anchorCtr="0">
              <a:noAutofit/>
            </a:bodyPr>
            <a:lstStyle/>
            <a:p>
              <a:pPr lvl="0" algn="l" defTabSz="7112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000" kern="1200" dirty="0" smtClean="0"/>
                <a:t>мировые отраслевого характера;</a:t>
              </a:r>
              <a:endParaRPr lang="ru-RU" sz="2000" kern="1200" dirty="0"/>
            </a:p>
          </p:txBody>
        </p:sp>
        <p:sp>
          <p:nvSpPr>
            <p:cNvPr id="15" name="Прямая соединительная линия 14"/>
            <p:cNvSpPr/>
            <p:nvPr/>
          </p:nvSpPr>
          <p:spPr>
            <a:xfrm>
              <a:off x="6258876" y="1996628"/>
              <a:ext cx="544667" cy="0"/>
            </a:xfrm>
            <a:prstGeom prst="line">
              <a:avLst/>
            </a:prstGeom>
          </p:spPr>
          <p:style>
            <a:lnRef idx="2">
              <a:schemeClr val="accent1">
                <a:tint val="5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6" name="Прямая соединительная линия 15"/>
            <p:cNvSpPr/>
            <p:nvPr/>
          </p:nvSpPr>
          <p:spPr>
            <a:xfrm rot="5400000">
              <a:off x="4061616" y="2194451"/>
              <a:ext cx="2394502" cy="1997113"/>
            </a:xfrm>
            <a:prstGeom prst="line">
              <a:avLst/>
            </a:prstGeom>
          </p:spPr>
          <p:style>
            <a:lnRef idx="2">
              <a:schemeClr val="accent1">
                <a:tint val="5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7" name="Полилиния 16"/>
            <p:cNvSpPr/>
            <p:nvPr/>
          </p:nvSpPr>
          <p:spPr>
            <a:xfrm>
              <a:off x="6803544" y="2425390"/>
              <a:ext cx="2178669" cy="769215"/>
            </a:xfrm>
            <a:custGeom>
              <a:avLst/>
              <a:gdLst>
                <a:gd name="connsiteX0" fmla="*/ 0 w 2178669"/>
                <a:gd name="connsiteY0" fmla="*/ 0 h 769215"/>
                <a:gd name="connsiteX1" fmla="*/ 2178669 w 2178669"/>
                <a:gd name="connsiteY1" fmla="*/ 0 h 769215"/>
                <a:gd name="connsiteX2" fmla="*/ 2178669 w 2178669"/>
                <a:gd name="connsiteY2" fmla="*/ 769215 h 769215"/>
                <a:gd name="connsiteX3" fmla="*/ 0 w 2178669"/>
                <a:gd name="connsiteY3" fmla="*/ 769215 h 769215"/>
                <a:gd name="connsiteX4" fmla="*/ 0 w 2178669"/>
                <a:gd name="connsiteY4" fmla="*/ 0 h 7692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78669" h="769215">
                  <a:moveTo>
                    <a:pt x="0" y="0"/>
                  </a:moveTo>
                  <a:lnTo>
                    <a:pt x="2178669" y="0"/>
                  </a:lnTo>
                  <a:lnTo>
                    <a:pt x="2178669" y="769215"/>
                  </a:lnTo>
                  <a:lnTo>
                    <a:pt x="0" y="769215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3792" tIns="20320" rIns="20320" bIns="20320" numCol="1" spcCol="1270" anchor="ctr" anchorCtr="0">
              <a:noAutofit/>
            </a:bodyPr>
            <a:lstStyle/>
            <a:p>
              <a:pPr lvl="0" algn="l" defTabSz="7112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000" kern="1200" dirty="0" smtClean="0"/>
                <a:t>региональные общего характера;</a:t>
              </a:r>
              <a:endParaRPr lang="ru-RU" sz="2000" kern="1200" dirty="0"/>
            </a:p>
          </p:txBody>
        </p:sp>
        <p:sp>
          <p:nvSpPr>
            <p:cNvPr id="18" name="Прямая соединительная линия 17"/>
            <p:cNvSpPr/>
            <p:nvPr/>
          </p:nvSpPr>
          <p:spPr>
            <a:xfrm>
              <a:off x="6258876" y="2809998"/>
              <a:ext cx="544667" cy="0"/>
            </a:xfrm>
            <a:prstGeom prst="line">
              <a:avLst/>
            </a:prstGeom>
          </p:spPr>
          <p:style>
            <a:lnRef idx="2">
              <a:schemeClr val="accent1">
                <a:tint val="5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9" name="Прямая соединительная линия 18"/>
            <p:cNvSpPr/>
            <p:nvPr/>
          </p:nvSpPr>
          <p:spPr>
            <a:xfrm rot="5400000">
              <a:off x="4475999" y="2915300"/>
              <a:ext cx="1888179" cy="1677575"/>
            </a:xfrm>
            <a:prstGeom prst="line">
              <a:avLst/>
            </a:prstGeom>
          </p:spPr>
          <p:style>
            <a:lnRef idx="2">
              <a:schemeClr val="accent1">
                <a:tint val="5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0" name="Полилиния 19"/>
            <p:cNvSpPr/>
            <p:nvPr/>
          </p:nvSpPr>
          <p:spPr>
            <a:xfrm>
              <a:off x="6803544" y="3221331"/>
              <a:ext cx="2178669" cy="769215"/>
            </a:xfrm>
            <a:custGeom>
              <a:avLst/>
              <a:gdLst>
                <a:gd name="connsiteX0" fmla="*/ 0 w 2178669"/>
                <a:gd name="connsiteY0" fmla="*/ 0 h 769215"/>
                <a:gd name="connsiteX1" fmla="*/ 2178669 w 2178669"/>
                <a:gd name="connsiteY1" fmla="*/ 0 h 769215"/>
                <a:gd name="connsiteX2" fmla="*/ 2178669 w 2178669"/>
                <a:gd name="connsiteY2" fmla="*/ 769215 h 769215"/>
                <a:gd name="connsiteX3" fmla="*/ 0 w 2178669"/>
                <a:gd name="connsiteY3" fmla="*/ 769215 h 769215"/>
                <a:gd name="connsiteX4" fmla="*/ 0 w 2178669"/>
                <a:gd name="connsiteY4" fmla="*/ 0 h 7692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78669" h="769215">
                  <a:moveTo>
                    <a:pt x="0" y="0"/>
                  </a:moveTo>
                  <a:lnTo>
                    <a:pt x="2178669" y="0"/>
                  </a:lnTo>
                  <a:lnTo>
                    <a:pt x="2178669" y="769215"/>
                  </a:lnTo>
                  <a:lnTo>
                    <a:pt x="0" y="769215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3792" tIns="20320" rIns="20320" bIns="20320" numCol="1" spcCol="1270" anchor="ctr" anchorCtr="0">
              <a:noAutofit/>
            </a:bodyPr>
            <a:lstStyle/>
            <a:p>
              <a:pPr lvl="0" algn="l" defTabSz="7112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000" kern="1200" dirty="0" smtClean="0"/>
                <a:t>региональные отраслевого характера;</a:t>
              </a:r>
              <a:endParaRPr lang="ru-RU" sz="2000" kern="1200" dirty="0"/>
            </a:p>
          </p:txBody>
        </p:sp>
        <p:sp>
          <p:nvSpPr>
            <p:cNvPr id="21" name="Прямая соединительная линия 20"/>
            <p:cNvSpPr/>
            <p:nvPr/>
          </p:nvSpPr>
          <p:spPr>
            <a:xfrm>
              <a:off x="6258876" y="3605938"/>
              <a:ext cx="544667" cy="0"/>
            </a:xfrm>
            <a:prstGeom prst="line">
              <a:avLst/>
            </a:prstGeom>
          </p:spPr>
          <p:style>
            <a:lnRef idx="2">
              <a:schemeClr val="accent1">
                <a:tint val="5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2" name="Прямая соединительная линия 21"/>
            <p:cNvSpPr/>
            <p:nvPr/>
          </p:nvSpPr>
          <p:spPr>
            <a:xfrm rot="5400000">
              <a:off x="4888493" y="3676382"/>
              <a:ext cx="1440826" cy="1299939"/>
            </a:xfrm>
            <a:prstGeom prst="line">
              <a:avLst/>
            </a:prstGeom>
          </p:spPr>
          <p:style>
            <a:lnRef idx="2">
              <a:schemeClr val="accent1">
                <a:tint val="5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3" name="Полилиния 22"/>
            <p:cNvSpPr/>
            <p:nvPr/>
          </p:nvSpPr>
          <p:spPr>
            <a:xfrm>
              <a:off x="6803544" y="3994032"/>
              <a:ext cx="2459191" cy="769215"/>
            </a:xfrm>
            <a:custGeom>
              <a:avLst/>
              <a:gdLst>
                <a:gd name="connsiteX0" fmla="*/ 0 w 2178669"/>
                <a:gd name="connsiteY0" fmla="*/ 0 h 769215"/>
                <a:gd name="connsiteX1" fmla="*/ 2178669 w 2178669"/>
                <a:gd name="connsiteY1" fmla="*/ 0 h 769215"/>
                <a:gd name="connsiteX2" fmla="*/ 2178669 w 2178669"/>
                <a:gd name="connsiteY2" fmla="*/ 769215 h 769215"/>
                <a:gd name="connsiteX3" fmla="*/ 0 w 2178669"/>
                <a:gd name="connsiteY3" fmla="*/ 769215 h 769215"/>
                <a:gd name="connsiteX4" fmla="*/ 0 w 2178669"/>
                <a:gd name="connsiteY4" fmla="*/ 0 h 7692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78669" h="769215">
                  <a:moveTo>
                    <a:pt x="0" y="0"/>
                  </a:moveTo>
                  <a:lnTo>
                    <a:pt x="2178669" y="0"/>
                  </a:lnTo>
                  <a:lnTo>
                    <a:pt x="2178669" y="769215"/>
                  </a:lnTo>
                  <a:lnTo>
                    <a:pt x="0" y="769215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3792" tIns="20320" rIns="20320" bIns="20320" numCol="1" spcCol="1270" anchor="ctr" anchorCtr="0">
              <a:noAutofit/>
            </a:bodyPr>
            <a:lstStyle/>
            <a:p>
              <a:pPr lvl="0" algn="l" defTabSz="7112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000" kern="1200" dirty="0" smtClean="0"/>
                <a:t>специализированные;</a:t>
              </a:r>
              <a:endParaRPr lang="ru-RU" sz="2000" kern="1200" dirty="0"/>
            </a:p>
          </p:txBody>
        </p:sp>
        <p:sp>
          <p:nvSpPr>
            <p:cNvPr id="24" name="Прямая соединительная линия 23"/>
            <p:cNvSpPr/>
            <p:nvPr/>
          </p:nvSpPr>
          <p:spPr>
            <a:xfrm>
              <a:off x="6258876" y="4378640"/>
              <a:ext cx="544667" cy="0"/>
            </a:xfrm>
            <a:prstGeom prst="line">
              <a:avLst/>
            </a:prstGeom>
          </p:spPr>
          <p:style>
            <a:lnRef idx="2">
              <a:schemeClr val="accent1">
                <a:tint val="5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5" name="Прямая соединительная линия 24"/>
            <p:cNvSpPr/>
            <p:nvPr/>
          </p:nvSpPr>
          <p:spPr>
            <a:xfrm rot="5400000">
              <a:off x="5278475" y="4414951"/>
              <a:ext cx="1016712" cy="944089"/>
            </a:xfrm>
            <a:prstGeom prst="line">
              <a:avLst/>
            </a:prstGeom>
          </p:spPr>
          <p:style>
            <a:lnRef idx="2">
              <a:schemeClr val="accent1">
                <a:tint val="5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</p:grpSp>
    </p:spTree>
    <p:extLst>
      <p:ext uri="{BB962C8B-B14F-4D97-AF65-F5344CB8AC3E}">
        <p14:creationId xmlns:p14="http://schemas.microsoft.com/office/powerpoint/2010/main" val="2494129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907" y="-103690"/>
            <a:ext cx="12400156" cy="1450757"/>
          </a:xfrm>
        </p:spPr>
        <p:txBody>
          <a:bodyPr>
            <a:normAutofit fontScale="90000"/>
          </a:bodyPr>
          <a:lstStyle/>
          <a:p>
            <a:r>
              <a:rPr lang="ru-RU" sz="4400" dirty="0"/>
              <a:t>К мировым туристским организациям </a:t>
            </a:r>
            <a:r>
              <a:rPr lang="ru-RU" sz="4400" b="1" i="1" dirty="0"/>
              <a:t>общего характера </a:t>
            </a:r>
            <a:r>
              <a:rPr lang="ru-RU" sz="4400" dirty="0"/>
              <a:t>относятся</a:t>
            </a:r>
            <a:endParaRPr lang="ru-RU" sz="44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6420524"/>
              </p:ext>
            </p:extLst>
          </p:nvPr>
        </p:nvGraphicFramePr>
        <p:xfrm>
          <a:off x="624468" y="1427356"/>
          <a:ext cx="11285034" cy="54306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99025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834" y="-125992"/>
            <a:ext cx="12032166" cy="1450757"/>
          </a:xfrm>
        </p:spPr>
        <p:txBody>
          <a:bodyPr>
            <a:normAutofit fontScale="90000"/>
          </a:bodyPr>
          <a:lstStyle/>
          <a:p>
            <a:r>
              <a:rPr lang="ru-RU" sz="4400" dirty="0"/>
              <a:t>К мировым туристским организациям </a:t>
            </a:r>
            <a:r>
              <a:rPr lang="ru-RU" sz="4400" b="1" i="1" dirty="0"/>
              <a:t>отраслевого</a:t>
            </a:r>
            <a:r>
              <a:rPr lang="ru-RU" sz="4400" i="1" dirty="0"/>
              <a:t> характера </a:t>
            </a:r>
            <a:r>
              <a:rPr lang="ru-RU" sz="4400" dirty="0"/>
              <a:t>относятся: </a:t>
            </a:r>
            <a:endParaRPr lang="ru-RU" sz="44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8751524"/>
              </p:ext>
            </p:extLst>
          </p:nvPr>
        </p:nvGraphicFramePr>
        <p:xfrm>
          <a:off x="159834" y="1324765"/>
          <a:ext cx="11571249" cy="49868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35210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9968" y="97033"/>
            <a:ext cx="11653023" cy="1450757"/>
          </a:xfrm>
        </p:spPr>
        <p:txBody>
          <a:bodyPr>
            <a:normAutofit/>
          </a:bodyPr>
          <a:lstStyle/>
          <a:p>
            <a:r>
              <a:rPr lang="ru-RU" dirty="0"/>
              <a:t>К </a:t>
            </a:r>
            <a:r>
              <a:rPr lang="ru-RU" b="1" i="1" dirty="0"/>
              <a:t>региональным</a:t>
            </a:r>
            <a:r>
              <a:rPr lang="ru-RU" i="1" dirty="0"/>
              <a:t> </a:t>
            </a:r>
            <a:r>
              <a:rPr lang="ru-RU" dirty="0"/>
              <a:t>туристским организациям </a:t>
            </a:r>
            <a:r>
              <a:rPr lang="ru-RU" i="1" dirty="0"/>
              <a:t>общего характера </a:t>
            </a:r>
            <a:r>
              <a:rPr lang="ru-RU" dirty="0"/>
              <a:t>относятся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20027924"/>
              </p:ext>
            </p:extLst>
          </p:nvPr>
        </p:nvGraphicFramePr>
        <p:xfrm>
          <a:off x="460265" y="1165860"/>
          <a:ext cx="11266915" cy="56007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1745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4977" y="-246425"/>
            <a:ext cx="10058400" cy="1450757"/>
          </a:xfrm>
        </p:spPr>
        <p:txBody>
          <a:bodyPr>
            <a:normAutofit/>
          </a:bodyPr>
          <a:lstStyle/>
          <a:p>
            <a:r>
              <a:rPr lang="ru-RU" dirty="0"/>
              <a:t>К </a:t>
            </a:r>
            <a:r>
              <a:rPr lang="ru-RU" i="1" dirty="0"/>
              <a:t>региональным </a:t>
            </a:r>
            <a:r>
              <a:rPr lang="ru-RU" dirty="0"/>
              <a:t>туристским организациям </a:t>
            </a:r>
            <a:r>
              <a:rPr lang="ru-RU" b="1" i="1" dirty="0"/>
              <a:t>отраслевого</a:t>
            </a:r>
            <a:r>
              <a:rPr lang="ru-RU" i="1" dirty="0"/>
              <a:t> характера </a:t>
            </a:r>
            <a:r>
              <a:rPr lang="ru-RU" dirty="0"/>
              <a:t>относятся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2120352"/>
              </p:ext>
            </p:extLst>
          </p:nvPr>
        </p:nvGraphicFramePr>
        <p:xfrm>
          <a:off x="495115" y="1204332"/>
          <a:ext cx="11035246" cy="56536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62497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94</TotalTime>
  <Words>588</Words>
  <Application>Microsoft Office PowerPoint</Application>
  <PresentationFormat>Широкоэкранный</PresentationFormat>
  <Paragraphs>79</Paragraphs>
  <Slides>15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Calibri</vt:lpstr>
      <vt:lpstr>Corbel</vt:lpstr>
      <vt:lpstr>Gill Sans MT</vt:lpstr>
      <vt:lpstr>Parcel</vt:lpstr>
      <vt:lpstr>Введение в специальность Лекция 5. Международный туризм </vt:lpstr>
      <vt:lpstr>Учебные вопросы:</vt:lpstr>
      <vt:lpstr>5.1. Международное и государственное регулирование туризма</vt:lpstr>
      <vt:lpstr>Типы структур регулирования туризма на государственном уровне</vt:lpstr>
      <vt:lpstr> 5.2. Международные туристские организации</vt:lpstr>
      <vt:lpstr>К мировым туристским организациям общего характера относятся</vt:lpstr>
      <vt:lpstr>К мировым туристским организациям отраслевого характера относятся: </vt:lpstr>
      <vt:lpstr>К региональным туристским организациям общего характера относятся</vt:lpstr>
      <vt:lpstr>К региональным туристским организациям отраслевого характера относятся</vt:lpstr>
      <vt:lpstr>В группу специализированных международных туристских организаций входят:  </vt:lpstr>
      <vt:lpstr>В группу особых организаций туристской сферы разного профиля</vt:lpstr>
      <vt:lpstr>5.3. Международные туристские выставки и ярмарки</vt:lpstr>
      <vt:lpstr>Становление и развитие выставок и ярмарок.</vt:lpstr>
      <vt:lpstr>Классификация выставок и ярмарок.</vt:lpstr>
      <vt:lpstr>Наиболее популярные международные туристские выставки, биржи и ярмарки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Введение в специальность</dc:title>
  <dc:creator>USER</dc:creator>
  <cp:lastModifiedBy>USER</cp:lastModifiedBy>
  <cp:revision>43</cp:revision>
  <dcterms:created xsi:type="dcterms:W3CDTF">2023-04-30T04:52:05Z</dcterms:created>
  <dcterms:modified xsi:type="dcterms:W3CDTF">2023-04-30T06:26:45Z</dcterms:modified>
</cp:coreProperties>
</file>