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9" r:id="rId24"/>
    <p:sldId id="278" r:id="rId25"/>
    <p:sldId id="280" r:id="rId26"/>
    <p:sldId id="281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E27813-D06D-4DB5-BAB4-A3302433EB6D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2F2D27-DB80-4C8C-8CF4-C8F006B07BE2}">
      <dgm:prSet/>
      <dgm:spPr/>
      <dgm:t>
        <a:bodyPr/>
        <a:lstStyle/>
        <a:p>
          <a:pPr rtl="0"/>
          <a:r>
            <a:rPr lang="ru-RU" b="0" i="0" dirty="0" smtClean="0"/>
            <a:t>Введение в специальность</a:t>
          </a:r>
          <a:br>
            <a:rPr lang="ru-RU" b="0" i="0" dirty="0" smtClean="0"/>
          </a:br>
          <a:r>
            <a:rPr lang="ru-RU" b="1" i="0" dirty="0" smtClean="0">
              <a:solidFill>
                <a:schemeClr val="tx1"/>
              </a:solidFill>
            </a:rPr>
            <a:t>Лекция 4.Туриская индустрия</a:t>
          </a:r>
          <a:endParaRPr lang="ru-RU" dirty="0">
            <a:solidFill>
              <a:schemeClr val="tx1"/>
            </a:solidFill>
          </a:endParaRPr>
        </a:p>
      </dgm:t>
    </dgm:pt>
    <dgm:pt modelId="{F54D290D-9B3D-4E04-B998-C660C87AC3DF}" type="parTrans" cxnId="{4EBC38C0-B1CA-48DF-AFB4-FF9CF6D790D2}">
      <dgm:prSet/>
      <dgm:spPr/>
      <dgm:t>
        <a:bodyPr/>
        <a:lstStyle/>
        <a:p>
          <a:endParaRPr lang="ru-RU"/>
        </a:p>
      </dgm:t>
    </dgm:pt>
    <dgm:pt modelId="{0FF067FB-AD19-4E00-A62B-C8FE0ADD6158}" type="sibTrans" cxnId="{4EBC38C0-B1CA-48DF-AFB4-FF9CF6D790D2}">
      <dgm:prSet/>
      <dgm:spPr/>
      <dgm:t>
        <a:bodyPr/>
        <a:lstStyle/>
        <a:p>
          <a:endParaRPr lang="ru-RU"/>
        </a:p>
      </dgm:t>
    </dgm:pt>
    <dgm:pt modelId="{C937450C-601F-4C09-8E47-03FFC0A47245}" type="pres">
      <dgm:prSet presAssocID="{F7E27813-D06D-4DB5-BAB4-A3302433EB6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4055AF4-2883-457E-B99F-5C36D8D08849}" type="pres">
      <dgm:prSet presAssocID="{3F2F2D27-DB80-4C8C-8CF4-C8F006B07BE2}" presName="root" presStyleCnt="0"/>
      <dgm:spPr/>
    </dgm:pt>
    <dgm:pt modelId="{52A79D5E-B822-4923-A092-7A2477886852}" type="pres">
      <dgm:prSet presAssocID="{3F2F2D27-DB80-4C8C-8CF4-C8F006B07BE2}" presName="rootComposite" presStyleCnt="0"/>
      <dgm:spPr/>
    </dgm:pt>
    <dgm:pt modelId="{6712E9EA-2BE6-4107-AC8D-42FE576BF7CC}" type="pres">
      <dgm:prSet presAssocID="{3F2F2D27-DB80-4C8C-8CF4-C8F006B07BE2}" presName="rootText" presStyleLbl="node1" presStyleIdx="0" presStyleCnt="1"/>
      <dgm:spPr/>
      <dgm:t>
        <a:bodyPr/>
        <a:lstStyle/>
        <a:p>
          <a:endParaRPr lang="ru-RU"/>
        </a:p>
      </dgm:t>
    </dgm:pt>
    <dgm:pt modelId="{C849B297-77C2-441C-BD6F-A62AC8321568}" type="pres">
      <dgm:prSet presAssocID="{3F2F2D27-DB80-4C8C-8CF4-C8F006B07BE2}" presName="rootConnector" presStyleLbl="node1" presStyleIdx="0" presStyleCnt="1"/>
      <dgm:spPr/>
      <dgm:t>
        <a:bodyPr/>
        <a:lstStyle/>
        <a:p>
          <a:endParaRPr lang="ru-RU"/>
        </a:p>
      </dgm:t>
    </dgm:pt>
    <dgm:pt modelId="{725945BD-B982-40D3-9B37-9DF428C5CA9F}" type="pres">
      <dgm:prSet presAssocID="{3F2F2D27-DB80-4C8C-8CF4-C8F006B07BE2}" presName="childShape" presStyleCnt="0"/>
      <dgm:spPr/>
    </dgm:pt>
  </dgm:ptLst>
  <dgm:cxnLst>
    <dgm:cxn modelId="{0802546B-2E33-4CB4-835F-EA0EE017FEA4}" type="presOf" srcId="{3F2F2D27-DB80-4C8C-8CF4-C8F006B07BE2}" destId="{6712E9EA-2BE6-4107-AC8D-42FE576BF7CC}" srcOrd="0" destOrd="0" presId="urn:microsoft.com/office/officeart/2005/8/layout/hierarchy3"/>
    <dgm:cxn modelId="{4EBC38C0-B1CA-48DF-AFB4-FF9CF6D790D2}" srcId="{F7E27813-D06D-4DB5-BAB4-A3302433EB6D}" destId="{3F2F2D27-DB80-4C8C-8CF4-C8F006B07BE2}" srcOrd="0" destOrd="0" parTransId="{F54D290D-9B3D-4E04-B998-C660C87AC3DF}" sibTransId="{0FF067FB-AD19-4E00-A62B-C8FE0ADD6158}"/>
    <dgm:cxn modelId="{D83A9124-5325-4B0C-A12C-9BE53B344E91}" type="presOf" srcId="{F7E27813-D06D-4DB5-BAB4-A3302433EB6D}" destId="{C937450C-601F-4C09-8E47-03FFC0A47245}" srcOrd="0" destOrd="0" presId="urn:microsoft.com/office/officeart/2005/8/layout/hierarchy3"/>
    <dgm:cxn modelId="{2262D3D5-D971-45FD-9B22-DA87A7F6A71D}" type="presOf" srcId="{3F2F2D27-DB80-4C8C-8CF4-C8F006B07BE2}" destId="{C849B297-77C2-441C-BD6F-A62AC8321568}" srcOrd="1" destOrd="0" presId="urn:microsoft.com/office/officeart/2005/8/layout/hierarchy3"/>
    <dgm:cxn modelId="{46E5A742-D0BC-4333-9D5D-FB2F2647B926}" type="presParOf" srcId="{C937450C-601F-4C09-8E47-03FFC0A47245}" destId="{B4055AF4-2883-457E-B99F-5C36D8D08849}" srcOrd="0" destOrd="0" presId="urn:microsoft.com/office/officeart/2005/8/layout/hierarchy3"/>
    <dgm:cxn modelId="{9B470250-F242-45D1-A3F4-B8A526599604}" type="presParOf" srcId="{B4055AF4-2883-457E-B99F-5C36D8D08849}" destId="{52A79D5E-B822-4923-A092-7A2477886852}" srcOrd="0" destOrd="0" presId="urn:microsoft.com/office/officeart/2005/8/layout/hierarchy3"/>
    <dgm:cxn modelId="{A94F1FC1-8475-4D0A-BD29-33490091A738}" type="presParOf" srcId="{52A79D5E-B822-4923-A092-7A2477886852}" destId="{6712E9EA-2BE6-4107-AC8D-42FE576BF7CC}" srcOrd="0" destOrd="0" presId="urn:microsoft.com/office/officeart/2005/8/layout/hierarchy3"/>
    <dgm:cxn modelId="{6B23DC2A-EE20-4197-8806-B96F5CC73624}" type="presParOf" srcId="{52A79D5E-B822-4923-A092-7A2477886852}" destId="{C849B297-77C2-441C-BD6F-A62AC8321568}" srcOrd="1" destOrd="0" presId="urn:microsoft.com/office/officeart/2005/8/layout/hierarchy3"/>
    <dgm:cxn modelId="{00648F3C-3F84-4EBB-8489-94CFB9814A4E}" type="presParOf" srcId="{B4055AF4-2883-457E-B99F-5C36D8D08849}" destId="{725945BD-B982-40D3-9B37-9DF428C5CA9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E0B42DE-C80A-4DE4-959C-FE824B114B6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754983-54EA-4C6A-8D49-4E1CAE815F9B}">
      <dgm:prSet/>
      <dgm:spPr/>
      <dgm:t>
        <a:bodyPr/>
        <a:lstStyle/>
        <a:p>
          <a:pPr rtl="0"/>
          <a:r>
            <a:rPr lang="ru-RU" smtClean="0"/>
            <a:t>Исследование рынка, спроса и предложения, разработка программы тура, его экономическая и ценовая проработка.</a:t>
          </a:r>
          <a:endParaRPr lang="ru-RU"/>
        </a:p>
      </dgm:t>
    </dgm:pt>
    <dgm:pt modelId="{ED9FEB45-189E-4FB4-BD46-2FA32BA170C3}" type="parTrans" cxnId="{BCD5800D-8D71-4155-92BD-81B0FE256654}">
      <dgm:prSet/>
      <dgm:spPr/>
      <dgm:t>
        <a:bodyPr/>
        <a:lstStyle/>
        <a:p>
          <a:endParaRPr lang="ru-RU"/>
        </a:p>
      </dgm:t>
    </dgm:pt>
    <dgm:pt modelId="{E1E7C88D-3325-45E0-A5F1-337C4A3F3A67}" type="sibTrans" cxnId="{BCD5800D-8D71-4155-92BD-81B0FE256654}">
      <dgm:prSet/>
      <dgm:spPr/>
      <dgm:t>
        <a:bodyPr/>
        <a:lstStyle/>
        <a:p>
          <a:endParaRPr lang="ru-RU"/>
        </a:p>
      </dgm:t>
    </dgm:pt>
    <dgm:pt modelId="{35DF9E97-96A6-439B-947F-5E5B85507F86}">
      <dgm:prSet/>
      <dgm:spPr/>
      <dgm:t>
        <a:bodyPr/>
        <a:lstStyle/>
        <a:p>
          <a:pPr rtl="0"/>
          <a:r>
            <a:rPr lang="ru-RU" smtClean="0"/>
            <a:t>Экспериментальная оценка разработанной услуги и турпродукта</a:t>
          </a:r>
          <a:endParaRPr lang="ru-RU"/>
        </a:p>
      </dgm:t>
    </dgm:pt>
    <dgm:pt modelId="{A265491A-9B66-4736-84B2-931BAAF48C30}" type="parTrans" cxnId="{C8F819EE-7971-466E-A046-EE19A95B1913}">
      <dgm:prSet/>
      <dgm:spPr/>
      <dgm:t>
        <a:bodyPr/>
        <a:lstStyle/>
        <a:p>
          <a:endParaRPr lang="ru-RU"/>
        </a:p>
      </dgm:t>
    </dgm:pt>
    <dgm:pt modelId="{0BCC3720-2310-4A80-8F8C-AA083855E08D}" type="sibTrans" cxnId="{C8F819EE-7971-466E-A046-EE19A95B1913}">
      <dgm:prSet/>
      <dgm:spPr/>
      <dgm:t>
        <a:bodyPr/>
        <a:lstStyle/>
        <a:p>
          <a:endParaRPr lang="ru-RU"/>
        </a:p>
      </dgm:t>
    </dgm:pt>
    <dgm:pt modelId="{19723DE2-30ED-4C85-8DB2-CA39EA67EF40}">
      <dgm:prSet/>
      <dgm:spPr/>
      <dgm:t>
        <a:bodyPr/>
        <a:lstStyle/>
        <a:p>
          <a:pPr rtl="0"/>
          <a:r>
            <a:rPr lang="ru-RU" dirty="0" smtClean="0"/>
            <a:t>Внедрение туристского продукта; проработка технологической документации; обучение персонала, его стимулирование.</a:t>
          </a:r>
          <a:endParaRPr lang="ru-RU" dirty="0"/>
        </a:p>
      </dgm:t>
    </dgm:pt>
    <dgm:pt modelId="{7D849FD2-3590-4096-A90D-94E9EC73D832}" type="parTrans" cxnId="{385867D1-2823-4DC7-8287-6F7E0A5467D8}">
      <dgm:prSet/>
      <dgm:spPr/>
      <dgm:t>
        <a:bodyPr/>
        <a:lstStyle/>
        <a:p>
          <a:endParaRPr lang="ru-RU"/>
        </a:p>
      </dgm:t>
    </dgm:pt>
    <dgm:pt modelId="{C9432FE8-C860-416E-88EB-8BB47BB77379}" type="sibTrans" cxnId="{385867D1-2823-4DC7-8287-6F7E0A5467D8}">
      <dgm:prSet/>
      <dgm:spPr/>
      <dgm:t>
        <a:bodyPr/>
        <a:lstStyle/>
        <a:p>
          <a:endParaRPr lang="ru-RU"/>
        </a:p>
      </dgm:t>
    </dgm:pt>
    <dgm:pt modelId="{0FF6FF10-93A0-440F-9DF2-F0FA7EFB9F20}">
      <dgm:prSet/>
      <dgm:spPr/>
      <dgm:t>
        <a:bodyPr/>
        <a:lstStyle/>
        <a:p>
          <a:pPr rtl="0"/>
          <a:r>
            <a:rPr lang="ru-RU" smtClean="0"/>
            <a:t>Формирование системы управления производством и сбытом нового турпродукта</a:t>
          </a:r>
          <a:endParaRPr lang="ru-RU"/>
        </a:p>
      </dgm:t>
    </dgm:pt>
    <dgm:pt modelId="{290A5ECF-268C-4F55-87E8-52A187BE8F18}" type="parTrans" cxnId="{9D17F47E-36E5-4026-ACAA-EAAAC72E9670}">
      <dgm:prSet/>
      <dgm:spPr/>
      <dgm:t>
        <a:bodyPr/>
        <a:lstStyle/>
        <a:p>
          <a:endParaRPr lang="ru-RU"/>
        </a:p>
      </dgm:t>
    </dgm:pt>
    <dgm:pt modelId="{4FAF3B21-5A31-4FBB-92D7-DAF042757D5A}" type="sibTrans" cxnId="{9D17F47E-36E5-4026-ACAA-EAAAC72E9670}">
      <dgm:prSet/>
      <dgm:spPr/>
      <dgm:t>
        <a:bodyPr/>
        <a:lstStyle/>
        <a:p>
          <a:endParaRPr lang="ru-RU"/>
        </a:p>
      </dgm:t>
    </dgm:pt>
    <dgm:pt modelId="{5016445A-9352-4F07-AFF5-0C6F646D46B4}" type="pres">
      <dgm:prSet presAssocID="{9E0B42DE-C80A-4DE4-959C-FE824B114B6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1A2808-1FBA-4A6D-9D21-F0B2C8AF3AB7}" type="pres">
      <dgm:prSet presAssocID="{75754983-54EA-4C6A-8D49-4E1CAE815F9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13ECBD-028B-47E4-A399-09DEFEBB8DAE}" type="pres">
      <dgm:prSet presAssocID="{E1E7C88D-3325-45E0-A5F1-337C4A3F3A67}" presName="spacer" presStyleCnt="0"/>
      <dgm:spPr/>
    </dgm:pt>
    <dgm:pt modelId="{98EFC32E-B59E-4128-A9EF-C54246769AE6}" type="pres">
      <dgm:prSet presAssocID="{35DF9E97-96A6-439B-947F-5E5B85507F8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EE3B7D-1320-4A64-AAC6-B8424B059C9F}" type="pres">
      <dgm:prSet presAssocID="{0BCC3720-2310-4A80-8F8C-AA083855E08D}" presName="spacer" presStyleCnt="0"/>
      <dgm:spPr/>
    </dgm:pt>
    <dgm:pt modelId="{5DFBBE2E-DA23-4AE1-97FF-1E564F5ECC0A}" type="pres">
      <dgm:prSet presAssocID="{19723DE2-30ED-4C85-8DB2-CA39EA67EF4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D5355C-F63B-46D4-855F-5D6D6A49994B}" type="pres">
      <dgm:prSet presAssocID="{C9432FE8-C860-416E-88EB-8BB47BB77379}" presName="spacer" presStyleCnt="0"/>
      <dgm:spPr/>
    </dgm:pt>
    <dgm:pt modelId="{BBE1B4EB-9B8F-464F-A6B1-ECE3B85D2EF2}" type="pres">
      <dgm:prSet presAssocID="{0FF6FF10-93A0-440F-9DF2-F0FA7EFB9F2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17F47E-36E5-4026-ACAA-EAAAC72E9670}" srcId="{9E0B42DE-C80A-4DE4-959C-FE824B114B60}" destId="{0FF6FF10-93A0-440F-9DF2-F0FA7EFB9F20}" srcOrd="3" destOrd="0" parTransId="{290A5ECF-268C-4F55-87E8-52A187BE8F18}" sibTransId="{4FAF3B21-5A31-4FBB-92D7-DAF042757D5A}"/>
    <dgm:cxn modelId="{AAA3B2B9-558E-43BB-B278-F340DA2D062A}" type="presOf" srcId="{0FF6FF10-93A0-440F-9DF2-F0FA7EFB9F20}" destId="{BBE1B4EB-9B8F-464F-A6B1-ECE3B85D2EF2}" srcOrd="0" destOrd="0" presId="urn:microsoft.com/office/officeart/2005/8/layout/vList2"/>
    <dgm:cxn modelId="{9B098175-AF3A-4DE7-89C4-BE5CD32E9282}" type="presOf" srcId="{35DF9E97-96A6-439B-947F-5E5B85507F86}" destId="{98EFC32E-B59E-4128-A9EF-C54246769AE6}" srcOrd="0" destOrd="0" presId="urn:microsoft.com/office/officeart/2005/8/layout/vList2"/>
    <dgm:cxn modelId="{F315A43E-AEA0-4EE5-B37B-A2A121DC5FCD}" type="presOf" srcId="{75754983-54EA-4C6A-8D49-4E1CAE815F9B}" destId="{F71A2808-1FBA-4A6D-9D21-F0B2C8AF3AB7}" srcOrd="0" destOrd="0" presId="urn:microsoft.com/office/officeart/2005/8/layout/vList2"/>
    <dgm:cxn modelId="{C8F819EE-7971-466E-A046-EE19A95B1913}" srcId="{9E0B42DE-C80A-4DE4-959C-FE824B114B60}" destId="{35DF9E97-96A6-439B-947F-5E5B85507F86}" srcOrd="1" destOrd="0" parTransId="{A265491A-9B66-4736-84B2-931BAAF48C30}" sibTransId="{0BCC3720-2310-4A80-8F8C-AA083855E08D}"/>
    <dgm:cxn modelId="{BCD5800D-8D71-4155-92BD-81B0FE256654}" srcId="{9E0B42DE-C80A-4DE4-959C-FE824B114B60}" destId="{75754983-54EA-4C6A-8D49-4E1CAE815F9B}" srcOrd="0" destOrd="0" parTransId="{ED9FEB45-189E-4FB4-BD46-2FA32BA170C3}" sibTransId="{E1E7C88D-3325-45E0-A5F1-337C4A3F3A67}"/>
    <dgm:cxn modelId="{4937D44C-290B-4E02-8A44-DBC10ECACCF2}" type="presOf" srcId="{9E0B42DE-C80A-4DE4-959C-FE824B114B60}" destId="{5016445A-9352-4F07-AFF5-0C6F646D46B4}" srcOrd="0" destOrd="0" presId="urn:microsoft.com/office/officeart/2005/8/layout/vList2"/>
    <dgm:cxn modelId="{BC995501-C418-44FF-B2BE-7C71CA43AF1D}" type="presOf" srcId="{19723DE2-30ED-4C85-8DB2-CA39EA67EF40}" destId="{5DFBBE2E-DA23-4AE1-97FF-1E564F5ECC0A}" srcOrd="0" destOrd="0" presId="urn:microsoft.com/office/officeart/2005/8/layout/vList2"/>
    <dgm:cxn modelId="{385867D1-2823-4DC7-8287-6F7E0A5467D8}" srcId="{9E0B42DE-C80A-4DE4-959C-FE824B114B60}" destId="{19723DE2-30ED-4C85-8DB2-CA39EA67EF40}" srcOrd="2" destOrd="0" parTransId="{7D849FD2-3590-4096-A90D-94E9EC73D832}" sibTransId="{C9432FE8-C860-416E-88EB-8BB47BB77379}"/>
    <dgm:cxn modelId="{CE93402C-DDB4-45BF-968D-ACCE357BB128}" type="presParOf" srcId="{5016445A-9352-4F07-AFF5-0C6F646D46B4}" destId="{F71A2808-1FBA-4A6D-9D21-F0B2C8AF3AB7}" srcOrd="0" destOrd="0" presId="urn:microsoft.com/office/officeart/2005/8/layout/vList2"/>
    <dgm:cxn modelId="{E17F3D19-615D-41EA-BF30-CC60581CC16C}" type="presParOf" srcId="{5016445A-9352-4F07-AFF5-0C6F646D46B4}" destId="{C313ECBD-028B-47E4-A399-09DEFEBB8DAE}" srcOrd="1" destOrd="0" presId="urn:microsoft.com/office/officeart/2005/8/layout/vList2"/>
    <dgm:cxn modelId="{B6A42907-D0C8-40A5-8404-02D600B3FE1F}" type="presParOf" srcId="{5016445A-9352-4F07-AFF5-0C6F646D46B4}" destId="{98EFC32E-B59E-4128-A9EF-C54246769AE6}" srcOrd="2" destOrd="0" presId="urn:microsoft.com/office/officeart/2005/8/layout/vList2"/>
    <dgm:cxn modelId="{2E4FEBE5-BF28-4590-840F-F7B73010587D}" type="presParOf" srcId="{5016445A-9352-4F07-AFF5-0C6F646D46B4}" destId="{8EEE3B7D-1320-4A64-AAC6-B8424B059C9F}" srcOrd="3" destOrd="0" presId="urn:microsoft.com/office/officeart/2005/8/layout/vList2"/>
    <dgm:cxn modelId="{8A55F8E5-FE77-40D8-A392-EF8E9AD6C5AC}" type="presParOf" srcId="{5016445A-9352-4F07-AFF5-0C6F646D46B4}" destId="{5DFBBE2E-DA23-4AE1-97FF-1E564F5ECC0A}" srcOrd="4" destOrd="0" presId="urn:microsoft.com/office/officeart/2005/8/layout/vList2"/>
    <dgm:cxn modelId="{65E3D0B7-CE55-47F1-A71E-68E1FEDE026C}" type="presParOf" srcId="{5016445A-9352-4F07-AFF5-0C6F646D46B4}" destId="{CFD5355C-F63B-46D4-855F-5D6D6A49994B}" srcOrd="5" destOrd="0" presId="urn:microsoft.com/office/officeart/2005/8/layout/vList2"/>
    <dgm:cxn modelId="{E5F781C2-4E43-4CC2-9CB2-DDA39581A9A4}" type="presParOf" srcId="{5016445A-9352-4F07-AFF5-0C6F646D46B4}" destId="{BBE1B4EB-9B8F-464F-A6B1-ECE3B85D2EF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4CF325B-9691-4713-A99B-7E1FC7CBEEE4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C351DCC-546E-4712-B28A-BBE650019798}">
      <dgm:prSet/>
      <dgm:spPr/>
      <dgm:t>
        <a:bodyPr/>
        <a:lstStyle/>
        <a:p>
          <a:pPr rtl="0"/>
          <a:r>
            <a:rPr lang="ru-RU" b="1" i="1" dirty="0" err="1" smtClean="0"/>
            <a:t>Турагент</a:t>
          </a:r>
          <a:r>
            <a:rPr lang="ru-RU" b="1" i="1" dirty="0" smtClean="0"/>
            <a:t> </a:t>
          </a:r>
          <a:r>
            <a:rPr lang="ru-RU" dirty="0" smtClean="0"/>
            <a:t>– это организация-посредник, </a:t>
          </a:r>
          <a:r>
            <a:rPr lang="ru-RU" dirty="0" err="1" smtClean="0"/>
            <a:t>реализатор</a:t>
          </a:r>
          <a:r>
            <a:rPr lang="ru-RU" dirty="0" smtClean="0"/>
            <a:t> туристского продукта туроператора, работающий непосредственно на туристском рынке. </a:t>
          </a:r>
          <a:endParaRPr lang="ru-RU" dirty="0"/>
        </a:p>
      </dgm:t>
    </dgm:pt>
    <dgm:pt modelId="{0AF73B94-2316-4F50-A791-EB6D215CE7A5}" type="parTrans" cxnId="{BD8B74AA-0C4D-43B5-ACD1-F901C2005477}">
      <dgm:prSet/>
      <dgm:spPr/>
      <dgm:t>
        <a:bodyPr/>
        <a:lstStyle/>
        <a:p>
          <a:endParaRPr lang="ru-RU"/>
        </a:p>
      </dgm:t>
    </dgm:pt>
    <dgm:pt modelId="{4114E36A-567B-4A94-B2E6-A78A03CE9289}" type="sibTrans" cxnId="{BD8B74AA-0C4D-43B5-ACD1-F901C2005477}">
      <dgm:prSet/>
      <dgm:spPr/>
      <dgm:t>
        <a:bodyPr/>
        <a:lstStyle/>
        <a:p>
          <a:endParaRPr lang="ru-RU"/>
        </a:p>
      </dgm:t>
    </dgm:pt>
    <dgm:pt modelId="{AC4DD645-8C01-4F57-98B4-157C53EDC2F9}">
      <dgm:prSet/>
      <dgm:spPr/>
      <dgm:t>
        <a:bodyPr/>
        <a:lstStyle/>
        <a:p>
          <a:pPr rtl="0"/>
          <a:r>
            <a:rPr lang="ru-RU" b="1" smtClean="0"/>
            <a:t>Турагент </a:t>
          </a:r>
          <a:r>
            <a:rPr lang="ru-RU" smtClean="0"/>
            <a:t>получает за свою деятельность комиссионное вознаграждение (7-15 % от стоимости тура).</a:t>
          </a:r>
          <a:endParaRPr lang="ru-RU"/>
        </a:p>
      </dgm:t>
    </dgm:pt>
    <dgm:pt modelId="{DD0F2CAF-1DF8-4AF0-B82C-735E9BB078A1}" type="parTrans" cxnId="{8912DD6F-391E-4A92-8DBD-B86188363E97}">
      <dgm:prSet/>
      <dgm:spPr/>
      <dgm:t>
        <a:bodyPr/>
        <a:lstStyle/>
        <a:p>
          <a:endParaRPr lang="ru-RU"/>
        </a:p>
      </dgm:t>
    </dgm:pt>
    <dgm:pt modelId="{1B973745-DD58-4FAC-A32B-F8205EA4CA3F}" type="sibTrans" cxnId="{8912DD6F-391E-4A92-8DBD-B86188363E97}">
      <dgm:prSet/>
      <dgm:spPr/>
      <dgm:t>
        <a:bodyPr/>
        <a:lstStyle/>
        <a:p>
          <a:endParaRPr lang="ru-RU"/>
        </a:p>
      </dgm:t>
    </dgm:pt>
    <dgm:pt modelId="{5231EDCD-4429-46CF-B6E7-5E54AC117722}">
      <dgm:prSet/>
      <dgm:spPr/>
      <dgm:t>
        <a:bodyPr/>
        <a:lstStyle/>
        <a:p>
          <a:pPr rtl="0"/>
          <a:r>
            <a:rPr lang="ru-RU" smtClean="0"/>
            <a:t>В отличие от туроператора </a:t>
          </a:r>
          <a:r>
            <a:rPr lang="ru-RU" b="1" smtClean="0"/>
            <a:t>турагент не несет ответственности </a:t>
          </a:r>
          <a:r>
            <a:rPr lang="ru-RU" smtClean="0"/>
            <a:t>за качество тура. </a:t>
          </a:r>
          <a:endParaRPr lang="ru-RU"/>
        </a:p>
      </dgm:t>
    </dgm:pt>
    <dgm:pt modelId="{04D1686D-DA35-428B-A899-4F6DE317BAA5}" type="parTrans" cxnId="{728221D9-91E5-468E-A48C-296DE38C2612}">
      <dgm:prSet/>
      <dgm:spPr/>
      <dgm:t>
        <a:bodyPr/>
        <a:lstStyle/>
        <a:p>
          <a:endParaRPr lang="ru-RU"/>
        </a:p>
      </dgm:t>
    </dgm:pt>
    <dgm:pt modelId="{FA8202CA-8683-48B1-A914-860E6ACEFA2B}" type="sibTrans" cxnId="{728221D9-91E5-468E-A48C-296DE38C2612}">
      <dgm:prSet/>
      <dgm:spPr/>
      <dgm:t>
        <a:bodyPr/>
        <a:lstStyle/>
        <a:p>
          <a:endParaRPr lang="ru-RU"/>
        </a:p>
      </dgm:t>
    </dgm:pt>
    <dgm:pt modelId="{CEF6BAF7-6317-4781-B1C2-A0BDBEAF9C8F}" type="pres">
      <dgm:prSet presAssocID="{E4CF325B-9691-4713-A99B-7E1FC7CBEEE4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62F612AA-1757-4958-9EBB-AE0351568CD9}" type="pres">
      <dgm:prSet presAssocID="{FC351DCC-546E-4712-B28A-BBE650019798}" presName="noChildren" presStyleCnt="0"/>
      <dgm:spPr/>
    </dgm:pt>
    <dgm:pt modelId="{3F40982A-0B98-442E-98B6-B9FA3BD8BE29}" type="pres">
      <dgm:prSet presAssocID="{FC351DCC-546E-4712-B28A-BBE650019798}" presName="gap" presStyleCnt="0"/>
      <dgm:spPr/>
    </dgm:pt>
    <dgm:pt modelId="{B7CC5DDA-BA81-4637-AFA9-2B20D3194397}" type="pres">
      <dgm:prSet presAssocID="{FC351DCC-546E-4712-B28A-BBE650019798}" presName="medCircle2" presStyleLbl="vennNode1" presStyleIdx="0" presStyleCnt="3"/>
      <dgm:spPr/>
    </dgm:pt>
    <dgm:pt modelId="{780A7F38-0DE1-4B86-8826-8BDCED1746AA}" type="pres">
      <dgm:prSet presAssocID="{FC351DCC-546E-4712-B28A-BBE650019798}" presName="txLvlOnly1" presStyleLbl="revTx" presStyleIdx="0" presStyleCnt="3"/>
      <dgm:spPr/>
      <dgm:t>
        <a:bodyPr/>
        <a:lstStyle/>
        <a:p>
          <a:endParaRPr lang="ru-RU"/>
        </a:p>
      </dgm:t>
    </dgm:pt>
    <dgm:pt modelId="{53877A9D-5FE2-4F0C-8BF6-BC250A3BE2C6}" type="pres">
      <dgm:prSet presAssocID="{AC4DD645-8C01-4F57-98B4-157C53EDC2F9}" presName="noChildren" presStyleCnt="0"/>
      <dgm:spPr/>
    </dgm:pt>
    <dgm:pt modelId="{31FDBEF1-CFE3-4FF4-8AB7-D60204DB2DE6}" type="pres">
      <dgm:prSet presAssocID="{AC4DD645-8C01-4F57-98B4-157C53EDC2F9}" presName="gap" presStyleCnt="0"/>
      <dgm:spPr/>
    </dgm:pt>
    <dgm:pt modelId="{024E4DE3-B7E4-4BC5-929C-41E8E3D20046}" type="pres">
      <dgm:prSet presAssocID="{AC4DD645-8C01-4F57-98B4-157C53EDC2F9}" presName="medCircle2" presStyleLbl="vennNode1" presStyleIdx="1" presStyleCnt="3"/>
      <dgm:spPr/>
    </dgm:pt>
    <dgm:pt modelId="{FED20653-A221-4E4B-A003-71BFF50B28DB}" type="pres">
      <dgm:prSet presAssocID="{AC4DD645-8C01-4F57-98B4-157C53EDC2F9}" presName="txLvlOnly1" presStyleLbl="revTx" presStyleIdx="1" presStyleCnt="3"/>
      <dgm:spPr/>
      <dgm:t>
        <a:bodyPr/>
        <a:lstStyle/>
        <a:p>
          <a:endParaRPr lang="ru-RU"/>
        </a:p>
      </dgm:t>
    </dgm:pt>
    <dgm:pt modelId="{B9E9E77A-F87A-4B63-B933-70CF2D810BE1}" type="pres">
      <dgm:prSet presAssocID="{5231EDCD-4429-46CF-B6E7-5E54AC117722}" presName="noChildren" presStyleCnt="0"/>
      <dgm:spPr/>
    </dgm:pt>
    <dgm:pt modelId="{BFB4C2EC-A1A7-44B6-97EA-BBA0C6A4A2CF}" type="pres">
      <dgm:prSet presAssocID="{5231EDCD-4429-46CF-B6E7-5E54AC117722}" presName="gap" presStyleCnt="0"/>
      <dgm:spPr/>
    </dgm:pt>
    <dgm:pt modelId="{86970CFE-648D-4137-B3DE-FFDDD9592A09}" type="pres">
      <dgm:prSet presAssocID="{5231EDCD-4429-46CF-B6E7-5E54AC117722}" presName="medCircle2" presStyleLbl="vennNode1" presStyleIdx="2" presStyleCnt="3"/>
      <dgm:spPr/>
    </dgm:pt>
    <dgm:pt modelId="{2F6C5B19-5D48-4D8D-AE55-20354831FC9E}" type="pres">
      <dgm:prSet presAssocID="{5231EDCD-4429-46CF-B6E7-5E54AC117722}" presName="txLvlOnly1" presStyleLbl="revTx" presStyleIdx="2" presStyleCnt="3"/>
      <dgm:spPr/>
      <dgm:t>
        <a:bodyPr/>
        <a:lstStyle/>
        <a:p>
          <a:endParaRPr lang="ru-RU"/>
        </a:p>
      </dgm:t>
    </dgm:pt>
  </dgm:ptLst>
  <dgm:cxnLst>
    <dgm:cxn modelId="{BD8B74AA-0C4D-43B5-ACD1-F901C2005477}" srcId="{E4CF325B-9691-4713-A99B-7E1FC7CBEEE4}" destId="{FC351DCC-546E-4712-B28A-BBE650019798}" srcOrd="0" destOrd="0" parTransId="{0AF73B94-2316-4F50-A791-EB6D215CE7A5}" sibTransId="{4114E36A-567B-4A94-B2E6-A78A03CE9289}"/>
    <dgm:cxn modelId="{AD22A0ED-99A2-49CD-8C9D-DEEA00AD9CAC}" type="presOf" srcId="{AC4DD645-8C01-4F57-98B4-157C53EDC2F9}" destId="{FED20653-A221-4E4B-A003-71BFF50B28DB}" srcOrd="0" destOrd="0" presId="urn:microsoft.com/office/officeart/2008/layout/VerticalCircleList"/>
    <dgm:cxn modelId="{E3F6B121-A614-46F2-8816-F1B08AD25CA9}" type="presOf" srcId="{E4CF325B-9691-4713-A99B-7E1FC7CBEEE4}" destId="{CEF6BAF7-6317-4781-B1C2-A0BDBEAF9C8F}" srcOrd="0" destOrd="0" presId="urn:microsoft.com/office/officeart/2008/layout/VerticalCircleList"/>
    <dgm:cxn modelId="{D1E72F20-0E9E-47B7-A1A6-E759EB4D254A}" type="presOf" srcId="{5231EDCD-4429-46CF-B6E7-5E54AC117722}" destId="{2F6C5B19-5D48-4D8D-AE55-20354831FC9E}" srcOrd="0" destOrd="0" presId="urn:microsoft.com/office/officeart/2008/layout/VerticalCircleList"/>
    <dgm:cxn modelId="{728221D9-91E5-468E-A48C-296DE38C2612}" srcId="{E4CF325B-9691-4713-A99B-7E1FC7CBEEE4}" destId="{5231EDCD-4429-46CF-B6E7-5E54AC117722}" srcOrd="2" destOrd="0" parTransId="{04D1686D-DA35-428B-A899-4F6DE317BAA5}" sibTransId="{FA8202CA-8683-48B1-A914-860E6ACEFA2B}"/>
    <dgm:cxn modelId="{DE2B1913-3A03-433B-B1A1-E093A20327C3}" type="presOf" srcId="{FC351DCC-546E-4712-B28A-BBE650019798}" destId="{780A7F38-0DE1-4B86-8826-8BDCED1746AA}" srcOrd="0" destOrd="0" presId="urn:microsoft.com/office/officeart/2008/layout/VerticalCircleList"/>
    <dgm:cxn modelId="{8912DD6F-391E-4A92-8DBD-B86188363E97}" srcId="{E4CF325B-9691-4713-A99B-7E1FC7CBEEE4}" destId="{AC4DD645-8C01-4F57-98B4-157C53EDC2F9}" srcOrd="1" destOrd="0" parTransId="{DD0F2CAF-1DF8-4AF0-B82C-735E9BB078A1}" sibTransId="{1B973745-DD58-4FAC-A32B-F8205EA4CA3F}"/>
    <dgm:cxn modelId="{42801D36-643B-4114-BDE6-1ED682018E64}" type="presParOf" srcId="{CEF6BAF7-6317-4781-B1C2-A0BDBEAF9C8F}" destId="{62F612AA-1757-4958-9EBB-AE0351568CD9}" srcOrd="0" destOrd="0" presId="urn:microsoft.com/office/officeart/2008/layout/VerticalCircleList"/>
    <dgm:cxn modelId="{12C11DDF-4D24-407E-AB13-426AAC465BB0}" type="presParOf" srcId="{62F612AA-1757-4958-9EBB-AE0351568CD9}" destId="{3F40982A-0B98-442E-98B6-B9FA3BD8BE29}" srcOrd="0" destOrd="0" presId="urn:microsoft.com/office/officeart/2008/layout/VerticalCircleList"/>
    <dgm:cxn modelId="{0E94FC9D-BE62-4802-B7EE-EA8EBAB2CDA8}" type="presParOf" srcId="{62F612AA-1757-4958-9EBB-AE0351568CD9}" destId="{B7CC5DDA-BA81-4637-AFA9-2B20D3194397}" srcOrd="1" destOrd="0" presId="urn:microsoft.com/office/officeart/2008/layout/VerticalCircleList"/>
    <dgm:cxn modelId="{B97A850C-8F7D-4A3C-BF86-F354A400AB95}" type="presParOf" srcId="{62F612AA-1757-4958-9EBB-AE0351568CD9}" destId="{780A7F38-0DE1-4B86-8826-8BDCED1746AA}" srcOrd="2" destOrd="0" presId="urn:microsoft.com/office/officeart/2008/layout/VerticalCircleList"/>
    <dgm:cxn modelId="{EF0BAD94-7FA1-4E0F-A804-B1C823162A7C}" type="presParOf" srcId="{CEF6BAF7-6317-4781-B1C2-A0BDBEAF9C8F}" destId="{53877A9D-5FE2-4F0C-8BF6-BC250A3BE2C6}" srcOrd="1" destOrd="0" presId="urn:microsoft.com/office/officeart/2008/layout/VerticalCircleList"/>
    <dgm:cxn modelId="{1A18946C-C167-4991-998F-1079BE2FD8EB}" type="presParOf" srcId="{53877A9D-5FE2-4F0C-8BF6-BC250A3BE2C6}" destId="{31FDBEF1-CFE3-4FF4-8AB7-D60204DB2DE6}" srcOrd="0" destOrd="0" presId="urn:microsoft.com/office/officeart/2008/layout/VerticalCircleList"/>
    <dgm:cxn modelId="{6F0C621E-6DCF-44B3-AF52-4BBDFB3CB867}" type="presParOf" srcId="{53877A9D-5FE2-4F0C-8BF6-BC250A3BE2C6}" destId="{024E4DE3-B7E4-4BC5-929C-41E8E3D20046}" srcOrd="1" destOrd="0" presId="urn:microsoft.com/office/officeart/2008/layout/VerticalCircleList"/>
    <dgm:cxn modelId="{5EE22D6B-62C5-4FE6-81DE-1E4439FD6D4C}" type="presParOf" srcId="{53877A9D-5FE2-4F0C-8BF6-BC250A3BE2C6}" destId="{FED20653-A221-4E4B-A003-71BFF50B28DB}" srcOrd="2" destOrd="0" presId="urn:microsoft.com/office/officeart/2008/layout/VerticalCircleList"/>
    <dgm:cxn modelId="{C7E21C3C-0719-4817-A9FC-980D6807F0CE}" type="presParOf" srcId="{CEF6BAF7-6317-4781-B1C2-A0BDBEAF9C8F}" destId="{B9E9E77A-F87A-4B63-B933-70CF2D810BE1}" srcOrd="2" destOrd="0" presId="urn:microsoft.com/office/officeart/2008/layout/VerticalCircleList"/>
    <dgm:cxn modelId="{C211D8A0-CFAD-460E-B901-028009F929A1}" type="presParOf" srcId="{B9E9E77A-F87A-4B63-B933-70CF2D810BE1}" destId="{BFB4C2EC-A1A7-44B6-97EA-BBA0C6A4A2CF}" srcOrd="0" destOrd="0" presId="urn:microsoft.com/office/officeart/2008/layout/VerticalCircleList"/>
    <dgm:cxn modelId="{DEA8F89E-F8E3-40C9-9C35-C47E570A34D3}" type="presParOf" srcId="{B9E9E77A-F87A-4B63-B933-70CF2D810BE1}" destId="{86970CFE-648D-4137-B3DE-FFDDD9592A09}" srcOrd="1" destOrd="0" presId="urn:microsoft.com/office/officeart/2008/layout/VerticalCircleList"/>
    <dgm:cxn modelId="{259D8E6E-EB17-417D-9C70-30D05E1C4773}" type="presParOf" srcId="{B9E9E77A-F87A-4B63-B933-70CF2D810BE1}" destId="{2F6C5B19-5D48-4D8D-AE55-20354831FC9E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D4C6F9A-E364-4368-AF0E-85901A64FA2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CAF88EB-EE61-4336-B77C-2423C654DECD}">
      <dgm:prSet/>
      <dgm:spPr/>
      <dgm:t>
        <a:bodyPr/>
        <a:lstStyle/>
        <a:p>
          <a:pPr rtl="0"/>
          <a:r>
            <a:rPr lang="ru-RU" b="1" dirty="0" smtClean="0">
              <a:solidFill>
                <a:schemeClr val="tx1"/>
              </a:solidFill>
            </a:rPr>
            <a:t>Средствами размещения туристов </a:t>
          </a:r>
          <a:r>
            <a:rPr lang="ru-RU" dirty="0" smtClean="0"/>
            <a:t>являются любые объекты, приспособленные специально для приема и организации ночевки временных посетителей с различным уровнем сервиса</a:t>
          </a:r>
          <a:endParaRPr lang="ru-RU" dirty="0"/>
        </a:p>
      </dgm:t>
    </dgm:pt>
    <dgm:pt modelId="{F5703A3B-7D0D-4E64-9000-D912E17A6CE2}" type="parTrans" cxnId="{77A42B69-B234-435A-A0D9-AD4208009C85}">
      <dgm:prSet/>
      <dgm:spPr/>
      <dgm:t>
        <a:bodyPr/>
        <a:lstStyle/>
        <a:p>
          <a:endParaRPr lang="ru-RU"/>
        </a:p>
      </dgm:t>
    </dgm:pt>
    <dgm:pt modelId="{6C0232C2-918A-480B-ACEB-7303EE398786}" type="sibTrans" cxnId="{77A42B69-B234-435A-A0D9-AD4208009C85}">
      <dgm:prSet/>
      <dgm:spPr/>
      <dgm:t>
        <a:bodyPr/>
        <a:lstStyle/>
        <a:p>
          <a:endParaRPr lang="ru-RU"/>
        </a:p>
      </dgm:t>
    </dgm:pt>
    <dgm:pt modelId="{EA272A22-E8C5-4F97-9EB7-DBD86338C187}" type="pres">
      <dgm:prSet presAssocID="{5D4C6F9A-E364-4368-AF0E-85901A64FA2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D452F56-305B-4FF9-8021-566E2A8DBFEC}" type="pres">
      <dgm:prSet presAssocID="{4CAF88EB-EE61-4336-B77C-2423C654DECD}" presName="linNode" presStyleCnt="0"/>
      <dgm:spPr/>
    </dgm:pt>
    <dgm:pt modelId="{0F69E549-446F-43FA-A452-2B07692C8358}" type="pres">
      <dgm:prSet presAssocID="{4CAF88EB-EE61-4336-B77C-2423C654DECD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6EF767-3D02-44AE-A874-07C944BF2D31}" type="pres">
      <dgm:prSet presAssocID="{4CAF88EB-EE61-4336-B77C-2423C654DECD}" presName="childShp" presStyleLbl="bgAccFollowNode1" presStyleIdx="0" presStyleCnt="1">
        <dgm:presLayoutVars>
          <dgm:bulletEnabled val="1"/>
        </dgm:presLayoutVars>
      </dgm:prSet>
      <dgm:spPr/>
    </dgm:pt>
  </dgm:ptLst>
  <dgm:cxnLst>
    <dgm:cxn modelId="{77A42B69-B234-435A-A0D9-AD4208009C85}" srcId="{5D4C6F9A-E364-4368-AF0E-85901A64FA26}" destId="{4CAF88EB-EE61-4336-B77C-2423C654DECD}" srcOrd="0" destOrd="0" parTransId="{F5703A3B-7D0D-4E64-9000-D912E17A6CE2}" sibTransId="{6C0232C2-918A-480B-ACEB-7303EE398786}"/>
    <dgm:cxn modelId="{67F93287-246D-43FE-A080-3297876FA1F2}" type="presOf" srcId="{5D4C6F9A-E364-4368-AF0E-85901A64FA26}" destId="{EA272A22-E8C5-4F97-9EB7-DBD86338C187}" srcOrd="0" destOrd="0" presId="urn:microsoft.com/office/officeart/2005/8/layout/vList6"/>
    <dgm:cxn modelId="{46EE47B8-9DBB-4BFD-BEBE-AC74BE8014B9}" type="presOf" srcId="{4CAF88EB-EE61-4336-B77C-2423C654DECD}" destId="{0F69E549-446F-43FA-A452-2B07692C8358}" srcOrd="0" destOrd="0" presId="urn:microsoft.com/office/officeart/2005/8/layout/vList6"/>
    <dgm:cxn modelId="{221F704A-4035-4D43-A13A-B8C2766ED314}" type="presParOf" srcId="{EA272A22-E8C5-4F97-9EB7-DBD86338C187}" destId="{DD452F56-305B-4FF9-8021-566E2A8DBFEC}" srcOrd="0" destOrd="0" presId="urn:microsoft.com/office/officeart/2005/8/layout/vList6"/>
    <dgm:cxn modelId="{C1655D62-90E5-44C6-A5B4-C582685433D4}" type="presParOf" srcId="{DD452F56-305B-4FF9-8021-566E2A8DBFEC}" destId="{0F69E549-446F-43FA-A452-2B07692C8358}" srcOrd="0" destOrd="0" presId="urn:microsoft.com/office/officeart/2005/8/layout/vList6"/>
    <dgm:cxn modelId="{68DEE104-BE61-4E13-A8A8-4A83630BEF55}" type="presParOf" srcId="{DD452F56-305B-4FF9-8021-566E2A8DBFEC}" destId="{8C6EF767-3D02-44AE-A874-07C944BF2D3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8EC217F-AAA2-4814-8553-93C10BF6563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0E2796-46A6-45A6-BBA7-FED9BBDE3A68}">
      <dgm:prSet/>
      <dgm:spPr/>
      <dgm:t>
        <a:bodyPr/>
        <a:lstStyle/>
        <a:p>
          <a:pPr rtl="0"/>
          <a:r>
            <a:rPr lang="ru-RU" dirty="0" smtClean="0"/>
            <a:t>система звезд (применяется во Франции, Австрии, Китае, России) </a:t>
          </a:r>
          <a:endParaRPr lang="ru-RU" dirty="0"/>
        </a:p>
      </dgm:t>
    </dgm:pt>
    <dgm:pt modelId="{206665F3-6677-4EC1-AF64-740B2F6C9072}" type="parTrans" cxnId="{67A8BFFB-2E17-4C5C-9B59-2429420E9484}">
      <dgm:prSet/>
      <dgm:spPr/>
      <dgm:t>
        <a:bodyPr/>
        <a:lstStyle/>
        <a:p>
          <a:endParaRPr lang="ru-RU"/>
        </a:p>
      </dgm:t>
    </dgm:pt>
    <dgm:pt modelId="{490B9794-9131-4709-AA9C-F7DB5F7787C3}" type="sibTrans" cxnId="{67A8BFFB-2E17-4C5C-9B59-2429420E9484}">
      <dgm:prSet/>
      <dgm:spPr/>
      <dgm:t>
        <a:bodyPr/>
        <a:lstStyle/>
        <a:p>
          <a:endParaRPr lang="ru-RU"/>
        </a:p>
      </dgm:t>
    </dgm:pt>
    <dgm:pt modelId="{B4DD4C54-E3CC-498C-B6A9-E58F64F6078F}">
      <dgm:prSet/>
      <dgm:spPr/>
      <dgm:t>
        <a:bodyPr/>
        <a:lstStyle/>
        <a:p>
          <a:pPr rtl="0"/>
          <a:r>
            <a:rPr lang="ru-RU" dirty="0" smtClean="0"/>
            <a:t>система букв (Греция) </a:t>
          </a:r>
          <a:endParaRPr lang="ru-RU" dirty="0"/>
        </a:p>
      </dgm:t>
    </dgm:pt>
    <dgm:pt modelId="{D95DFFC4-6033-4B27-B9BA-58E669C235A1}" type="parTrans" cxnId="{BD8DE3C3-A363-4809-9B26-269DF18DA3B9}">
      <dgm:prSet/>
      <dgm:spPr/>
      <dgm:t>
        <a:bodyPr/>
        <a:lstStyle/>
        <a:p>
          <a:endParaRPr lang="ru-RU"/>
        </a:p>
      </dgm:t>
    </dgm:pt>
    <dgm:pt modelId="{8F9D9099-D1FF-43FB-B3E1-0EAE939CAFC8}" type="sibTrans" cxnId="{BD8DE3C3-A363-4809-9B26-269DF18DA3B9}">
      <dgm:prSet/>
      <dgm:spPr/>
      <dgm:t>
        <a:bodyPr/>
        <a:lstStyle/>
        <a:p>
          <a:endParaRPr lang="ru-RU"/>
        </a:p>
      </dgm:t>
    </dgm:pt>
    <dgm:pt modelId="{A881E74C-23AD-4A23-836B-72228DDAEB9A}">
      <dgm:prSet/>
      <dgm:spPr/>
      <dgm:t>
        <a:bodyPr/>
        <a:lstStyle/>
        <a:p>
          <a:pPr rtl="0"/>
          <a:r>
            <a:rPr lang="ru-RU" dirty="0" smtClean="0"/>
            <a:t>система корон или ключей (Великобритания) </a:t>
          </a:r>
          <a:endParaRPr lang="ru-RU" dirty="0"/>
        </a:p>
      </dgm:t>
    </dgm:pt>
    <dgm:pt modelId="{4B2E7513-84FA-4985-B6E7-04EF61E5D6B5}" type="parTrans" cxnId="{C9C67919-1A2E-4F0E-A98F-395DB93B39F1}">
      <dgm:prSet/>
      <dgm:spPr/>
      <dgm:t>
        <a:bodyPr/>
        <a:lstStyle/>
        <a:p>
          <a:endParaRPr lang="ru-RU"/>
        </a:p>
      </dgm:t>
    </dgm:pt>
    <dgm:pt modelId="{40614C15-E0A9-43C7-AA7C-B0797728C1E6}" type="sibTrans" cxnId="{C9C67919-1A2E-4F0E-A98F-395DB93B39F1}">
      <dgm:prSet/>
      <dgm:spPr/>
      <dgm:t>
        <a:bodyPr/>
        <a:lstStyle/>
        <a:p>
          <a:endParaRPr lang="ru-RU"/>
        </a:p>
      </dgm:t>
    </dgm:pt>
    <dgm:pt modelId="{363ADD3D-E8BE-499D-82E2-7AFCAB73BDD7}">
      <dgm:prSet/>
      <dgm:spPr/>
      <dgm:t>
        <a:bodyPr/>
        <a:lstStyle/>
        <a:p>
          <a:pPr rtl="0"/>
          <a:r>
            <a:rPr lang="ru-RU" dirty="0" smtClean="0"/>
            <a:t>бальная индийская система (оценка экспертной комиссией)</a:t>
          </a:r>
          <a:endParaRPr lang="ru-RU" dirty="0"/>
        </a:p>
      </dgm:t>
    </dgm:pt>
    <dgm:pt modelId="{71B32DF0-D53B-4D80-96C3-87042C05E87A}" type="parTrans" cxnId="{AFE08BE1-FD41-4F59-B545-B263A44E57FD}">
      <dgm:prSet/>
      <dgm:spPr/>
      <dgm:t>
        <a:bodyPr/>
        <a:lstStyle/>
        <a:p>
          <a:endParaRPr lang="ru-RU"/>
        </a:p>
      </dgm:t>
    </dgm:pt>
    <dgm:pt modelId="{D88BDFCD-4255-450E-8BD3-8D103649B3EA}" type="sibTrans" cxnId="{AFE08BE1-FD41-4F59-B545-B263A44E57FD}">
      <dgm:prSet/>
      <dgm:spPr/>
      <dgm:t>
        <a:bodyPr/>
        <a:lstStyle/>
        <a:p>
          <a:endParaRPr lang="ru-RU"/>
        </a:p>
      </dgm:t>
    </dgm:pt>
    <dgm:pt modelId="{681885EA-2F67-4F73-B752-CBB31E8196D9}" type="pres">
      <dgm:prSet presAssocID="{E8EC217F-AAA2-4814-8553-93C10BF6563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4756FDB-1AD0-4783-A6EE-4EF4C14CD8EB}" type="pres">
      <dgm:prSet presAssocID="{E8EC217F-AAA2-4814-8553-93C10BF65633}" presName="Name1" presStyleCnt="0"/>
      <dgm:spPr/>
    </dgm:pt>
    <dgm:pt modelId="{979905F5-0746-4014-B75F-9276A570CC86}" type="pres">
      <dgm:prSet presAssocID="{E8EC217F-AAA2-4814-8553-93C10BF65633}" presName="cycle" presStyleCnt="0"/>
      <dgm:spPr/>
    </dgm:pt>
    <dgm:pt modelId="{DC98B04E-69D3-478C-B384-DCC375798DAD}" type="pres">
      <dgm:prSet presAssocID="{E8EC217F-AAA2-4814-8553-93C10BF65633}" presName="srcNode" presStyleLbl="node1" presStyleIdx="0" presStyleCnt="4"/>
      <dgm:spPr/>
    </dgm:pt>
    <dgm:pt modelId="{F30303BB-ED1F-4C3B-A650-0C7D63DCDAC0}" type="pres">
      <dgm:prSet presAssocID="{E8EC217F-AAA2-4814-8553-93C10BF65633}" presName="conn" presStyleLbl="parChTrans1D2" presStyleIdx="0" presStyleCnt="1"/>
      <dgm:spPr/>
      <dgm:t>
        <a:bodyPr/>
        <a:lstStyle/>
        <a:p>
          <a:endParaRPr lang="ru-RU"/>
        </a:p>
      </dgm:t>
    </dgm:pt>
    <dgm:pt modelId="{B722B847-B7AB-4604-9745-C6A70176B502}" type="pres">
      <dgm:prSet presAssocID="{E8EC217F-AAA2-4814-8553-93C10BF65633}" presName="extraNode" presStyleLbl="node1" presStyleIdx="0" presStyleCnt="4"/>
      <dgm:spPr/>
    </dgm:pt>
    <dgm:pt modelId="{1DF320AD-9FC1-4E91-A637-D8FB25CB6FA3}" type="pres">
      <dgm:prSet presAssocID="{E8EC217F-AAA2-4814-8553-93C10BF65633}" presName="dstNode" presStyleLbl="node1" presStyleIdx="0" presStyleCnt="4"/>
      <dgm:spPr/>
    </dgm:pt>
    <dgm:pt modelId="{9E9AD51B-3B06-4158-9917-6381F1EF8689}" type="pres">
      <dgm:prSet presAssocID="{4D0E2796-46A6-45A6-BBA7-FED9BBDE3A68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B760E2-0A89-4461-8A7B-095CA8E5FD44}" type="pres">
      <dgm:prSet presAssocID="{4D0E2796-46A6-45A6-BBA7-FED9BBDE3A68}" presName="accent_1" presStyleCnt="0"/>
      <dgm:spPr/>
    </dgm:pt>
    <dgm:pt modelId="{AC26E2A3-2285-4790-A696-4D4D34F7BD68}" type="pres">
      <dgm:prSet presAssocID="{4D0E2796-46A6-45A6-BBA7-FED9BBDE3A68}" presName="accentRepeatNode" presStyleLbl="solidFgAcc1" presStyleIdx="0" presStyleCnt="4"/>
      <dgm:spPr/>
    </dgm:pt>
    <dgm:pt modelId="{05E85988-5ADF-4093-A9E9-3EDABA1E27AF}" type="pres">
      <dgm:prSet presAssocID="{B4DD4C54-E3CC-498C-B6A9-E58F64F6078F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3A8305-21B1-40B6-ACE0-D3BACF3BE052}" type="pres">
      <dgm:prSet presAssocID="{B4DD4C54-E3CC-498C-B6A9-E58F64F6078F}" presName="accent_2" presStyleCnt="0"/>
      <dgm:spPr/>
    </dgm:pt>
    <dgm:pt modelId="{1EEB3A56-9890-457C-A44B-6BBF74523A6D}" type="pres">
      <dgm:prSet presAssocID="{B4DD4C54-E3CC-498C-B6A9-E58F64F6078F}" presName="accentRepeatNode" presStyleLbl="solidFgAcc1" presStyleIdx="1" presStyleCnt="4"/>
      <dgm:spPr/>
    </dgm:pt>
    <dgm:pt modelId="{787B5F25-C26E-467E-BEEA-C47C3992EB8B}" type="pres">
      <dgm:prSet presAssocID="{A881E74C-23AD-4A23-836B-72228DDAEB9A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A84249-0CDA-4B47-B375-B385D3B633A0}" type="pres">
      <dgm:prSet presAssocID="{A881E74C-23AD-4A23-836B-72228DDAEB9A}" presName="accent_3" presStyleCnt="0"/>
      <dgm:spPr/>
    </dgm:pt>
    <dgm:pt modelId="{D457FED1-DA76-439A-A36A-30D07E6D1532}" type="pres">
      <dgm:prSet presAssocID="{A881E74C-23AD-4A23-836B-72228DDAEB9A}" presName="accentRepeatNode" presStyleLbl="solidFgAcc1" presStyleIdx="2" presStyleCnt="4"/>
      <dgm:spPr/>
    </dgm:pt>
    <dgm:pt modelId="{0E4A3F1C-7283-4168-B33F-D10726621411}" type="pres">
      <dgm:prSet presAssocID="{363ADD3D-E8BE-499D-82E2-7AFCAB73BDD7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0F165A-6484-47DC-AD23-0570F01BF172}" type="pres">
      <dgm:prSet presAssocID="{363ADD3D-E8BE-499D-82E2-7AFCAB73BDD7}" presName="accent_4" presStyleCnt="0"/>
      <dgm:spPr/>
    </dgm:pt>
    <dgm:pt modelId="{D66D0F07-9FD4-487E-8F7E-D513EB4D1C2F}" type="pres">
      <dgm:prSet presAssocID="{363ADD3D-E8BE-499D-82E2-7AFCAB73BDD7}" presName="accentRepeatNode" presStyleLbl="solidFgAcc1" presStyleIdx="3" presStyleCnt="4"/>
      <dgm:spPr/>
    </dgm:pt>
  </dgm:ptLst>
  <dgm:cxnLst>
    <dgm:cxn modelId="{AFE08BE1-FD41-4F59-B545-B263A44E57FD}" srcId="{E8EC217F-AAA2-4814-8553-93C10BF65633}" destId="{363ADD3D-E8BE-499D-82E2-7AFCAB73BDD7}" srcOrd="3" destOrd="0" parTransId="{71B32DF0-D53B-4D80-96C3-87042C05E87A}" sibTransId="{D88BDFCD-4255-450E-8BD3-8D103649B3EA}"/>
    <dgm:cxn modelId="{6FA8B219-73E5-4C5A-A63D-9D9258282609}" type="presOf" srcId="{363ADD3D-E8BE-499D-82E2-7AFCAB73BDD7}" destId="{0E4A3F1C-7283-4168-B33F-D10726621411}" srcOrd="0" destOrd="0" presId="urn:microsoft.com/office/officeart/2008/layout/VerticalCurvedList"/>
    <dgm:cxn modelId="{84574CE5-C8F7-4868-830F-F261093719EE}" type="presOf" srcId="{B4DD4C54-E3CC-498C-B6A9-E58F64F6078F}" destId="{05E85988-5ADF-4093-A9E9-3EDABA1E27AF}" srcOrd="0" destOrd="0" presId="urn:microsoft.com/office/officeart/2008/layout/VerticalCurvedList"/>
    <dgm:cxn modelId="{062A314F-B8F1-42B1-A5FA-2992BB0633F3}" type="presOf" srcId="{E8EC217F-AAA2-4814-8553-93C10BF65633}" destId="{681885EA-2F67-4F73-B752-CBB31E8196D9}" srcOrd="0" destOrd="0" presId="urn:microsoft.com/office/officeart/2008/layout/VerticalCurvedList"/>
    <dgm:cxn modelId="{CE3BBF30-D5AE-40CB-A66D-E03ACD90F850}" type="presOf" srcId="{490B9794-9131-4709-AA9C-F7DB5F7787C3}" destId="{F30303BB-ED1F-4C3B-A650-0C7D63DCDAC0}" srcOrd="0" destOrd="0" presId="urn:microsoft.com/office/officeart/2008/layout/VerticalCurvedList"/>
    <dgm:cxn modelId="{67A8BFFB-2E17-4C5C-9B59-2429420E9484}" srcId="{E8EC217F-AAA2-4814-8553-93C10BF65633}" destId="{4D0E2796-46A6-45A6-BBA7-FED9BBDE3A68}" srcOrd="0" destOrd="0" parTransId="{206665F3-6677-4EC1-AF64-740B2F6C9072}" sibTransId="{490B9794-9131-4709-AA9C-F7DB5F7787C3}"/>
    <dgm:cxn modelId="{53035720-4E25-4933-BFBE-550A21FDDEDB}" type="presOf" srcId="{A881E74C-23AD-4A23-836B-72228DDAEB9A}" destId="{787B5F25-C26E-467E-BEEA-C47C3992EB8B}" srcOrd="0" destOrd="0" presId="urn:microsoft.com/office/officeart/2008/layout/VerticalCurvedList"/>
    <dgm:cxn modelId="{3CB73DFC-9312-4E08-811F-9EB78C95FB67}" type="presOf" srcId="{4D0E2796-46A6-45A6-BBA7-FED9BBDE3A68}" destId="{9E9AD51B-3B06-4158-9917-6381F1EF8689}" srcOrd="0" destOrd="0" presId="urn:microsoft.com/office/officeart/2008/layout/VerticalCurvedList"/>
    <dgm:cxn modelId="{BD8DE3C3-A363-4809-9B26-269DF18DA3B9}" srcId="{E8EC217F-AAA2-4814-8553-93C10BF65633}" destId="{B4DD4C54-E3CC-498C-B6A9-E58F64F6078F}" srcOrd="1" destOrd="0" parTransId="{D95DFFC4-6033-4B27-B9BA-58E669C235A1}" sibTransId="{8F9D9099-D1FF-43FB-B3E1-0EAE939CAFC8}"/>
    <dgm:cxn modelId="{C9C67919-1A2E-4F0E-A98F-395DB93B39F1}" srcId="{E8EC217F-AAA2-4814-8553-93C10BF65633}" destId="{A881E74C-23AD-4A23-836B-72228DDAEB9A}" srcOrd="2" destOrd="0" parTransId="{4B2E7513-84FA-4985-B6E7-04EF61E5D6B5}" sibTransId="{40614C15-E0A9-43C7-AA7C-B0797728C1E6}"/>
    <dgm:cxn modelId="{F47C01B0-353B-443F-97DF-C82EA032A095}" type="presParOf" srcId="{681885EA-2F67-4F73-B752-CBB31E8196D9}" destId="{44756FDB-1AD0-4783-A6EE-4EF4C14CD8EB}" srcOrd="0" destOrd="0" presId="urn:microsoft.com/office/officeart/2008/layout/VerticalCurvedList"/>
    <dgm:cxn modelId="{CC7AB6DD-C81C-4F28-B2FD-C10C1743F662}" type="presParOf" srcId="{44756FDB-1AD0-4783-A6EE-4EF4C14CD8EB}" destId="{979905F5-0746-4014-B75F-9276A570CC86}" srcOrd="0" destOrd="0" presId="urn:microsoft.com/office/officeart/2008/layout/VerticalCurvedList"/>
    <dgm:cxn modelId="{DD1DEA29-E433-4F82-AC14-E2C7A68FC981}" type="presParOf" srcId="{979905F5-0746-4014-B75F-9276A570CC86}" destId="{DC98B04E-69D3-478C-B384-DCC375798DAD}" srcOrd="0" destOrd="0" presId="urn:microsoft.com/office/officeart/2008/layout/VerticalCurvedList"/>
    <dgm:cxn modelId="{EEE2A4E2-BA02-48A2-8CE4-7F0195087D93}" type="presParOf" srcId="{979905F5-0746-4014-B75F-9276A570CC86}" destId="{F30303BB-ED1F-4C3B-A650-0C7D63DCDAC0}" srcOrd="1" destOrd="0" presId="urn:microsoft.com/office/officeart/2008/layout/VerticalCurvedList"/>
    <dgm:cxn modelId="{C409F306-9F81-4870-A38A-E7F397BE7661}" type="presParOf" srcId="{979905F5-0746-4014-B75F-9276A570CC86}" destId="{B722B847-B7AB-4604-9745-C6A70176B502}" srcOrd="2" destOrd="0" presId="urn:microsoft.com/office/officeart/2008/layout/VerticalCurvedList"/>
    <dgm:cxn modelId="{4E018D34-AB86-4AB6-9F71-AC779643BEC5}" type="presParOf" srcId="{979905F5-0746-4014-B75F-9276A570CC86}" destId="{1DF320AD-9FC1-4E91-A637-D8FB25CB6FA3}" srcOrd="3" destOrd="0" presId="urn:microsoft.com/office/officeart/2008/layout/VerticalCurvedList"/>
    <dgm:cxn modelId="{1D24C663-DC66-41BC-B32F-F1A94981A849}" type="presParOf" srcId="{44756FDB-1AD0-4783-A6EE-4EF4C14CD8EB}" destId="{9E9AD51B-3B06-4158-9917-6381F1EF8689}" srcOrd="1" destOrd="0" presId="urn:microsoft.com/office/officeart/2008/layout/VerticalCurvedList"/>
    <dgm:cxn modelId="{5FAA392D-0BFF-4FD7-B6BD-0BF1BC016A38}" type="presParOf" srcId="{44756FDB-1AD0-4783-A6EE-4EF4C14CD8EB}" destId="{47B760E2-0A89-4461-8A7B-095CA8E5FD44}" srcOrd="2" destOrd="0" presId="urn:microsoft.com/office/officeart/2008/layout/VerticalCurvedList"/>
    <dgm:cxn modelId="{265311D6-32A5-4CCD-8FF0-9875226B443E}" type="presParOf" srcId="{47B760E2-0A89-4461-8A7B-095CA8E5FD44}" destId="{AC26E2A3-2285-4790-A696-4D4D34F7BD68}" srcOrd="0" destOrd="0" presId="urn:microsoft.com/office/officeart/2008/layout/VerticalCurvedList"/>
    <dgm:cxn modelId="{4FC2C97F-467F-46A7-9969-E655ADB3ABBF}" type="presParOf" srcId="{44756FDB-1AD0-4783-A6EE-4EF4C14CD8EB}" destId="{05E85988-5ADF-4093-A9E9-3EDABA1E27AF}" srcOrd="3" destOrd="0" presId="urn:microsoft.com/office/officeart/2008/layout/VerticalCurvedList"/>
    <dgm:cxn modelId="{36639E91-5F45-4A33-B5B4-21FEA07E0B2D}" type="presParOf" srcId="{44756FDB-1AD0-4783-A6EE-4EF4C14CD8EB}" destId="{EC3A8305-21B1-40B6-ACE0-D3BACF3BE052}" srcOrd="4" destOrd="0" presId="urn:microsoft.com/office/officeart/2008/layout/VerticalCurvedList"/>
    <dgm:cxn modelId="{B65D82BA-74CA-40B8-BD6E-1F6D241E7C41}" type="presParOf" srcId="{EC3A8305-21B1-40B6-ACE0-D3BACF3BE052}" destId="{1EEB3A56-9890-457C-A44B-6BBF74523A6D}" srcOrd="0" destOrd="0" presId="urn:microsoft.com/office/officeart/2008/layout/VerticalCurvedList"/>
    <dgm:cxn modelId="{CBC41920-71A6-4A17-81D7-5004AC283CD7}" type="presParOf" srcId="{44756FDB-1AD0-4783-A6EE-4EF4C14CD8EB}" destId="{787B5F25-C26E-467E-BEEA-C47C3992EB8B}" srcOrd="5" destOrd="0" presId="urn:microsoft.com/office/officeart/2008/layout/VerticalCurvedList"/>
    <dgm:cxn modelId="{B1818EDC-AC90-4336-A3AD-4CAC3F7C8F5D}" type="presParOf" srcId="{44756FDB-1AD0-4783-A6EE-4EF4C14CD8EB}" destId="{1CA84249-0CDA-4B47-B375-B385D3B633A0}" srcOrd="6" destOrd="0" presId="urn:microsoft.com/office/officeart/2008/layout/VerticalCurvedList"/>
    <dgm:cxn modelId="{9C80A35A-E0D5-43AC-ADCF-EB20FD7F593B}" type="presParOf" srcId="{1CA84249-0CDA-4B47-B375-B385D3B633A0}" destId="{D457FED1-DA76-439A-A36A-30D07E6D1532}" srcOrd="0" destOrd="0" presId="urn:microsoft.com/office/officeart/2008/layout/VerticalCurvedList"/>
    <dgm:cxn modelId="{D6C4ACD5-4463-4A1E-97BE-A930042498E5}" type="presParOf" srcId="{44756FDB-1AD0-4783-A6EE-4EF4C14CD8EB}" destId="{0E4A3F1C-7283-4168-B33F-D10726621411}" srcOrd="7" destOrd="0" presId="urn:microsoft.com/office/officeart/2008/layout/VerticalCurvedList"/>
    <dgm:cxn modelId="{CD8DAD24-2884-415E-B32C-09EF92932136}" type="presParOf" srcId="{44756FDB-1AD0-4783-A6EE-4EF4C14CD8EB}" destId="{0B0F165A-6484-47DC-AD23-0570F01BF172}" srcOrd="8" destOrd="0" presId="urn:microsoft.com/office/officeart/2008/layout/VerticalCurvedList"/>
    <dgm:cxn modelId="{E22800A4-499C-41D5-90B2-341698842FDF}" type="presParOf" srcId="{0B0F165A-6484-47DC-AD23-0570F01BF172}" destId="{D66D0F07-9FD4-487E-8F7E-D513EB4D1C2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E5D2513C-332A-4437-9D59-4678F9FDCA8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BE61C8F-6363-4DC5-9E83-A980306BA336}">
      <dgm:prSet/>
      <dgm:spPr/>
      <dgm:t>
        <a:bodyPr/>
        <a:lstStyle/>
        <a:p>
          <a:pPr rtl="0"/>
          <a:r>
            <a:rPr lang="ru-RU" smtClean="0"/>
            <a:t>Отель </a:t>
          </a:r>
          <a:endParaRPr lang="ru-RU"/>
        </a:p>
      </dgm:t>
    </dgm:pt>
    <dgm:pt modelId="{580D69C9-9C21-454C-AC1D-F5C1119F882C}" type="parTrans" cxnId="{62D90360-1FE5-4684-BD99-8CBF3F12F108}">
      <dgm:prSet/>
      <dgm:spPr/>
      <dgm:t>
        <a:bodyPr/>
        <a:lstStyle/>
        <a:p>
          <a:endParaRPr lang="ru-RU"/>
        </a:p>
      </dgm:t>
    </dgm:pt>
    <dgm:pt modelId="{E7C77E3B-B269-4875-9050-78B7AE9C0442}" type="sibTrans" cxnId="{62D90360-1FE5-4684-BD99-8CBF3F12F108}">
      <dgm:prSet/>
      <dgm:spPr/>
      <dgm:t>
        <a:bodyPr/>
        <a:lstStyle/>
        <a:p>
          <a:endParaRPr lang="ru-RU"/>
        </a:p>
      </dgm:t>
    </dgm:pt>
    <dgm:pt modelId="{35C702E9-5579-4387-95D4-FAF5265474EA}">
      <dgm:prSet/>
      <dgm:spPr/>
      <dgm:t>
        <a:bodyPr/>
        <a:lstStyle/>
        <a:p>
          <a:pPr rtl="0"/>
          <a:r>
            <a:rPr lang="ru-RU" smtClean="0"/>
            <a:t>Отель-люкс </a:t>
          </a:r>
          <a:endParaRPr lang="ru-RU"/>
        </a:p>
      </dgm:t>
    </dgm:pt>
    <dgm:pt modelId="{3C80C25E-3C3E-4DF8-BBF7-26AC337694DA}" type="parTrans" cxnId="{6BE8B647-9D5F-403D-BE91-FB2312756268}">
      <dgm:prSet/>
      <dgm:spPr/>
      <dgm:t>
        <a:bodyPr/>
        <a:lstStyle/>
        <a:p>
          <a:endParaRPr lang="ru-RU"/>
        </a:p>
      </dgm:t>
    </dgm:pt>
    <dgm:pt modelId="{CEA14500-33C3-4E7B-9CE5-C8588CA795FA}" type="sibTrans" cxnId="{6BE8B647-9D5F-403D-BE91-FB2312756268}">
      <dgm:prSet/>
      <dgm:spPr/>
      <dgm:t>
        <a:bodyPr/>
        <a:lstStyle/>
        <a:p>
          <a:endParaRPr lang="ru-RU"/>
        </a:p>
      </dgm:t>
    </dgm:pt>
    <dgm:pt modelId="{8D65EB7C-A4C8-4390-AF12-326ADA260084}">
      <dgm:prSet/>
      <dgm:spPr/>
      <dgm:t>
        <a:bodyPr/>
        <a:lstStyle/>
        <a:p>
          <a:pPr rtl="0"/>
          <a:r>
            <a:rPr lang="ru-RU" smtClean="0"/>
            <a:t>Гостиница (среднего класса) </a:t>
          </a:r>
          <a:endParaRPr lang="ru-RU"/>
        </a:p>
      </dgm:t>
    </dgm:pt>
    <dgm:pt modelId="{53765E29-C37C-4D6B-91C6-EB0834F68423}" type="parTrans" cxnId="{E4A97D9A-E1E9-4416-9074-23009A3B52B0}">
      <dgm:prSet/>
      <dgm:spPr/>
      <dgm:t>
        <a:bodyPr/>
        <a:lstStyle/>
        <a:p>
          <a:endParaRPr lang="ru-RU"/>
        </a:p>
      </dgm:t>
    </dgm:pt>
    <dgm:pt modelId="{91D152A6-637A-487C-BA5E-942298CB3A84}" type="sibTrans" cxnId="{E4A97D9A-E1E9-4416-9074-23009A3B52B0}">
      <dgm:prSet/>
      <dgm:spPr/>
      <dgm:t>
        <a:bodyPr/>
        <a:lstStyle/>
        <a:p>
          <a:endParaRPr lang="ru-RU"/>
        </a:p>
      </dgm:t>
    </dgm:pt>
    <dgm:pt modelId="{2492F212-1190-4DBA-ABB2-92A0936FC58D}">
      <dgm:prSet/>
      <dgm:spPr/>
      <dgm:t>
        <a:bodyPr/>
        <a:lstStyle/>
        <a:p>
          <a:pPr rtl="0"/>
          <a:r>
            <a:rPr lang="ru-RU" smtClean="0"/>
            <a:t>Гостиница-апартамент </a:t>
          </a:r>
          <a:endParaRPr lang="ru-RU"/>
        </a:p>
      </dgm:t>
    </dgm:pt>
    <dgm:pt modelId="{041567B6-7DAF-48E3-8AE6-D60BE7B571F6}" type="parTrans" cxnId="{3764CF1C-982D-4051-9C8C-2D9FEC285C20}">
      <dgm:prSet/>
      <dgm:spPr/>
      <dgm:t>
        <a:bodyPr/>
        <a:lstStyle/>
        <a:p>
          <a:endParaRPr lang="ru-RU"/>
        </a:p>
      </dgm:t>
    </dgm:pt>
    <dgm:pt modelId="{A2CB473F-7800-4DC9-96AF-365764638D3C}" type="sibTrans" cxnId="{3764CF1C-982D-4051-9C8C-2D9FEC285C20}">
      <dgm:prSet/>
      <dgm:spPr/>
      <dgm:t>
        <a:bodyPr/>
        <a:lstStyle/>
        <a:p>
          <a:endParaRPr lang="ru-RU"/>
        </a:p>
      </dgm:t>
    </dgm:pt>
    <dgm:pt modelId="{2701D68C-0E8E-41F3-8D7A-C3D5E4B29B50}">
      <dgm:prSet/>
      <dgm:spPr/>
      <dgm:t>
        <a:bodyPr/>
        <a:lstStyle/>
        <a:p>
          <a:pPr rtl="0"/>
          <a:r>
            <a:rPr lang="ru-RU" smtClean="0"/>
            <a:t>Гостиница эконом класса </a:t>
          </a:r>
          <a:endParaRPr lang="ru-RU"/>
        </a:p>
      </dgm:t>
    </dgm:pt>
    <dgm:pt modelId="{F0E8F146-A1AE-468E-BDC4-93BB80894E18}" type="parTrans" cxnId="{A6DCCA41-72CB-4669-9815-82C815B9C786}">
      <dgm:prSet/>
      <dgm:spPr/>
      <dgm:t>
        <a:bodyPr/>
        <a:lstStyle/>
        <a:p>
          <a:endParaRPr lang="ru-RU"/>
        </a:p>
      </dgm:t>
    </dgm:pt>
    <dgm:pt modelId="{1D541B95-8EB5-43BB-8257-1472AD4A9D9E}" type="sibTrans" cxnId="{A6DCCA41-72CB-4669-9815-82C815B9C786}">
      <dgm:prSet/>
      <dgm:spPr/>
      <dgm:t>
        <a:bodyPr/>
        <a:lstStyle/>
        <a:p>
          <a:endParaRPr lang="ru-RU"/>
        </a:p>
      </dgm:t>
    </dgm:pt>
    <dgm:pt modelId="{434239A3-32A8-4D35-958A-9C67F029D5AF}">
      <dgm:prSet/>
      <dgm:spPr/>
      <dgm:t>
        <a:bodyPr/>
        <a:lstStyle/>
        <a:p>
          <a:pPr rtl="0"/>
          <a:r>
            <a:rPr lang="ru-RU" smtClean="0"/>
            <a:t>Отель-курорт </a:t>
          </a:r>
          <a:endParaRPr lang="ru-RU"/>
        </a:p>
      </dgm:t>
    </dgm:pt>
    <dgm:pt modelId="{006E193A-DDDB-4474-9C93-3D34CB21E18F}" type="parTrans" cxnId="{EF230407-27EE-46A9-9506-75A3AA70B7A7}">
      <dgm:prSet/>
      <dgm:spPr/>
      <dgm:t>
        <a:bodyPr/>
        <a:lstStyle/>
        <a:p>
          <a:endParaRPr lang="ru-RU"/>
        </a:p>
      </dgm:t>
    </dgm:pt>
    <dgm:pt modelId="{120A64BB-2899-462A-9854-6EDECF42E80C}" type="sibTrans" cxnId="{EF230407-27EE-46A9-9506-75A3AA70B7A7}">
      <dgm:prSet/>
      <dgm:spPr/>
      <dgm:t>
        <a:bodyPr/>
        <a:lstStyle/>
        <a:p>
          <a:endParaRPr lang="ru-RU"/>
        </a:p>
      </dgm:t>
    </dgm:pt>
    <dgm:pt modelId="{B99F308A-3272-48AB-AB99-DD92794EC530}">
      <dgm:prSet/>
      <dgm:spPr/>
      <dgm:t>
        <a:bodyPr/>
        <a:lstStyle/>
        <a:p>
          <a:pPr rtl="0"/>
          <a:r>
            <a:rPr lang="ru-RU" smtClean="0"/>
            <a:t>Мотель </a:t>
          </a:r>
          <a:endParaRPr lang="ru-RU"/>
        </a:p>
      </dgm:t>
    </dgm:pt>
    <dgm:pt modelId="{1E25AFB7-5C2A-49BB-96FC-95A83833BB85}" type="parTrans" cxnId="{AA221D2E-2669-4706-9D2F-595F3E384E95}">
      <dgm:prSet/>
      <dgm:spPr/>
      <dgm:t>
        <a:bodyPr/>
        <a:lstStyle/>
        <a:p>
          <a:endParaRPr lang="ru-RU"/>
        </a:p>
      </dgm:t>
    </dgm:pt>
    <dgm:pt modelId="{60590A63-7EE6-452F-AA64-E78DC998DB33}" type="sibTrans" cxnId="{AA221D2E-2669-4706-9D2F-595F3E384E95}">
      <dgm:prSet/>
      <dgm:spPr/>
      <dgm:t>
        <a:bodyPr/>
        <a:lstStyle/>
        <a:p>
          <a:endParaRPr lang="ru-RU"/>
        </a:p>
      </dgm:t>
    </dgm:pt>
    <dgm:pt modelId="{D5B9C501-FED4-4CD4-A4D1-2505F9B45BCB}">
      <dgm:prSet/>
      <dgm:spPr/>
      <dgm:t>
        <a:bodyPr/>
        <a:lstStyle/>
        <a:p>
          <a:pPr rtl="0"/>
          <a:r>
            <a:rPr lang="ru-RU" smtClean="0"/>
            <a:t>Частная гостиница типа «ночлег и завтрак» </a:t>
          </a:r>
          <a:endParaRPr lang="ru-RU"/>
        </a:p>
      </dgm:t>
    </dgm:pt>
    <dgm:pt modelId="{4679B9F1-4F9C-4F0D-98F5-71F2D83B6C72}" type="parTrans" cxnId="{7F9D1444-6CD8-4EBA-B72D-56F40F99F431}">
      <dgm:prSet/>
      <dgm:spPr/>
      <dgm:t>
        <a:bodyPr/>
        <a:lstStyle/>
        <a:p>
          <a:endParaRPr lang="ru-RU"/>
        </a:p>
      </dgm:t>
    </dgm:pt>
    <dgm:pt modelId="{6C245E42-D562-464E-AA84-528FE4C713FF}" type="sibTrans" cxnId="{7F9D1444-6CD8-4EBA-B72D-56F40F99F431}">
      <dgm:prSet/>
      <dgm:spPr/>
      <dgm:t>
        <a:bodyPr/>
        <a:lstStyle/>
        <a:p>
          <a:endParaRPr lang="ru-RU"/>
        </a:p>
      </dgm:t>
    </dgm:pt>
    <dgm:pt modelId="{5D920CCD-4822-4A4B-9054-64193E9E946C}">
      <dgm:prSet/>
      <dgm:spPr/>
      <dgm:t>
        <a:bodyPr/>
        <a:lstStyle/>
        <a:p>
          <a:pPr rtl="0"/>
          <a:r>
            <a:rPr lang="ru-RU" smtClean="0"/>
            <a:t>Апарт-отель </a:t>
          </a:r>
          <a:endParaRPr lang="ru-RU"/>
        </a:p>
      </dgm:t>
    </dgm:pt>
    <dgm:pt modelId="{CFC9F09F-0A83-4B96-B0F0-2236F6B80B3A}" type="parTrans" cxnId="{805541E6-E29D-4FFE-94E2-9C380C2465EA}">
      <dgm:prSet/>
      <dgm:spPr/>
      <dgm:t>
        <a:bodyPr/>
        <a:lstStyle/>
        <a:p>
          <a:endParaRPr lang="ru-RU"/>
        </a:p>
      </dgm:t>
    </dgm:pt>
    <dgm:pt modelId="{23B0471A-D7FA-4941-8541-6BBB8DA9CF38}" type="sibTrans" cxnId="{805541E6-E29D-4FFE-94E2-9C380C2465EA}">
      <dgm:prSet/>
      <dgm:spPr/>
      <dgm:t>
        <a:bodyPr/>
        <a:lstStyle/>
        <a:p>
          <a:endParaRPr lang="ru-RU"/>
        </a:p>
      </dgm:t>
    </dgm:pt>
    <dgm:pt modelId="{243FE9B4-DA89-493F-8E2C-B9C9EAB89B3E}">
      <dgm:prSet/>
      <dgm:spPr/>
      <dgm:t>
        <a:bodyPr/>
        <a:lstStyle/>
        <a:p>
          <a:pPr rtl="0"/>
          <a:r>
            <a:rPr lang="ru-RU" smtClean="0"/>
            <a:t>Пансион </a:t>
          </a:r>
          <a:endParaRPr lang="ru-RU"/>
        </a:p>
      </dgm:t>
    </dgm:pt>
    <dgm:pt modelId="{B36E67CA-6CDC-4328-A67D-A5DB8C0A6552}" type="parTrans" cxnId="{BA61A9B8-AC86-4A46-99F6-9CFB71960140}">
      <dgm:prSet/>
      <dgm:spPr/>
      <dgm:t>
        <a:bodyPr/>
        <a:lstStyle/>
        <a:p>
          <a:endParaRPr lang="ru-RU"/>
        </a:p>
      </dgm:t>
    </dgm:pt>
    <dgm:pt modelId="{0E82A6C6-3D02-456B-A8E0-10EC4D3B734A}" type="sibTrans" cxnId="{BA61A9B8-AC86-4A46-99F6-9CFB71960140}">
      <dgm:prSet/>
      <dgm:spPr/>
      <dgm:t>
        <a:bodyPr/>
        <a:lstStyle/>
        <a:p>
          <a:endParaRPr lang="ru-RU"/>
        </a:p>
      </dgm:t>
    </dgm:pt>
    <dgm:pt modelId="{F0F4C4C5-ED54-4FE8-B431-A49CC32FCC44}" type="pres">
      <dgm:prSet presAssocID="{E5D2513C-332A-4437-9D59-4678F9FDCA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FE1F252-5E69-45A6-9019-56219E4D1076}" type="pres">
      <dgm:prSet presAssocID="{4BE61C8F-6363-4DC5-9E83-A980306BA336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33B658-78F6-4553-A902-A46E4A8DD3BC}" type="pres">
      <dgm:prSet presAssocID="{E7C77E3B-B269-4875-9050-78B7AE9C0442}" presName="sibTrans" presStyleCnt="0"/>
      <dgm:spPr/>
    </dgm:pt>
    <dgm:pt modelId="{6C9C12C3-B07B-45F2-9651-6A3E8146F4E7}" type="pres">
      <dgm:prSet presAssocID="{35C702E9-5579-4387-95D4-FAF5265474EA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8457A7-19FB-4882-924E-7F217FECDB65}" type="pres">
      <dgm:prSet presAssocID="{CEA14500-33C3-4E7B-9CE5-C8588CA795FA}" presName="sibTrans" presStyleCnt="0"/>
      <dgm:spPr/>
    </dgm:pt>
    <dgm:pt modelId="{8B3BBC4E-9B52-49AB-97BF-EC7A5184D931}" type="pres">
      <dgm:prSet presAssocID="{8D65EB7C-A4C8-4390-AF12-326ADA260084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2D3A8E-A477-4BD1-9C9B-554CC9BB68BE}" type="pres">
      <dgm:prSet presAssocID="{91D152A6-637A-487C-BA5E-942298CB3A84}" presName="sibTrans" presStyleCnt="0"/>
      <dgm:spPr/>
    </dgm:pt>
    <dgm:pt modelId="{D5C50C3E-FAFB-422B-B61B-2E0DF37E1DB7}" type="pres">
      <dgm:prSet presAssocID="{2492F212-1190-4DBA-ABB2-92A0936FC58D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0C68E9-BB6A-4D93-AF9D-08176AA7D297}" type="pres">
      <dgm:prSet presAssocID="{A2CB473F-7800-4DC9-96AF-365764638D3C}" presName="sibTrans" presStyleCnt="0"/>
      <dgm:spPr/>
    </dgm:pt>
    <dgm:pt modelId="{FA13F16A-8810-43DC-9E5F-B38BFF7CF215}" type="pres">
      <dgm:prSet presAssocID="{2701D68C-0E8E-41F3-8D7A-C3D5E4B29B50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7569AF-614D-44FC-BC2E-3F3404EA344A}" type="pres">
      <dgm:prSet presAssocID="{1D541B95-8EB5-43BB-8257-1472AD4A9D9E}" presName="sibTrans" presStyleCnt="0"/>
      <dgm:spPr/>
    </dgm:pt>
    <dgm:pt modelId="{049E868D-CF27-4C2C-8BC5-F139957D4AE1}" type="pres">
      <dgm:prSet presAssocID="{434239A3-32A8-4D35-958A-9C67F029D5AF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72BC14-65C0-431B-9B8C-CC8488E9AFFB}" type="pres">
      <dgm:prSet presAssocID="{120A64BB-2899-462A-9854-6EDECF42E80C}" presName="sibTrans" presStyleCnt="0"/>
      <dgm:spPr/>
    </dgm:pt>
    <dgm:pt modelId="{31DD6B25-896D-4B2E-9547-36F1001B23FC}" type="pres">
      <dgm:prSet presAssocID="{B99F308A-3272-48AB-AB99-DD92794EC530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7BBFAA-CF4B-4998-9975-5D0A7B376C20}" type="pres">
      <dgm:prSet presAssocID="{60590A63-7EE6-452F-AA64-E78DC998DB33}" presName="sibTrans" presStyleCnt="0"/>
      <dgm:spPr/>
    </dgm:pt>
    <dgm:pt modelId="{38598231-72D2-4FD2-9C41-03A856D2EDB3}" type="pres">
      <dgm:prSet presAssocID="{D5B9C501-FED4-4CD4-A4D1-2505F9B45BCB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F0944-14A6-48AC-B5F3-A1DA84AF8E5C}" type="pres">
      <dgm:prSet presAssocID="{6C245E42-D562-464E-AA84-528FE4C713FF}" presName="sibTrans" presStyleCnt="0"/>
      <dgm:spPr/>
    </dgm:pt>
    <dgm:pt modelId="{7CE39920-95FA-47DC-88CF-D5BD0C8FADCC}" type="pres">
      <dgm:prSet presAssocID="{5D920CCD-4822-4A4B-9054-64193E9E946C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FD35A2-0C4F-49B1-8F6D-96A2E904FEAA}" type="pres">
      <dgm:prSet presAssocID="{23B0471A-D7FA-4941-8541-6BBB8DA9CF38}" presName="sibTrans" presStyleCnt="0"/>
      <dgm:spPr/>
    </dgm:pt>
    <dgm:pt modelId="{BF9504AC-85EF-46EE-957A-22C3701EB32C}" type="pres">
      <dgm:prSet presAssocID="{243FE9B4-DA89-493F-8E2C-B9C9EAB89B3E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08B7A2-78D7-4BE8-90EA-CDEC39CF289F}" type="presOf" srcId="{8D65EB7C-A4C8-4390-AF12-326ADA260084}" destId="{8B3BBC4E-9B52-49AB-97BF-EC7A5184D931}" srcOrd="0" destOrd="0" presId="urn:microsoft.com/office/officeart/2005/8/layout/default"/>
    <dgm:cxn modelId="{62D90360-1FE5-4684-BD99-8CBF3F12F108}" srcId="{E5D2513C-332A-4437-9D59-4678F9FDCA85}" destId="{4BE61C8F-6363-4DC5-9E83-A980306BA336}" srcOrd="0" destOrd="0" parTransId="{580D69C9-9C21-454C-AC1D-F5C1119F882C}" sibTransId="{E7C77E3B-B269-4875-9050-78B7AE9C0442}"/>
    <dgm:cxn modelId="{E4A97D9A-E1E9-4416-9074-23009A3B52B0}" srcId="{E5D2513C-332A-4437-9D59-4678F9FDCA85}" destId="{8D65EB7C-A4C8-4390-AF12-326ADA260084}" srcOrd="2" destOrd="0" parTransId="{53765E29-C37C-4D6B-91C6-EB0834F68423}" sibTransId="{91D152A6-637A-487C-BA5E-942298CB3A84}"/>
    <dgm:cxn modelId="{3764CF1C-982D-4051-9C8C-2D9FEC285C20}" srcId="{E5D2513C-332A-4437-9D59-4678F9FDCA85}" destId="{2492F212-1190-4DBA-ABB2-92A0936FC58D}" srcOrd="3" destOrd="0" parTransId="{041567B6-7DAF-48E3-8AE6-D60BE7B571F6}" sibTransId="{A2CB473F-7800-4DC9-96AF-365764638D3C}"/>
    <dgm:cxn modelId="{A97C4B41-F8DA-4B18-B210-9966FEDB0AD7}" type="presOf" srcId="{243FE9B4-DA89-493F-8E2C-B9C9EAB89B3E}" destId="{BF9504AC-85EF-46EE-957A-22C3701EB32C}" srcOrd="0" destOrd="0" presId="urn:microsoft.com/office/officeart/2005/8/layout/default"/>
    <dgm:cxn modelId="{2D55A86C-B8CF-4594-A63B-C83BBDF504D6}" type="presOf" srcId="{5D920CCD-4822-4A4B-9054-64193E9E946C}" destId="{7CE39920-95FA-47DC-88CF-D5BD0C8FADCC}" srcOrd="0" destOrd="0" presId="urn:microsoft.com/office/officeart/2005/8/layout/default"/>
    <dgm:cxn modelId="{AA221D2E-2669-4706-9D2F-595F3E384E95}" srcId="{E5D2513C-332A-4437-9D59-4678F9FDCA85}" destId="{B99F308A-3272-48AB-AB99-DD92794EC530}" srcOrd="6" destOrd="0" parTransId="{1E25AFB7-5C2A-49BB-96FC-95A83833BB85}" sibTransId="{60590A63-7EE6-452F-AA64-E78DC998DB33}"/>
    <dgm:cxn modelId="{80BA57D3-3641-4BCE-AD49-D18F24C48C50}" type="presOf" srcId="{434239A3-32A8-4D35-958A-9C67F029D5AF}" destId="{049E868D-CF27-4C2C-8BC5-F139957D4AE1}" srcOrd="0" destOrd="0" presId="urn:microsoft.com/office/officeart/2005/8/layout/default"/>
    <dgm:cxn modelId="{C16BC81B-3CAE-4BB1-A67D-CE54C6D221DA}" type="presOf" srcId="{E5D2513C-332A-4437-9D59-4678F9FDCA85}" destId="{F0F4C4C5-ED54-4FE8-B431-A49CC32FCC44}" srcOrd="0" destOrd="0" presId="urn:microsoft.com/office/officeart/2005/8/layout/default"/>
    <dgm:cxn modelId="{805541E6-E29D-4FFE-94E2-9C380C2465EA}" srcId="{E5D2513C-332A-4437-9D59-4678F9FDCA85}" destId="{5D920CCD-4822-4A4B-9054-64193E9E946C}" srcOrd="8" destOrd="0" parTransId="{CFC9F09F-0A83-4B96-B0F0-2236F6B80B3A}" sibTransId="{23B0471A-D7FA-4941-8541-6BBB8DA9CF38}"/>
    <dgm:cxn modelId="{8FABD5DB-3C6D-4DFB-9D4B-AEBCE2569FFE}" type="presOf" srcId="{35C702E9-5579-4387-95D4-FAF5265474EA}" destId="{6C9C12C3-B07B-45F2-9651-6A3E8146F4E7}" srcOrd="0" destOrd="0" presId="urn:microsoft.com/office/officeart/2005/8/layout/default"/>
    <dgm:cxn modelId="{55DDB68C-3CF8-4DC3-9AFA-CBD2F0678068}" type="presOf" srcId="{4BE61C8F-6363-4DC5-9E83-A980306BA336}" destId="{1FE1F252-5E69-45A6-9019-56219E4D1076}" srcOrd="0" destOrd="0" presId="urn:microsoft.com/office/officeart/2005/8/layout/default"/>
    <dgm:cxn modelId="{B3E5612D-7D2E-48E9-80E5-D0F838008039}" type="presOf" srcId="{B99F308A-3272-48AB-AB99-DD92794EC530}" destId="{31DD6B25-896D-4B2E-9547-36F1001B23FC}" srcOrd="0" destOrd="0" presId="urn:microsoft.com/office/officeart/2005/8/layout/default"/>
    <dgm:cxn modelId="{51D9BF10-EAE7-4F0B-8839-DAA4A84720B8}" type="presOf" srcId="{2492F212-1190-4DBA-ABB2-92A0936FC58D}" destId="{D5C50C3E-FAFB-422B-B61B-2E0DF37E1DB7}" srcOrd="0" destOrd="0" presId="urn:microsoft.com/office/officeart/2005/8/layout/default"/>
    <dgm:cxn modelId="{7F9D1444-6CD8-4EBA-B72D-56F40F99F431}" srcId="{E5D2513C-332A-4437-9D59-4678F9FDCA85}" destId="{D5B9C501-FED4-4CD4-A4D1-2505F9B45BCB}" srcOrd="7" destOrd="0" parTransId="{4679B9F1-4F9C-4F0D-98F5-71F2D83B6C72}" sibTransId="{6C245E42-D562-464E-AA84-528FE4C713FF}"/>
    <dgm:cxn modelId="{A6DCCA41-72CB-4669-9815-82C815B9C786}" srcId="{E5D2513C-332A-4437-9D59-4678F9FDCA85}" destId="{2701D68C-0E8E-41F3-8D7A-C3D5E4B29B50}" srcOrd="4" destOrd="0" parTransId="{F0E8F146-A1AE-468E-BDC4-93BB80894E18}" sibTransId="{1D541B95-8EB5-43BB-8257-1472AD4A9D9E}"/>
    <dgm:cxn modelId="{EF230407-27EE-46A9-9506-75A3AA70B7A7}" srcId="{E5D2513C-332A-4437-9D59-4678F9FDCA85}" destId="{434239A3-32A8-4D35-958A-9C67F029D5AF}" srcOrd="5" destOrd="0" parTransId="{006E193A-DDDB-4474-9C93-3D34CB21E18F}" sibTransId="{120A64BB-2899-462A-9854-6EDECF42E80C}"/>
    <dgm:cxn modelId="{0CAFC9B1-E7E2-441D-A93D-029FAA17ED14}" type="presOf" srcId="{2701D68C-0E8E-41F3-8D7A-C3D5E4B29B50}" destId="{FA13F16A-8810-43DC-9E5F-B38BFF7CF215}" srcOrd="0" destOrd="0" presId="urn:microsoft.com/office/officeart/2005/8/layout/default"/>
    <dgm:cxn modelId="{BA61A9B8-AC86-4A46-99F6-9CFB71960140}" srcId="{E5D2513C-332A-4437-9D59-4678F9FDCA85}" destId="{243FE9B4-DA89-493F-8E2C-B9C9EAB89B3E}" srcOrd="9" destOrd="0" parTransId="{B36E67CA-6CDC-4328-A67D-A5DB8C0A6552}" sibTransId="{0E82A6C6-3D02-456B-A8E0-10EC4D3B734A}"/>
    <dgm:cxn modelId="{6BE8B647-9D5F-403D-BE91-FB2312756268}" srcId="{E5D2513C-332A-4437-9D59-4678F9FDCA85}" destId="{35C702E9-5579-4387-95D4-FAF5265474EA}" srcOrd="1" destOrd="0" parTransId="{3C80C25E-3C3E-4DF8-BBF7-26AC337694DA}" sibTransId="{CEA14500-33C3-4E7B-9CE5-C8588CA795FA}"/>
    <dgm:cxn modelId="{08ACF74F-CA6F-4DA3-961B-AEBED9B40CC9}" type="presOf" srcId="{D5B9C501-FED4-4CD4-A4D1-2505F9B45BCB}" destId="{38598231-72D2-4FD2-9C41-03A856D2EDB3}" srcOrd="0" destOrd="0" presId="urn:microsoft.com/office/officeart/2005/8/layout/default"/>
    <dgm:cxn modelId="{DAA8DEF2-8175-493E-A182-E76E00ABB676}" type="presParOf" srcId="{F0F4C4C5-ED54-4FE8-B431-A49CC32FCC44}" destId="{1FE1F252-5E69-45A6-9019-56219E4D1076}" srcOrd="0" destOrd="0" presId="urn:microsoft.com/office/officeart/2005/8/layout/default"/>
    <dgm:cxn modelId="{D8753455-1ECE-428C-90C9-05294C9A9A90}" type="presParOf" srcId="{F0F4C4C5-ED54-4FE8-B431-A49CC32FCC44}" destId="{BF33B658-78F6-4553-A902-A46E4A8DD3BC}" srcOrd="1" destOrd="0" presId="urn:microsoft.com/office/officeart/2005/8/layout/default"/>
    <dgm:cxn modelId="{70DA159F-0724-480A-AB3F-7EDC27B252B4}" type="presParOf" srcId="{F0F4C4C5-ED54-4FE8-B431-A49CC32FCC44}" destId="{6C9C12C3-B07B-45F2-9651-6A3E8146F4E7}" srcOrd="2" destOrd="0" presId="urn:microsoft.com/office/officeart/2005/8/layout/default"/>
    <dgm:cxn modelId="{8F6CD1FA-8339-4903-B9DE-4C5C70443A75}" type="presParOf" srcId="{F0F4C4C5-ED54-4FE8-B431-A49CC32FCC44}" destId="{B48457A7-19FB-4882-924E-7F217FECDB65}" srcOrd="3" destOrd="0" presId="urn:microsoft.com/office/officeart/2005/8/layout/default"/>
    <dgm:cxn modelId="{9B1391E7-252C-48DF-BD4A-631CB5C0DAAF}" type="presParOf" srcId="{F0F4C4C5-ED54-4FE8-B431-A49CC32FCC44}" destId="{8B3BBC4E-9B52-49AB-97BF-EC7A5184D931}" srcOrd="4" destOrd="0" presId="urn:microsoft.com/office/officeart/2005/8/layout/default"/>
    <dgm:cxn modelId="{3F50D000-9922-46FC-913E-7BC38C333970}" type="presParOf" srcId="{F0F4C4C5-ED54-4FE8-B431-A49CC32FCC44}" destId="{E72D3A8E-A477-4BD1-9C9B-554CC9BB68BE}" srcOrd="5" destOrd="0" presId="urn:microsoft.com/office/officeart/2005/8/layout/default"/>
    <dgm:cxn modelId="{D113196E-8167-4B00-8DE0-96FFB81A3695}" type="presParOf" srcId="{F0F4C4C5-ED54-4FE8-B431-A49CC32FCC44}" destId="{D5C50C3E-FAFB-422B-B61B-2E0DF37E1DB7}" srcOrd="6" destOrd="0" presId="urn:microsoft.com/office/officeart/2005/8/layout/default"/>
    <dgm:cxn modelId="{35AD995B-40C3-481F-B67D-CEC55BAC94AE}" type="presParOf" srcId="{F0F4C4C5-ED54-4FE8-B431-A49CC32FCC44}" destId="{610C68E9-BB6A-4D93-AF9D-08176AA7D297}" srcOrd="7" destOrd="0" presId="urn:microsoft.com/office/officeart/2005/8/layout/default"/>
    <dgm:cxn modelId="{E1CB3ECA-8F89-441F-9F03-CB8B48A72257}" type="presParOf" srcId="{F0F4C4C5-ED54-4FE8-B431-A49CC32FCC44}" destId="{FA13F16A-8810-43DC-9E5F-B38BFF7CF215}" srcOrd="8" destOrd="0" presId="urn:microsoft.com/office/officeart/2005/8/layout/default"/>
    <dgm:cxn modelId="{52B87D21-3903-440B-A1AF-3980DB52A9C2}" type="presParOf" srcId="{F0F4C4C5-ED54-4FE8-B431-A49CC32FCC44}" destId="{5A7569AF-614D-44FC-BC2E-3F3404EA344A}" srcOrd="9" destOrd="0" presId="urn:microsoft.com/office/officeart/2005/8/layout/default"/>
    <dgm:cxn modelId="{8697004F-EF4F-422D-BC87-AEBA1E77E61F}" type="presParOf" srcId="{F0F4C4C5-ED54-4FE8-B431-A49CC32FCC44}" destId="{049E868D-CF27-4C2C-8BC5-F139957D4AE1}" srcOrd="10" destOrd="0" presId="urn:microsoft.com/office/officeart/2005/8/layout/default"/>
    <dgm:cxn modelId="{896A0C9A-ADE7-4880-9A79-2033D87ABA4E}" type="presParOf" srcId="{F0F4C4C5-ED54-4FE8-B431-A49CC32FCC44}" destId="{E272BC14-65C0-431B-9B8C-CC8488E9AFFB}" srcOrd="11" destOrd="0" presId="urn:microsoft.com/office/officeart/2005/8/layout/default"/>
    <dgm:cxn modelId="{0A74D466-81BE-4DE7-A3E2-A3F4C8F59C02}" type="presParOf" srcId="{F0F4C4C5-ED54-4FE8-B431-A49CC32FCC44}" destId="{31DD6B25-896D-4B2E-9547-36F1001B23FC}" srcOrd="12" destOrd="0" presId="urn:microsoft.com/office/officeart/2005/8/layout/default"/>
    <dgm:cxn modelId="{A6867368-AB6F-4E36-A64A-33FF6A24D4C6}" type="presParOf" srcId="{F0F4C4C5-ED54-4FE8-B431-A49CC32FCC44}" destId="{9B7BBFAA-CF4B-4998-9975-5D0A7B376C20}" srcOrd="13" destOrd="0" presId="urn:microsoft.com/office/officeart/2005/8/layout/default"/>
    <dgm:cxn modelId="{02C1C457-D28C-46F2-866E-E12E80BAA3DA}" type="presParOf" srcId="{F0F4C4C5-ED54-4FE8-B431-A49CC32FCC44}" destId="{38598231-72D2-4FD2-9C41-03A856D2EDB3}" srcOrd="14" destOrd="0" presId="urn:microsoft.com/office/officeart/2005/8/layout/default"/>
    <dgm:cxn modelId="{AD95969A-8498-4794-B1FB-8EFC5C0FEAEE}" type="presParOf" srcId="{F0F4C4C5-ED54-4FE8-B431-A49CC32FCC44}" destId="{E6EF0944-14A6-48AC-B5F3-A1DA84AF8E5C}" srcOrd="15" destOrd="0" presId="urn:microsoft.com/office/officeart/2005/8/layout/default"/>
    <dgm:cxn modelId="{65B7E7E4-8C03-4BC6-A06C-284DAA299FE0}" type="presParOf" srcId="{F0F4C4C5-ED54-4FE8-B431-A49CC32FCC44}" destId="{7CE39920-95FA-47DC-88CF-D5BD0C8FADCC}" srcOrd="16" destOrd="0" presId="urn:microsoft.com/office/officeart/2005/8/layout/default"/>
    <dgm:cxn modelId="{DF203D48-D288-462C-AA96-E9C5E0E6FEFF}" type="presParOf" srcId="{F0F4C4C5-ED54-4FE8-B431-A49CC32FCC44}" destId="{3CFD35A2-0C4F-49B1-8F6D-96A2E904FEAA}" srcOrd="17" destOrd="0" presId="urn:microsoft.com/office/officeart/2005/8/layout/default"/>
    <dgm:cxn modelId="{DA86A7C9-CD14-4B30-997E-9C2B60C027F8}" type="presParOf" srcId="{F0F4C4C5-ED54-4FE8-B431-A49CC32FCC44}" destId="{BF9504AC-85EF-46EE-957A-22C3701EB32C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41F9C73-CC2A-4723-8CF5-1410A4D652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66E24AF-B70B-4104-AA23-93B9C5C11E58}">
      <dgm:prSet/>
      <dgm:spPr/>
      <dgm:t>
        <a:bodyPr/>
        <a:lstStyle/>
        <a:p>
          <a:pPr rtl="0"/>
          <a:r>
            <a:rPr lang="ru-RU" i="1" smtClean="0"/>
            <a:t>центральные гостиницы </a:t>
          </a:r>
          <a:endParaRPr lang="ru-RU"/>
        </a:p>
      </dgm:t>
    </dgm:pt>
    <dgm:pt modelId="{7FC26ED8-CD87-40B4-B606-966472CE1D68}" type="parTrans" cxnId="{1C7C88D8-908C-4796-8AF1-3445812C8EE1}">
      <dgm:prSet/>
      <dgm:spPr/>
      <dgm:t>
        <a:bodyPr/>
        <a:lstStyle/>
        <a:p>
          <a:endParaRPr lang="ru-RU"/>
        </a:p>
      </dgm:t>
    </dgm:pt>
    <dgm:pt modelId="{4E37BCA9-FA3A-40C4-BD83-6C311EBAEDFC}" type="sibTrans" cxnId="{1C7C88D8-908C-4796-8AF1-3445812C8EE1}">
      <dgm:prSet/>
      <dgm:spPr/>
      <dgm:t>
        <a:bodyPr/>
        <a:lstStyle/>
        <a:p>
          <a:endParaRPr lang="ru-RU"/>
        </a:p>
      </dgm:t>
    </dgm:pt>
    <dgm:pt modelId="{CC8DE4DD-2E4F-43B4-8132-D321473A4D65}">
      <dgm:prSet/>
      <dgm:spPr/>
      <dgm:t>
        <a:bodyPr/>
        <a:lstStyle/>
        <a:p>
          <a:pPr rtl="0"/>
          <a:r>
            <a:rPr lang="ru-RU" i="1" smtClean="0"/>
            <a:t>курортные гостиницы</a:t>
          </a:r>
          <a:endParaRPr lang="ru-RU"/>
        </a:p>
      </dgm:t>
    </dgm:pt>
    <dgm:pt modelId="{69FEF7CF-F2C7-413F-907B-61B63F22EEFC}" type="parTrans" cxnId="{73388F11-0E1A-4934-ACFC-A404073EFF55}">
      <dgm:prSet/>
      <dgm:spPr/>
      <dgm:t>
        <a:bodyPr/>
        <a:lstStyle/>
        <a:p>
          <a:endParaRPr lang="ru-RU"/>
        </a:p>
      </dgm:t>
    </dgm:pt>
    <dgm:pt modelId="{189F0806-7890-4723-A75F-DD883DCE7BCF}" type="sibTrans" cxnId="{73388F11-0E1A-4934-ACFC-A404073EFF55}">
      <dgm:prSet/>
      <dgm:spPr/>
      <dgm:t>
        <a:bodyPr/>
        <a:lstStyle/>
        <a:p>
          <a:endParaRPr lang="ru-RU"/>
        </a:p>
      </dgm:t>
    </dgm:pt>
    <dgm:pt modelId="{D17CD593-53E2-4F7F-A970-A75F8BC13834}">
      <dgm:prSet/>
      <dgm:spPr/>
      <dgm:t>
        <a:bodyPr/>
        <a:lstStyle/>
        <a:p>
          <a:pPr rtl="0"/>
          <a:r>
            <a:rPr lang="ru-RU" i="1" smtClean="0"/>
            <a:t>аэровокзальные гостиницы </a:t>
          </a:r>
          <a:endParaRPr lang="ru-RU"/>
        </a:p>
      </dgm:t>
    </dgm:pt>
    <dgm:pt modelId="{E2785F67-4990-4C0A-9278-4FAE399E97B4}" type="parTrans" cxnId="{76DB3CC8-42A0-4EFB-A5B9-0B120EA5992C}">
      <dgm:prSet/>
      <dgm:spPr/>
      <dgm:t>
        <a:bodyPr/>
        <a:lstStyle/>
        <a:p>
          <a:endParaRPr lang="ru-RU"/>
        </a:p>
      </dgm:t>
    </dgm:pt>
    <dgm:pt modelId="{061AE489-08BC-4FA4-99B8-0CA37E6282B2}" type="sibTrans" cxnId="{76DB3CC8-42A0-4EFB-A5B9-0B120EA5992C}">
      <dgm:prSet/>
      <dgm:spPr/>
      <dgm:t>
        <a:bodyPr/>
        <a:lstStyle/>
        <a:p>
          <a:endParaRPr lang="ru-RU"/>
        </a:p>
      </dgm:t>
    </dgm:pt>
    <dgm:pt modelId="{3D553EDB-44D8-4163-B4D7-F674C2BABEA5}">
      <dgm:prSet/>
      <dgm:spPr/>
      <dgm:t>
        <a:bodyPr/>
        <a:lstStyle/>
        <a:p>
          <a:pPr rtl="0"/>
          <a:r>
            <a:rPr lang="ru-RU" i="1" smtClean="0"/>
            <a:t>гостиницы на автостраде </a:t>
          </a:r>
          <a:endParaRPr lang="ru-RU"/>
        </a:p>
      </dgm:t>
    </dgm:pt>
    <dgm:pt modelId="{F0A1E43F-CD17-438F-956D-AFFC578AA681}" type="parTrans" cxnId="{7AAB09B2-790B-4F9B-AAA2-757B5B5005CD}">
      <dgm:prSet/>
      <dgm:spPr/>
      <dgm:t>
        <a:bodyPr/>
        <a:lstStyle/>
        <a:p>
          <a:endParaRPr lang="ru-RU"/>
        </a:p>
      </dgm:t>
    </dgm:pt>
    <dgm:pt modelId="{DE98F841-5D55-4EC5-97B6-3BAB7DC20496}" type="sibTrans" cxnId="{7AAB09B2-790B-4F9B-AAA2-757B5B5005CD}">
      <dgm:prSet/>
      <dgm:spPr/>
      <dgm:t>
        <a:bodyPr/>
        <a:lstStyle/>
        <a:p>
          <a:endParaRPr lang="ru-RU"/>
        </a:p>
      </dgm:t>
    </dgm:pt>
    <dgm:pt modelId="{D0A109BE-8C10-4F7C-91FC-817B3C9EBE5A}">
      <dgm:prSet/>
      <dgm:spPr/>
      <dgm:t>
        <a:bodyPr/>
        <a:lstStyle/>
        <a:p>
          <a:pPr rtl="0"/>
          <a:r>
            <a:rPr lang="ru-RU" i="1" smtClean="0"/>
            <a:t>казино – гостиницы </a:t>
          </a:r>
          <a:endParaRPr lang="ru-RU"/>
        </a:p>
      </dgm:t>
    </dgm:pt>
    <dgm:pt modelId="{0C9A5E61-EF3F-4807-9D12-EAADEBC1B8CE}" type="parTrans" cxnId="{2639F0A7-272B-45BC-9B79-2BC677AE9224}">
      <dgm:prSet/>
      <dgm:spPr/>
      <dgm:t>
        <a:bodyPr/>
        <a:lstStyle/>
        <a:p>
          <a:endParaRPr lang="ru-RU"/>
        </a:p>
      </dgm:t>
    </dgm:pt>
    <dgm:pt modelId="{06B63987-FF23-40AC-B1B4-64B580FFF91D}" type="sibTrans" cxnId="{2639F0A7-272B-45BC-9B79-2BC677AE9224}">
      <dgm:prSet/>
      <dgm:spPr/>
      <dgm:t>
        <a:bodyPr/>
        <a:lstStyle/>
        <a:p>
          <a:endParaRPr lang="ru-RU"/>
        </a:p>
      </dgm:t>
    </dgm:pt>
    <dgm:pt modelId="{64DBC088-65A3-4C88-A6BB-C118D54BC867}" type="pres">
      <dgm:prSet presAssocID="{141F9C73-CC2A-4723-8CF5-1410A4D6528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46F7F4-7604-49AE-AE44-9FDE5D27AB3F}" type="pres">
      <dgm:prSet presAssocID="{A66E24AF-B70B-4104-AA23-93B9C5C11E5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8B832A-EF28-4467-9E0E-F7BDCFA0484B}" type="pres">
      <dgm:prSet presAssocID="{4E37BCA9-FA3A-40C4-BD83-6C311EBAEDFC}" presName="spacer" presStyleCnt="0"/>
      <dgm:spPr/>
    </dgm:pt>
    <dgm:pt modelId="{7806AD84-A636-48DA-B15F-825A36C4C8A7}" type="pres">
      <dgm:prSet presAssocID="{CC8DE4DD-2E4F-43B4-8132-D321473A4D6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0D60DC-BECB-4D6B-9C4A-82271678837A}" type="pres">
      <dgm:prSet presAssocID="{189F0806-7890-4723-A75F-DD883DCE7BCF}" presName="spacer" presStyleCnt="0"/>
      <dgm:spPr/>
    </dgm:pt>
    <dgm:pt modelId="{377E81E3-5E87-4639-B5C9-712821F75631}" type="pres">
      <dgm:prSet presAssocID="{D17CD593-53E2-4F7F-A970-A75F8BC1383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834EF3-7BDD-4FF5-BF2A-74C675A787DF}" type="pres">
      <dgm:prSet presAssocID="{061AE489-08BC-4FA4-99B8-0CA37E6282B2}" presName="spacer" presStyleCnt="0"/>
      <dgm:spPr/>
    </dgm:pt>
    <dgm:pt modelId="{57178158-2865-4715-9E85-64B0CB64E287}" type="pres">
      <dgm:prSet presAssocID="{3D553EDB-44D8-4163-B4D7-F674C2BABEA5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526074-4F28-4202-8072-1D28D43A4CB5}" type="pres">
      <dgm:prSet presAssocID="{DE98F841-5D55-4EC5-97B6-3BAB7DC20496}" presName="spacer" presStyleCnt="0"/>
      <dgm:spPr/>
    </dgm:pt>
    <dgm:pt modelId="{44E60720-784F-40DF-BD48-510AA9D67A0B}" type="pres">
      <dgm:prSet presAssocID="{D0A109BE-8C10-4F7C-91FC-817B3C9EBE5A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49E6D1-01D0-42D0-9BE6-ECDFD489B037}" type="presOf" srcId="{A66E24AF-B70B-4104-AA23-93B9C5C11E58}" destId="{2046F7F4-7604-49AE-AE44-9FDE5D27AB3F}" srcOrd="0" destOrd="0" presId="urn:microsoft.com/office/officeart/2005/8/layout/vList2"/>
    <dgm:cxn modelId="{7AAB09B2-790B-4F9B-AAA2-757B5B5005CD}" srcId="{141F9C73-CC2A-4723-8CF5-1410A4D6528E}" destId="{3D553EDB-44D8-4163-B4D7-F674C2BABEA5}" srcOrd="3" destOrd="0" parTransId="{F0A1E43F-CD17-438F-956D-AFFC578AA681}" sibTransId="{DE98F841-5D55-4EC5-97B6-3BAB7DC20496}"/>
    <dgm:cxn modelId="{76DB3CC8-42A0-4EFB-A5B9-0B120EA5992C}" srcId="{141F9C73-CC2A-4723-8CF5-1410A4D6528E}" destId="{D17CD593-53E2-4F7F-A970-A75F8BC13834}" srcOrd="2" destOrd="0" parTransId="{E2785F67-4990-4C0A-9278-4FAE399E97B4}" sibTransId="{061AE489-08BC-4FA4-99B8-0CA37E6282B2}"/>
    <dgm:cxn modelId="{D34635BA-D84A-4238-A1CC-98680762EFA5}" type="presOf" srcId="{D17CD593-53E2-4F7F-A970-A75F8BC13834}" destId="{377E81E3-5E87-4639-B5C9-712821F75631}" srcOrd="0" destOrd="0" presId="urn:microsoft.com/office/officeart/2005/8/layout/vList2"/>
    <dgm:cxn modelId="{0F7B959A-7CEE-45A9-94BA-B1BF1AACE7F4}" type="presOf" srcId="{3D553EDB-44D8-4163-B4D7-F674C2BABEA5}" destId="{57178158-2865-4715-9E85-64B0CB64E287}" srcOrd="0" destOrd="0" presId="urn:microsoft.com/office/officeart/2005/8/layout/vList2"/>
    <dgm:cxn modelId="{47E80362-F7B8-4570-8217-A20CD04D3A43}" type="presOf" srcId="{141F9C73-CC2A-4723-8CF5-1410A4D6528E}" destId="{64DBC088-65A3-4C88-A6BB-C118D54BC867}" srcOrd="0" destOrd="0" presId="urn:microsoft.com/office/officeart/2005/8/layout/vList2"/>
    <dgm:cxn modelId="{1C7C88D8-908C-4796-8AF1-3445812C8EE1}" srcId="{141F9C73-CC2A-4723-8CF5-1410A4D6528E}" destId="{A66E24AF-B70B-4104-AA23-93B9C5C11E58}" srcOrd="0" destOrd="0" parTransId="{7FC26ED8-CD87-40B4-B606-966472CE1D68}" sibTransId="{4E37BCA9-FA3A-40C4-BD83-6C311EBAEDFC}"/>
    <dgm:cxn modelId="{DF2F8666-33C0-4722-BC87-B5C61F35A24B}" type="presOf" srcId="{D0A109BE-8C10-4F7C-91FC-817B3C9EBE5A}" destId="{44E60720-784F-40DF-BD48-510AA9D67A0B}" srcOrd="0" destOrd="0" presId="urn:microsoft.com/office/officeart/2005/8/layout/vList2"/>
    <dgm:cxn modelId="{43523A62-5BD5-4A7A-B8E8-09DD6BEC2589}" type="presOf" srcId="{CC8DE4DD-2E4F-43B4-8132-D321473A4D65}" destId="{7806AD84-A636-48DA-B15F-825A36C4C8A7}" srcOrd="0" destOrd="0" presId="urn:microsoft.com/office/officeart/2005/8/layout/vList2"/>
    <dgm:cxn modelId="{73388F11-0E1A-4934-ACFC-A404073EFF55}" srcId="{141F9C73-CC2A-4723-8CF5-1410A4D6528E}" destId="{CC8DE4DD-2E4F-43B4-8132-D321473A4D65}" srcOrd="1" destOrd="0" parTransId="{69FEF7CF-F2C7-413F-907B-61B63F22EEFC}" sibTransId="{189F0806-7890-4723-A75F-DD883DCE7BCF}"/>
    <dgm:cxn modelId="{2639F0A7-272B-45BC-9B79-2BC677AE9224}" srcId="{141F9C73-CC2A-4723-8CF5-1410A4D6528E}" destId="{D0A109BE-8C10-4F7C-91FC-817B3C9EBE5A}" srcOrd="4" destOrd="0" parTransId="{0C9A5E61-EF3F-4807-9D12-EAADEBC1B8CE}" sibTransId="{06B63987-FF23-40AC-B1B4-64B580FFF91D}"/>
    <dgm:cxn modelId="{226B77CA-FA77-4569-B9A2-7C43CB534903}" type="presParOf" srcId="{64DBC088-65A3-4C88-A6BB-C118D54BC867}" destId="{2046F7F4-7604-49AE-AE44-9FDE5D27AB3F}" srcOrd="0" destOrd="0" presId="urn:microsoft.com/office/officeart/2005/8/layout/vList2"/>
    <dgm:cxn modelId="{304B40B1-7E3A-4D45-A928-4FC22CEBED01}" type="presParOf" srcId="{64DBC088-65A3-4C88-A6BB-C118D54BC867}" destId="{4F8B832A-EF28-4467-9E0E-F7BDCFA0484B}" srcOrd="1" destOrd="0" presId="urn:microsoft.com/office/officeart/2005/8/layout/vList2"/>
    <dgm:cxn modelId="{B1F804C7-FDFA-4408-B983-943C4503F932}" type="presParOf" srcId="{64DBC088-65A3-4C88-A6BB-C118D54BC867}" destId="{7806AD84-A636-48DA-B15F-825A36C4C8A7}" srcOrd="2" destOrd="0" presId="urn:microsoft.com/office/officeart/2005/8/layout/vList2"/>
    <dgm:cxn modelId="{D94E9F5C-D57D-4425-A440-738A4574D177}" type="presParOf" srcId="{64DBC088-65A3-4C88-A6BB-C118D54BC867}" destId="{320D60DC-BECB-4D6B-9C4A-82271678837A}" srcOrd="3" destOrd="0" presId="urn:microsoft.com/office/officeart/2005/8/layout/vList2"/>
    <dgm:cxn modelId="{B936F348-C2FB-4D48-91B0-707074A04BCC}" type="presParOf" srcId="{64DBC088-65A3-4C88-A6BB-C118D54BC867}" destId="{377E81E3-5E87-4639-B5C9-712821F75631}" srcOrd="4" destOrd="0" presId="urn:microsoft.com/office/officeart/2005/8/layout/vList2"/>
    <dgm:cxn modelId="{37006F3C-E31E-4E76-A9D7-F244168489E8}" type="presParOf" srcId="{64DBC088-65A3-4C88-A6BB-C118D54BC867}" destId="{77834EF3-7BDD-4FF5-BF2A-74C675A787DF}" srcOrd="5" destOrd="0" presId="urn:microsoft.com/office/officeart/2005/8/layout/vList2"/>
    <dgm:cxn modelId="{C0D1AE1A-70DE-4ACF-9F40-795B68F98A71}" type="presParOf" srcId="{64DBC088-65A3-4C88-A6BB-C118D54BC867}" destId="{57178158-2865-4715-9E85-64B0CB64E287}" srcOrd="6" destOrd="0" presId="urn:microsoft.com/office/officeart/2005/8/layout/vList2"/>
    <dgm:cxn modelId="{FEF03037-7610-43FB-9023-7E9C88690360}" type="presParOf" srcId="{64DBC088-65A3-4C88-A6BB-C118D54BC867}" destId="{92526074-4F28-4202-8072-1D28D43A4CB5}" srcOrd="7" destOrd="0" presId="urn:microsoft.com/office/officeart/2005/8/layout/vList2"/>
    <dgm:cxn modelId="{BD147162-00A8-4347-962D-A3B7D5D8DB7D}" type="presParOf" srcId="{64DBC088-65A3-4C88-A6BB-C118D54BC867}" destId="{44E60720-784F-40DF-BD48-510AA9D67A0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6B66457-824F-4FD5-853D-FC701FA39D4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39B4865-3B16-4C6F-8CC6-28FE8212773A}">
      <dgm:prSet/>
      <dgm:spPr/>
      <dgm:t>
        <a:bodyPr/>
        <a:lstStyle/>
        <a:p>
          <a:pPr rtl="0"/>
          <a:r>
            <a:rPr lang="ru-RU" smtClean="0"/>
            <a:t>Полносервисные</a:t>
          </a:r>
          <a:endParaRPr lang="ru-RU"/>
        </a:p>
      </dgm:t>
    </dgm:pt>
    <dgm:pt modelId="{E8070CFC-39F5-4756-AD1E-A7C3A396813B}" type="parTrans" cxnId="{8401D8EF-2F91-482D-9666-1F93AE889F73}">
      <dgm:prSet/>
      <dgm:spPr/>
      <dgm:t>
        <a:bodyPr/>
        <a:lstStyle/>
        <a:p>
          <a:endParaRPr lang="ru-RU"/>
        </a:p>
      </dgm:t>
    </dgm:pt>
    <dgm:pt modelId="{E800AA0E-051D-41C0-B491-A9B87F089A68}" type="sibTrans" cxnId="{8401D8EF-2F91-482D-9666-1F93AE889F73}">
      <dgm:prSet/>
      <dgm:spPr/>
      <dgm:t>
        <a:bodyPr/>
        <a:lstStyle/>
        <a:p>
          <a:endParaRPr lang="ru-RU"/>
        </a:p>
      </dgm:t>
    </dgm:pt>
    <dgm:pt modelId="{6603039E-864D-4BC7-93AA-A5C0352864AF}">
      <dgm:prSet/>
      <dgm:spPr/>
      <dgm:t>
        <a:bodyPr/>
        <a:lstStyle/>
        <a:p>
          <a:pPr rtl="0"/>
          <a:r>
            <a:rPr lang="ru-RU" smtClean="0"/>
            <a:t>эконом-класса</a:t>
          </a:r>
          <a:endParaRPr lang="ru-RU"/>
        </a:p>
      </dgm:t>
    </dgm:pt>
    <dgm:pt modelId="{6F54DBEE-787F-4C07-86E7-724F0CAC96C6}" type="parTrans" cxnId="{AA196731-5533-4615-81E2-0BDF3C34C6EF}">
      <dgm:prSet/>
      <dgm:spPr/>
      <dgm:t>
        <a:bodyPr/>
        <a:lstStyle/>
        <a:p>
          <a:endParaRPr lang="ru-RU"/>
        </a:p>
      </dgm:t>
    </dgm:pt>
    <dgm:pt modelId="{82A3A828-81FE-46EB-BCFC-4ACDC58F5473}" type="sibTrans" cxnId="{AA196731-5533-4615-81E2-0BDF3C34C6EF}">
      <dgm:prSet/>
      <dgm:spPr/>
      <dgm:t>
        <a:bodyPr/>
        <a:lstStyle/>
        <a:p>
          <a:endParaRPr lang="ru-RU"/>
        </a:p>
      </dgm:t>
    </dgm:pt>
    <dgm:pt modelId="{A9C8CB59-DD44-4DB8-8FE2-DEDC4818C8DE}">
      <dgm:prSet/>
      <dgm:spPr/>
      <dgm:t>
        <a:bodyPr/>
        <a:lstStyle/>
        <a:p>
          <a:pPr rtl="0"/>
          <a:r>
            <a:rPr lang="ru-RU" smtClean="0"/>
            <a:t>отели длительного проживания </a:t>
          </a:r>
          <a:endParaRPr lang="ru-RU"/>
        </a:p>
      </dgm:t>
    </dgm:pt>
    <dgm:pt modelId="{835DE20C-9D54-47FD-8593-1A68056F2675}" type="parTrans" cxnId="{49BD5EB7-8E19-47D0-B8D3-E188E149FE47}">
      <dgm:prSet/>
      <dgm:spPr/>
      <dgm:t>
        <a:bodyPr/>
        <a:lstStyle/>
        <a:p>
          <a:endParaRPr lang="ru-RU"/>
        </a:p>
      </dgm:t>
    </dgm:pt>
    <dgm:pt modelId="{45CDCFAD-8910-4369-8412-2FDC28EC7762}" type="sibTrans" cxnId="{49BD5EB7-8E19-47D0-B8D3-E188E149FE47}">
      <dgm:prSet/>
      <dgm:spPr/>
      <dgm:t>
        <a:bodyPr/>
        <a:lstStyle/>
        <a:p>
          <a:endParaRPr lang="ru-RU"/>
        </a:p>
      </dgm:t>
    </dgm:pt>
    <dgm:pt modelId="{FFDB05A5-C823-4462-A687-7C4155CDC087}">
      <dgm:prSet/>
      <dgm:spPr/>
      <dgm:t>
        <a:bodyPr/>
        <a:lstStyle/>
        <a:p>
          <a:pPr rtl="0"/>
          <a:r>
            <a:rPr lang="ru-RU" smtClean="0"/>
            <a:t>апартаментные </a:t>
          </a:r>
          <a:endParaRPr lang="ru-RU"/>
        </a:p>
      </dgm:t>
    </dgm:pt>
    <dgm:pt modelId="{6E0468EB-8A45-49E0-B871-C865D76D97DD}" type="parTrans" cxnId="{48DE543E-2461-445D-ACA4-96D47B2EA329}">
      <dgm:prSet/>
      <dgm:spPr/>
      <dgm:t>
        <a:bodyPr/>
        <a:lstStyle/>
        <a:p>
          <a:endParaRPr lang="ru-RU"/>
        </a:p>
      </dgm:t>
    </dgm:pt>
    <dgm:pt modelId="{E9AA8145-D22C-4545-A9C6-C513E634F722}" type="sibTrans" cxnId="{48DE543E-2461-445D-ACA4-96D47B2EA329}">
      <dgm:prSet/>
      <dgm:spPr/>
      <dgm:t>
        <a:bodyPr/>
        <a:lstStyle/>
        <a:p>
          <a:endParaRPr lang="ru-RU"/>
        </a:p>
      </dgm:t>
    </dgm:pt>
    <dgm:pt modelId="{B6FE9CCC-7671-4008-8E53-78BDA65D43C6}" type="pres">
      <dgm:prSet presAssocID="{C6B66457-824F-4FD5-853D-FC701FA39D4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047B39-36B4-4680-AC5F-070E6D51F701}" type="pres">
      <dgm:prSet presAssocID="{339B4865-3B16-4C6F-8CC6-28FE8212773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FD87D3-5F9F-4F2B-9303-C5E91E3E5DA2}" type="pres">
      <dgm:prSet presAssocID="{E800AA0E-051D-41C0-B491-A9B87F089A68}" presName="spacer" presStyleCnt="0"/>
      <dgm:spPr/>
    </dgm:pt>
    <dgm:pt modelId="{77D0FD7B-6238-42DF-8014-7E0A0493A503}" type="pres">
      <dgm:prSet presAssocID="{6603039E-864D-4BC7-93AA-A5C0352864A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D8AFDD-5AB1-4BC8-9F11-F20E9258E0A1}" type="pres">
      <dgm:prSet presAssocID="{82A3A828-81FE-46EB-BCFC-4ACDC58F5473}" presName="spacer" presStyleCnt="0"/>
      <dgm:spPr/>
    </dgm:pt>
    <dgm:pt modelId="{E277A816-5125-476F-A084-3279D89699BE}" type="pres">
      <dgm:prSet presAssocID="{A9C8CB59-DD44-4DB8-8FE2-DEDC4818C8D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E30784-A518-4488-A7B6-FEF36F0E70CF}" type="pres">
      <dgm:prSet presAssocID="{45CDCFAD-8910-4369-8412-2FDC28EC7762}" presName="spacer" presStyleCnt="0"/>
      <dgm:spPr/>
    </dgm:pt>
    <dgm:pt modelId="{29AA96E5-9612-41D5-876B-E2A4F46ED314}" type="pres">
      <dgm:prSet presAssocID="{FFDB05A5-C823-4462-A687-7C4155CDC087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7A6A7F-4FD9-4C34-94ED-D41BC1C4C7BA}" type="presOf" srcId="{C6B66457-824F-4FD5-853D-FC701FA39D4B}" destId="{B6FE9CCC-7671-4008-8E53-78BDA65D43C6}" srcOrd="0" destOrd="0" presId="urn:microsoft.com/office/officeart/2005/8/layout/vList2"/>
    <dgm:cxn modelId="{13226285-653E-48E9-BA19-8E20B704A561}" type="presOf" srcId="{6603039E-864D-4BC7-93AA-A5C0352864AF}" destId="{77D0FD7B-6238-42DF-8014-7E0A0493A503}" srcOrd="0" destOrd="0" presId="urn:microsoft.com/office/officeart/2005/8/layout/vList2"/>
    <dgm:cxn modelId="{ADBB3656-6011-46FA-A6FC-E0EFDF3FA37D}" type="presOf" srcId="{339B4865-3B16-4C6F-8CC6-28FE8212773A}" destId="{FC047B39-36B4-4680-AC5F-070E6D51F701}" srcOrd="0" destOrd="0" presId="urn:microsoft.com/office/officeart/2005/8/layout/vList2"/>
    <dgm:cxn modelId="{B036B325-9552-49FB-803D-AF1085D63DD3}" type="presOf" srcId="{FFDB05A5-C823-4462-A687-7C4155CDC087}" destId="{29AA96E5-9612-41D5-876B-E2A4F46ED314}" srcOrd="0" destOrd="0" presId="urn:microsoft.com/office/officeart/2005/8/layout/vList2"/>
    <dgm:cxn modelId="{49BD5EB7-8E19-47D0-B8D3-E188E149FE47}" srcId="{C6B66457-824F-4FD5-853D-FC701FA39D4B}" destId="{A9C8CB59-DD44-4DB8-8FE2-DEDC4818C8DE}" srcOrd="2" destOrd="0" parTransId="{835DE20C-9D54-47FD-8593-1A68056F2675}" sibTransId="{45CDCFAD-8910-4369-8412-2FDC28EC7762}"/>
    <dgm:cxn modelId="{F5D4CF2C-B08A-43DA-9A52-7C6B19DEE19B}" type="presOf" srcId="{A9C8CB59-DD44-4DB8-8FE2-DEDC4818C8DE}" destId="{E277A816-5125-476F-A084-3279D89699BE}" srcOrd="0" destOrd="0" presId="urn:microsoft.com/office/officeart/2005/8/layout/vList2"/>
    <dgm:cxn modelId="{48DE543E-2461-445D-ACA4-96D47B2EA329}" srcId="{C6B66457-824F-4FD5-853D-FC701FA39D4B}" destId="{FFDB05A5-C823-4462-A687-7C4155CDC087}" srcOrd="3" destOrd="0" parTransId="{6E0468EB-8A45-49E0-B871-C865D76D97DD}" sibTransId="{E9AA8145-D22C-4545-A9C6-C513E634F722}"/>
    <dgm:cxn modelId="{AA196731-5533-4615-81E2-0BDF3C34C6EF}" srcId="{C6B66457-824F-4FD5-853D-FC701FA39D4B}" destId="{6603039E-864D-4BC7-93AA-A5C0352864AF}" srcOrd="1" destOrd="0" parTransId="{6F54DBEE-787F-4C07-86E7-724F0CAC96C6}" sibTransId="{82A3A828-81FE-46EB-BCFC-4ACDC58F5473}"/>
    <dgm:cxn modelId="{8401D8EF-2F91-482D-9666-1F93AE889F73}" srcId="{C6B66457-824F-4FD5-853D-FC701FA39D4B}" destId="{339B4865-3B16-4C6F-8CC6-28FE8212773A}" srcOrd="0" destOrd="0" parTransId="{E8070CFC-39F5-4756-AD1E-A7C3A396813B}" sibTransId="{E800AA0E-051D-41C0-B491-A9B87F089A68}"/>
    <dgm:cxn modelId="{BE6BE46A-441F-4EA0-AD4A-6585F4768BE6}" type="presParOf" srcId="{B6FE9CCC-7671-4008-8E53-78BDA65D43C6}" destId="{FC047B39-36B4-4680-AC5F-070E6D51F701}" srcOrd="0" destOrd="0" presId="urn:microsoft.com/office/officeart/2005/8/layout/vList2"/>
    <dgm:cxn modelId="{89C17062-5E62-4FD6-820B-3DAF025B93D3}" type="presParOf" srcId="{B6FE9CCC-7671-4008-8E53-78BDA65D43C6}" destId="{8EFD87D3-5F9F-4F2B-9303-C5E91E3E5DA2}" srcOrd="1" destOrd="0" presId="urn:microsoft.com/office/officeart/2005/8/layout/vList2"/>
    <dgm:cxn modelId="{67762DFE-FC49-4F2A-A8FD-441135D20C63}" type="presParOf" srcId="{B6FE9CCC-7671-4008-8E53-78BDA65D43C6}" destId="{77D0FD7B-6238-42DF-8014-7E0A0493A503}" srcOrd="2" destOrd="0" presId="urn:microsoft.com/office/officeart/2005/8/layout/vList2"/>
    <dgm:cxn modelId="{090C248F-0632-4A52-833D-5ECA82089D86}" type="presParOf" srcId="{B6FE9CCC-7671-4008-8E53-78BDA65D43C6}" destId="{BAD8AFDD-5AB1-4BC8-9F11-F20E9258E0A1}" srcOrd="3" destOrd="0" presId="urn:microsoft.com/office/officeart/2005/8/layout/vList2"/>
    <dgm:cxn modelId="{1710E32D-5FD0-4A8A-9BD5-CF6A069E3EEA}" type="presParOf" srcId="{B6FE9CCC-7671-4008-8E53-78BDA65D43C6}" destId="{E277A816-5125-476F-A084-3279D89699BE}" srcOrd="4" destOrd="0" presId="urn:microsoft.com/office/officeart/2005/8/layout/vList2"/>
    <dgm:cxn modelId="{A84EBBDF-4AAE-463D-BDDC-418F73680A63}" type="presParOf" srcId="{B6FE9CCC-7671-4008-8E53-78BDA65D43C6}" destId="{46E30784-A518-4488-A7B6-FEF36F0E70CF}" srcOrd="5" destOrd="0" presId="urn:microsoft.com/office/officeart/2005/8/layout/vList2"/>
    <dgm:cxn modelId="{3D8C5E0E-6F9C-4CCB-8A02-D8935FA01888}" type="presParOf" srcId="{B6FE9CCC-7671-4008-8E53-78BDA65D43C6}" destId="{29AA96E5-9612-41D5-876B-E2A4F46ED31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D9FAAE7-15EB-4AF4-8295-0905BE865DB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6AE2C42-1D91-4027-B88B-F03F2D120E7F}">
      <dgm:prSet/>
      <dgm:spPr/>
      <dgm:t>
        <a:bodyPr/>
        <a:lstStyle/>
        <a:p>
          <a:pPr rtl="0"/>
          <a:r>
            <a:rPr lang="ru-RU" smtClean="0"/>
            <a:t>Рестораны</a:t>
          </a:r>
          <a:endParaRPr lang="ru-RU"/>
        </a:p>
      </dgm:t>
    </dgm:pt>
    <dgm:pt modelId="{06ED4669-97F4-42F9-85EC-AF3D3B34EE28}" type="parTrans" cxnId="{425721FC-CF76-4420-92F2-1D68207F2E28}">
      <dgm:prSet/>
      <dgm:spPr/>
      <dgm:t>
        <a:bodyPr/>
        <a:lstStyle/>
        <a:p>
          <a:endParaRPr lang="ru-RU"/>
        </a:p>
      </dgm:t>
    </dgm:pt>
    <dgm:pt modelId="{DFEE911A-BA6C-4FF7-A05D-3808F3A22AF0}" type="sibTrans" cxnId="{425721FC-CF76-4420-92F2-1D68207F2E28}">
      <dgm:prSet/>
      <dgm:spPr/>
      <dgm:t>
        <a:bodyPr/>
        <a:lstStyle/>
        <a:p>
          <a:endParaRPr lang="ru-RU"/>
        </a:p>
      </dgm:t>
    </dgm:pt>
    <dgm:pt modelId="{21FD5310-1825-497C-9A33-C4CAE099645B}">
      <dgm:prSet/>
      <dgm:spPr/>
      <dgm:t>
        <a:bodyPr/>
        <a:lstStyle/>
        <a:p>
          <a:pPr rtl="0"/>
          <a:r>
            <a:rPr lang="ru-RU" smtClean="0"/>
            <a:t>Кафе</a:t>
          </a:r>
          <a:endParaRPr lang="ru-RU"/>
        </a:p>
      </dgm:t>
    </dgm:pt>
    <dgm:pt modelId="{70BBF861-F9EA-4488-992F-2F02835F2578}" type="parTrans" cxnId="{9AEDEDD9-93F3-42AB-B14B-1C3D9D2C7944}">
      <dgm:prSet/>
      <dgm:spPr/>
      <dgm:t>
        <a:bodyPr/>
        <a:lstStyle/>
        <a:p>
          <a:endParaRPr lang="ru-RU"/>
        </a:p>
      </dgm:t>
    </dgm:pt>
    <dgm:pt modelId="{C3A3627B-7CF9-47F1-B6C2-C7129B40DBE5}" type="sibTrans" cxnId="{9AEDEDD9-93F3-42AB-B14B-1C3D9D2C7944}">
      <dgm:prSet/>
      <dgm:spPr/>
      <dgm:t>
        <a:bodyPr/>
        <a:lstStyle/>
        <a:p>
          <a:endParaRPr lang="ru-RU"/>
        </a:p>
      </dgm:t>
    </dgm:pt>
    <dgm:pt modelId="{DE42F4AD-353D-4BD2-876E-3F5B08AA5CDD}">
      <dgm:prSet/>
      <dgm:spPr/>
      <dgm:t>
        <a:bodyPr/>
        <a:lstStyle/>
        <a:p>
          <a:pPr rtl="0"/>
          <a:r>
            <a:rPr lang="ru-RU" smtClean="0"/>
            <a:t>Бары</a:t>
          </a:r>
          <a:endParaRPr lang="ru-RU"/>
        </a:p>
      </dgm:t>
    </dgm:pt>
    <dgm:pt modelId="{C8F871E4-BB70-4A43-B754-E0A520F9C43C}" type="parTrans" cxnId="{DE86733F-0A09-4D5E-9F8F-F67210CA6F39}">
      <dgm:prSet/>
      <dgm:spPr/>
      <dgm:t>
        <a:bodyPr/>
        <a:lstStyle/>
        <a:p>
          <a:endParaRPr lang="ru-RU"/>
        </a:p>
      </dgm:t>
    </dgm:pt>
    <dgm:pt modelId="{A1F4899A-7AA0-4739-8137-353E9728A568}" type="sibTrans" cxnId="{DE86733F-0A09-4D5E-9F8F-F67210CA6F39}">
      <dgm:prSet/>
      <dgm:spPr/>
      <dgm:t>
        <a:bodyPr/>
        <a:lstStyle/>
        <a:p>
          <a:endParaRPr lang="ru-RU"/>
        </a:p>
      </dgm:t>
    </dgm:pt>
    <dgm:pt modelId="{D3D8B4E5-E4AF-4CF6-861B-CC24D03CB2FB}">
      <dgm:prSet/>
      <dgm:spPr/>
      <dgm:t>
        <a:bodyPr/>
        <a:lstStyle/>
        <a:p>
          <a:pPr rtl="0"/>
          <a:r>
            <a:rPr lang="ru-RU" smtClean="0"/>
            <a:t>Столовые, </a:t>
          </a:r>
          <a:endParaRPr lang="ru-RU"/>
        </a:p>
      </dgm:t>
    </dgm:pt>
    <dgm:pt modelId="{8DE34210-85D2-4CFE-8738-FAB9589C5B36}" type="parTrans" cxnId="{7C28F63B-C327-4D17-8BB8-BCE0D362D7C1}">
      <dgm:prSet/>
      <dgm:spPr/>
      <dgm:t>
        <a:bodyPr/>
        <a:lstStyle/>
        <a:p>
          <a:endParaRPr lang="ru-RU"/>
        </a:p>
      </dgm:t>
    </dgm:pt>
    <dgm:pt modelId="{DC790B16-8217-4E62-B12D-BC6BB12F346B}" type="sibTrans" cxnId="{7C28F63B-C327-4D17-8BB8-BCE0D362D7C1}">
      <dgm:prSet/>
      <dgm:spPr/>
      <dgm:t>
        <a:bodyPr/>
        <a:lstStyle/>
        <a:p>
          <a:endParaRPr lang="ru-RU"/>
        </a:p>
      </dgm:t>
    </dgm:pt>
    <dgm:pt modelId="{CD8CC7C4-CF31-40B6-871D-D14168762CF0}">
      <dgm:prSet/>
      <dgm:spPr/>
      <dgm:t>
        <a:bodyPr/>
        <a:lstStyle/>
        <a:p>
          <a:pPr rtl="0"/>
          <a:r>
            <a:rPr lang="ru-RU" smtClean="0"/>
            <a:t>Закусочные</a:t>
          </a:r>
          <a:endParaRPr lang="ru-RU"/>
        </a:p>
      </dgm:t>
    </dgm:pt>
    <dgm:pt modelId="{BADC1650-BA36-4EFF-A454-AAB3BD65A742}" type="parTrans" cxnId="{B3751D85-9B8F-42B1-8D44-79C719439647}">
      <dgm:prSet/>
      <dgm:spPr/>
      <dgm:t>
        <a:bodyPr/>
        <a:lstStyle/>
        <a:p>
          <a:endParaRPr lang="ru-RU"/>
        </a:p>
      </dgm:t>
    </dgm:pt>
    <dgm:pt modelId="{88900130-917C-400A-99EE-652968CEE1B7}" type="sibTrans" cxnId="{B3751D85-9B8F-42B1-8D44-79C719439647}">
      <dgm:prSet/>
      <dgm:spPr/>
      <dgm:t>
        <a:bodyPr/>
        <a:lstStyle/>
        <a:p>
          <a:endParaRPr lang="ru-RU"/>
        </a:p>
      </dgm:t>
    </dgm:pt>
    <dgm:pt modelId="{E1A07C8D-629B-40C2-BEFA-C24D045CD0E5}">
      <dgm:prSet/>
      <dgm:spPr/>
      <dgm:t>
        <a:bodyPr/>
        <a:lstStyle/>
        <a:p>
          <a:pPr rtl="0"/>
          <a:r>
            <a:rPr lang="ru-RU" smtClean="0"/>
            <a:t>Дегустационные залы </a:t>
          </a:r>
          <a:endParaRPr lang="ru-RU"/>
        </a:p>
      </dgm:t>
    </dgm:pt>
    <dgm:pt modelId="{D8190166-C163-4B16-B887-EE990484648F}" type="parTrans" cxnId="{3B89926F-1D62-403B-B915-AEC373CF24FB}">
      <dgm:prSet/>
      <dgm:spPr/>
      <dgm:t>
        <a:bodyPr/>
        <a:lstStyle/>
        <a:p>
          <a:endParaRPr lang="ru-RU"/>
        </a:p>
      </dgm:t>
    </dgm:pt>
    <dgm:pt modelId="{8E090F67-8489-4C86-B0C9-0DA810A38E6B}" type="sibTrans" cxnId="{3B89926F-1D62-403B-B915-AEC373CF24FB}">
      <dgm:prSet/>
      <dgm:spPr/>
      <dgm:t>
        <a:bodyPr/>
        <a:lstStyle/>
        <a:p>
          <a:endParaRPr lang="ru-RU"/>
        </a:p>
      </dgm:t>
    </dgm:pt>
    <dgm:pt modelId="{BB23EAB0-CAC9-4F5E-99BF-C53AAC79B75F}" type="pres">
      <dgm:prSet presAssocID="{5D9FAAE7-15EB-4AF4-8295-0905BE865DB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2B4658-94C3-468F-9CFA-2C5AA386DE46}" type="pres">
      <dgm:prSet presAssocID="{56AE2C42-1D91-4027-B88B-F03F2D120E7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255443-A3B8-48B2-B805-219C94980846}" type="pres">
      <dgm:prSet presAssocID="{DFEE911A-BA6C-4FF7-A05D-3808F3A22AF0}" presName="sibTrans" presStyleCnt="0"/>
      <dgm:spPr/>
    </dgm:pt>
    <dgm:pt modelId="{B7AD28E8-535C-4EE5-8510-9D641C29A508}" type="pres">
      <dgm:prSet presAssocID="{21FD5310-1825-497C-9A33-C4CAE099645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ABB3A1-4B7B-40AD-ABC8-99B9598B8F93}" type="pres">
      <dgm:prSet presAssocID="{C3A3627B-7CF9-47F1-B6C2-C7129B40DBE5}" presName="sibTrans" presStyleCnt="0"/>
      <dgm:spPr/>
    </dgm:pt>
    <dgm:pt modelId="{DA54DDC4-79C2-4CFF-839E-8A96DAA3C2E2}" type="pres">
      <dgm:prSet presAssocID="{DE42F4AD-353D-4BD2-876E-3F5B08AA5CD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1CA234-79AE-457E-9A28-036CDFB030D8}" type="pres">
      <dgm:prSet presAssocID="{A1F4899A-7AA0-4739-8137-353E9728A568}" presName="sibTrans" presStyleCnt="0"/>
      <dgm:spPr/>
    </dgm:pt>
    <dgm:pt modelId="{616B1A4A-1923-4E39-86D2-4BB8D13ADC6C}" type="pres">
      <dgm:prSet presAssocID="{D3D8B4E5-E4AF-4CF6-861B-CC24D03CB2F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5C9542-EF1A-401D-B53B-91231F7EB50D}" type="pres">
      <dgm:prSet presAssocID="{DC790B16-8217-4E62-B12D-BC6BB12F346B}" presName="sibTrans" presStyleCnt="0"/>
      <dgm:spPr/>
    </dgm:pt>
    <dgm:pt modelId="{8DAF3386-65F3-49EA-90EB-4E39D7D0C15E}" type="pres">
      <dgm:prSet presAssocID="{CD8CC7C4-CF31-40B6-871D-D14168762CF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FC95CC-A65F-42CB-B4B7-AC599F7F03DD}" type="pres">
      <dgm:prSet presAssocID="{88900130-917C-400A-99EE-652968CEE1B7}" presName="sibTrans" presStyleCnt="0"/>
      <dgm:spPr/>
    </dgm:pt>
    <dgm:pt modelId="{922450F6-9B5C-43C4-9081-F125745D387F}" type="pres">
      <dgm:prSet presAssocID="{E1A07C8D-629B-40C2-BEFA-C24D045CD0E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D3E49E-19FD-4705-8A0B-FD21E2C325F5}" type="presOf" srcId="{56AE2C42-1D91-4027-B88B-F03F2D120E7F}" destId="{232B4658-94C3-468F-9CFA-2C5AA386DE46}" srcOrd="0" destOrd="0" presId="urn:microsoft.com/office/officeart/2005/8/layout/default"/>
    <dgm:cxn modelId="{425721FC-CF76-4420-92F2-1D68207F2E28}" srcId="{5D9FAAE7-15EB-4AF4-8295-0905BE865DBD}" destId="{56AE2C42-1D91-4027-B88B-F03F2D120E7F}" srcOrd="0" destOrd="0" parTransId="{06ED4669-97F4-42F9-85EC-AF3D3B34EE28}" sibTransId="{DFEE911A-BA6C-4FF7-A05D-3808F3A22AF0}"/>
    <dgm:cxn modelId="{575BB10A-F22F-49C4-85BB-62A50C553C34}" type="presOf" srcId="{DE42F4AD-353D-4BD2-876E-3F5B08AA5CDD}" destId="{DA54DDC4-79C2-4CFF-839E-8A96DAA3C2E2}" srcOrd="0" destOrd="0" presId="urn:microsoft.com/office/officeart/2005/8/layout/default"/>
    <dgm:cxn modelId="{DE86733F-0A09-4D5E-9F8F-F67210CA6F39}" srcId="{5D9FAAE7-15EB-4AF4-8295-0905BE865DBD}" destId="{DE42F4AD-353D-4BD2-876E-3F5B08AA5CDD}" srcOrd="2" destOrd="0" parTransId="{C8F871E4-BB70-4A43-B754-E0A520F9C43C}" sibTransId="{A1F4899A-7AA0-4739-8137-353E9728A568}"/>
    <dgm:cxn modelId="{2B287602-AFA3-4202-8BFB-93BE9D025B48}" type="presOf" srcId="{21FD5310-1825-497C-9A33-C4CAE099645B}" destId="{B7AD28E8-535C-4EE5-8510-9D641C29A508}" srcOrd="0" destOrd="0" presId="urn:microsoft.com/office/officeart/2005/8/layout/default"/>
    <dgm:cxn modelId="{B3751D85-9B8F-42B1-8D44-79C719439647}" srcId="{5D9FAAE7-15EB-4AF4-8295-0905BE865DBD}" destId="{CD8CC7C4-CF31-40B6-871D-D14168762CF0}" srcOrd="4" destOrd="0" parTransId="{BADC1650-BA36-4EFF-A454-AAB3BD65A742}" sibTransId="{88900130-917C-400A-99EE-652968CEE1B7}"/>
    <dgm:cxn modelId="{9AEDEDD9-93F3-42AB-B14B-1C3D9D2C7944}" srcId="{5D9FAAE7-15EB-4AF4-8295-0905BE865DBD}" destId="{21FD5310-1825-497C-9A33-C4CAE099645B}" srcOrd="1" destOrd="0" parTransId="{70BBF861-F9EA-4488-992F-2F02835F2578}" sibTransId="{C3A3627B-7CF9-47F1-B6C2-C7129B40DBE5}"/>
    <dgm:cxn modelId="{90E4C78D-B4C1-4738-89A7-9C3EF58543C0}" type="presOf" srcId="{CD8CC7C4-CF31-40B6-871D-D14168762CF0}" destId="{8DAF3386-65F3-49EA-90EB-4E39D7D0C15E}" srcOrd="0" destOrd="0" presId="urn:microsoft.com/office/officeart/2005/8/layout/default"/>
    <dgm:cxn modelId="{C01ED9C2-585A-44CF-ABAB-8761BDA254D0}" type="presOf" srcId="{D3D8B4E5-E4AF-4CF6-861B-CC24D03CB2FB}" destId="{616B1A4A-1923-4E39-86D2-4BB8D13ADC6C}" srcOrd="0" destOrd="0" presId="urn:microsoft.com/office/officeart/2005/8/layout/default"/>
    <dgm:cxn modelId="{4AB15900-0E2A-49A7-9684-3A55371DC618}" type="presOf" srcId="{E1A07C8D-629B-40C2-BEFA-C24D045CD0E5}" destId="{922450F6-9B5C-43C4-9081-F125745D387F}" srcOrd="0" destOrd="0" presId="urn:microsoft.com/office/officeart/2005/8/layout/default"/>
    <dgm:cxn modelId="{3B89926F-1D62-403B-B915-AEC373CF24FB}" srcId="{5D9FAAE7-15EB-4AF4-8295-0905BE865DBD}" destId="{E1A07C8D-629B-40C2-BEFA-C24D045CD0E5}" srcOrd="5" destOrd="0" parTransId="{D8190166-C163-4B16-B887-EE990484648F}" sibTransId="{8E090F67-8489-4C86-B0C9-0DA810A38E6B}"/>
    <dgm:cxn modelId="{7C28F63B-C327-4D17-8BB8-BCE0D362D7C1}" srcId="{5D9FAAE7-15EB-4AF4-8295-0905BE865DBD}" destId="{D3D8B4E5-E4AF-4CF6-861B-CC24D03CB2FB}" srcOrd="3" destOrd="0" parTransId="{8DE34210-85D2-4CFE-8738-FAB9589C5B36}" sibTransId="{DC790B16-8217-4E62-B12D-BC6BB12F346B}"/>
    <dgm:cxn modelId="{B07FCAE1-962C-4F70-BFAB-2FD2EC2E3E79}" type="presOf" srcId="{5D9FAAE7-15EB-4AF4-8295-0905BE865DBD}" destId="{BB23EAB0-CAC9-4F5E-99BF-C53AAC79B75F}" srcOrd="0" destOrd="0" presId="urn:microsoft.com/office/officeart/2005/8/layout/default"/>
    <dgm:cxn modelId="{9780E1C9-A31C-4787-BE61-8AFC7EE25304}" type="presParOf" srcId="{BB23EAB0-CAC9-4F5E-99BF-C53AAC79B75F}" destId="{232B4658-94C3-468F-9CFA-2C5AA386DE46}" srcOrd="0" destOrd="0" presId="urn:microsoft.com/office/officeart/2005/8/layout/default"/>
    <dgm:cxn modelId="{3B2125DA-46AC-43FD-A8B3-5F4A34A80F3E}" type="presParOf" srcId="{BB23EAB0-CAC9-4F5E-99BF-C53AAC79B75F}" destId="{88255443-A3B8-48B2-B805-219C94980846}" srcOrd="1" destOrd="0" presId="urn:microsoft.com/office/officeart/2005/8/layout/default"/>
    <dgm:cxn modelId="{2845DA1B-731B-47DC-A065-02E9EED75B5C}" type="presParOf" srcId="{BB23EAB0-CAC9-4F5E-99BF-C53AAC79B75F}" destId="{B7AD28E8-535C-4EE5-8510-9D641C29A508}" srcOrd="2" destOrd="0" presId="urn:microsoft.com/office/officeart/2005/8/layout/default"/>
    <dgm:cxn modelId="{724FE486-708B-4BD3-836E-6298E31E8035}" type="presParOf" srcId="{BB23EAB0-CAC9-4F5E-99BF-C53AAC79B75F}" destId="{28ABB3A1-4B7B-40AD-ABC8-99B9598B8F93}" srcOrd="3" destOrd="0" presId="urn:microsoft.com/office/officeart/2005/8/layout/default"/>
    <dgm:cxn modelId="{7680EEB8-ED3B-4D8D-AE16-DF676ED8BF61}" type="presParOf" srcId="{BB23EAB0-CAC9-4F5E-99BF-C53AAC79B75F}" destId="{DA54DDC4-79C2-4CFF-839E-8A96DAA3C2E2}" srcOrd="4" destOrd="0" presId="urn:microsoft.com/office/officeart/2005/8/layout/default"/>
    <dgm:cxn modelId="{E3FF2E63-A921-46D9-BFE0-775EBC72A33C}" type="presParOf" srcId="{BB23EAB0-CAC9-4F5E-99BF-C53AAC79B75F}" destId="{0E1CA234-79AE-457E-9A28-036CDFB030D8}" srcOrd="5" destOrd="0" presId="urn:microsoft.com/office/officeart/2005/8/layout/default"/>
    <dgm:cxn modelId="{E19F696E-8F6C-42D7-AA3E-CD8B33824A09}" type="presParOf" srcId="{BB23EAB0-CAC9-4F5E-99BF-C53AAC79B75F}" destId="{616B1A4A-1923-4E39-86D2-4BB8D13ADC6C}" srcOrd="6" destOrd="0" presId="urn:microsoft.com/office/officeart/2005/8/layout/default"/>
    <dgm:cxn modelId="{8DE342A9-37D6-4514-AB1B-3F3776C24533}" type="presParOf" srcId="{BB23EAB0-CAC9-4F5E-99BF-C53AAC79B75F}" destId="{D35C9542-EF1A-401D-B53B-91231F7EB50D}" srcOrd="7" destOrd="0" presId="urn:microsoft.com/office/officeart/2005/8/layout/default"/>
    <dgm:cxn modelId="{2FE66BA8-AD3E-446F-9697-EBB244062A8D}" type="presParOf" srcId="{BB23EAB0-CAC9-4F5E-99BF-C53AAC79B75F}" destId="{8DAF3386-65F3-49EA-90EB-4E39D7D0C15E}" srcOrd="8" destOrd="0" presId="urn:microsoft.com/office/officeart/2005/8/layout/default"/>
    <dgm:cxn modelId="{7D405DCB-2941-407D-A322-EA619A3EA2A7}" type="presParOf" srcId="{BB23EAB0-CAC9-4F5E-99BF-C53AAC79B75F}" destId="{1EFC95CC-A65F-42CB-B4B7-AC599F7F03DD}" srcOrd="9" destOrd="0" presId="urn:microsoft.com/office/officeart/2005/8/layout/default"/>
    <dgm:cxn modelId="{F0E67CAF-5A6B-44C0-9C79-B53C3E66F452}" type="presParOf" srcId="{BB23EAB0-CAC9-4F5E-99BF-C53AAC79B75F}" destId="{922450F6-9B5C-43C4-9081-F125745D387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739DED6-A480-4403-AB24-2B5AE21F1E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019354-EE29-495C-B4D6-5DEDBBA0C401}">
      <dgm:prSet/>
      <dgm:spPr/>
      <dgm:t>
        <a:bodyPr/>
        <a:lstStyle/>
        <a:p>
          <a:pPr rtl="0"/>
          <a:r>
            <a:rPr lang="ru-RU" dirty="0" smtClean="0"/>
            <a:t>«A </a:t>
          </a:r>
          <a:r>
            <a:rPr lang="ru-RU" dirty="0" err="1" smtClean="0"/>
            <a:t>la</a:t>
          </a:r>
          <a:r>
            <a:rPr lang="ru-RU" dirty="0" smtClean="0"/>
            <a:t> </a:t>
          </a:r>
          <a:r>
            <a:rPr lang="ru-RU" dirty="0" err="1" smtClean="0"/>
            <a:t>carte</a:t>
          </a:r>
          <a:r>
            <a:rPr lang="ru-RU" dirty="0" smtClean="0"/>
            <a:t>»</a:t>
          </a:r>
          <a:endParaRPr lang="ru-RU" dirty="0"/>
        </a:p>
      </dgm:t>
    </dgm:pt>
    <dgm:pt modelId="{B3DF03E9-87A6-493C-B8FF-F52038F9710C}" type="parTrans" cxnId="{1B796D51-E1FE-4627-8EDA-A448F84A527A}">
      <dgm:prSet/>
      <dgm:spPr/>
      <dgm:t>
        <a:bodyPr/>
        <a:lstStyle/>
        <a:p>
          <a:endParaRPr lang="ru-RU"/>
        </a:p>
      </dgm:t>
    </dgm:pt>
    <dgm:pt modelId="{22CF3702-A692-4B44-995E-67F350CCDCFA}" type="sibTrans" cxnId="{1B796D51-E1FE-4627-8EDA-A448F84A527A}">
      <dgm:prSet/>
      <dgm:spPr/>
      <dgm:t>
        <a:bodyPr/>
        <a:lstStyle/>
        <a:p>
          <a:endParaRPr lang="ru-RU"/>
        </a:p>
      </dgm:t>
    </dgm:pt>
    <dgm:pt modelId="{03AEB456-B259-4040-A96C-438EC1B38C8A}">
      <dgm:prSet/>
      <dgm:spPr/>
      <dgm:t>
        <a:bodyPr/>
        <a:lstStyle/>
        <a:p>
          <a:pPr rtl="0"/>
          <a:r>
            <a:rPr lang="ru-RU" smtClean="0"/>
            <a:t>«Табльдот» </a:t>
          </a:r>
          <a:endParaRPr lang="ru-RU"/>
        </a:p>
      </dgm:t>
    </dgm:pt>
    <dgm:pt modelId="{B55F857E-9F6B-48CB-AC01-541E97217568}" type="parTrans" cxnId="{926EC2FD-3176-4533-8D60-DAEC025CA715}">
      <dgm:prSet/>
      <dgm:spPr/>
      <dgm:t>
        <a:bodyPr/>
        <a:lstStyle/>
        <a:p>
          <a:endParaRPr lang="ru-RU"/>
        </a:p>
      </dgm:t>
    </dgm:pt>
    <dgm:pt modelId="{BE882C51-C7EC-4D6B-B303-8A61273B732F}" type="sibTrans" cxnId="{926EC2FD-3176-4533-8D60-DAEC025CA715}">
      <dgm:prSet/>
      <dgm:spPr/>
      <dgm:t>
        <a:bodyPr/>
        <a:lstStyle/>
        <a:p>
          <a:endParaRPr lang="ru-RU"/>
        </a:p>
      </dgm:t>
    </dgm:pt>
    <dgm:pt modelId="{1DF0F40F-BEB8-4EF7-AF71-CE93DD9BC365}">
      <dgm:prSet/>
      <dgm:spPr/>
      <dgm:t>
        <a:bodyPr/>
        <a:lstStyle/>
        <a:p>
          <a:pPr rtl="0"/>
          <a:r>
            <a:rPr lang="ru-RU" smtClean="0"/>
            <a:t>«Шведский стол» </a:t>
          </a:r>
          <a:endParaRPr lang="ru-RU"/>
        </a:p>
      </dgm:t>
    </dgm:pt>
    <dgm:pt modelId="{AD8E10ED-E800-4EC6-B75F-B13AF5A5C588}" type="parTrans" cxnId="{2C412A32-3A3F-4598-8D31-75EA492BE6F6}">
      <dgm:prSet/>
      <dgm:spPr/>
      <dgm:t>
        <a:bodyPr/>
        <a:lstStyle/>
        <a:p>
          <a:endParaRPr lang="ru-RU"/>
        </a:p>
      </dgm:t>
    </dgm:pt>
    <dgm:pt modelId="{450A1BAA-B971-4AD9-94EC-33AB8075CAA3}" type="sibTrans" cxnId="{2C412A32-3A3F-4598-8D31-75EA492BE6F6}">
      <dgm:prSet/>
      <dgm:spPr/>
      <dgm:t>
        <a:bodyPr/>
        <a:lstStyle/>
        <a:p>
          <a:endParaRPr lang="ru-RU"/>
        </a:p>
      </dgm:t>
    </dgm:pt>
    <dgm:pt modelId="{53DB2B64-1386-4B1B-AF0F-F6B7B93DA500}" type="pres">
      <dgm:prSet presAssocID="{5739DED6-A480-4403-AB24-2B5AE21F1E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013712-05C3-4C35-AD42-2E5CE81C45A8}" type="pres">
      <dgm:prSet presAssocID="{9D019354-EE29-495C-B4D6-5DEDBBA0C401}" presName="parentLin" presStyleCnt="0"/>
      <dgm:spPr/>
    </dgm:pt>
    <dgm:pt modelId="{04694536-CD8B-41F7-86F7-0CE00AA6E69E}" type="pres">
      <dgm:prSet presAssocID="{9D019354-EE29-495C-B4D6-5DEDBBA0C40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068D8FF-85D7-448A-BA8B-8DD07FA2403C}" type="pres">
      <dgm:prSet presAssocID="{9D019354-EE29-495C-B4D6-5DEDBBA0C40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2101C2-A812-4976-A504-6AC624DA6CD7}" type="pres">
      <dgm:prSet presAssocID="{9D019354-EE29-495C-B4D6-5DEDBBA0C401}" presName="negativeSpace" presStyleCnt="0"/>
      <dgm:spPr/>
    </dgm:pt>
    <dgm:pt modelId="{65E165A2-B5D2-4879-BC16-2FB463683C12}" type="pres">
      <dgm:prSet presAssocID="{9D019354-EE29-495C-B4D6-5DEDBBA0C401}" presName="childText" presStyleLbl="conFgAcc1" presStyleIdx="0" presStyleCnt="3">
        <dgm:presLayoutVars>
          <dgm:bulletEnabled val="1"/>
        </dgm:presLayoutVars>
      </dgm:prSet>
      <dgm:spPr/>
    </dgm:pt>
    <dgm:pt modelId="{C1A93D9A-E4D1-4656-953C-EB31639F4C7E}" type="pres">
      <dgm:prSet presAssocID="{22CF3702-A692-4B44-995E-67F350CCDCFA}" presName="spaceBetweenRectangles" presStyleCnt="0"/>
      <dgm:spPr/>
    </dgm:pt>
    <dgm:pt modelId="{2A6DF841-8A0F-4592-8115-560467BDCF41}" type="pres">
      <dgm:prSet presAssocID="{03AEB456-B259-4040-A96C-438EC1B38C8A}" presName="parentLin" presStyleCnt="0"/>
      <dgm:spPr/>
    </dgm:pt>
    <dgm:pt modelId="{A4D452D5-8D09-459D-854B-0C66916279A0}" type="pres">
      <dgm:prSet presAssocID="{03AEB456-B259-4040-A96C-438EC1B38C8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E4803BD-0C5B-441C-8988-49CC09A373F8}" type="pres">
      <dgm:prSet presAssocID="{03AEB456-B259-4040-A96C-438EC1B38C8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C71E62-5C80-49C8-843B-A08D72991981}" type="pres">
      <dgm:prSet presAssocID="{03AEB456-B259-4040-A96C-438EC1B38C8A}" presName="negativeSpace" presStyleCnt="0"/>
      <dgm:spPr/>
    </dgm:pt>
    <dgm:pt modelId="{A1B2E1CA-E0AC-4BAD-8EA5-778A80041A52}" type="pres">
      <dgm:prSet presAssocID="{03AEB456-B259-4040-A96C-438EC1B38C8A}" presName="childText" presStyleLbl="conFgAcc1" presStyleIdx="1" presStyleCnt="3">
        <dgm:presLayoutVars>
          <dgm:bulletEnabled val="1"/>
        </dgm:presLayoutVars>
      </dgm:prSet>
      <dgm:spPr/>
    </dgm:pt>
    <dgm:pt modelId="{A0408B44-EBB8-48D0-8456-6D7D17AE4C46}" type="pres">
      <dgm:prSet presAssocID="{BE882C51-C7EC-4D6B-B303-8A61273B732F}" presName="spaceBetweenRectangles" presStyleCnt="0"/>
      <dgm:spPr/>
    </dgm:pt>
    <dgm:pt modelId="{A4799ED9-BF0E-4FFF-BB38-DDF32AD927A7}" type="pres">
      <dgm:prSet presAssocID="{1DF0F40F-BEB8-4EF7-AF71-CE93DD9BC365}" presName="parentLin" presStyleCnt="0"/>
      <dgm:spPr/>
    </dgm:pt>
    <dgm:pt modelId="{A87080B8-D22D-4D89-9122-7EC774AC9C50}" type="pres">
      <dgm:prSet presAssocID="{1DF0F40F-BEB8-4EF7-AF71-CE93DD9BC36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6CA6D03D-AB91-4A31-97A9-290EFAC3986E}" type="pres">
      <dgm:prSet presAssocID="{1DF0F40F-BEB8-4EF7-AF71-CE93DD9BC36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D407F3-E70B-4D60-B5F9-069F6E2B0723}" type="pres">
      <dgm:prSet presAssocID="{1DF0F40F-BEB8-4EF7-AF71-CE93DD9BC365}" presName="negativeSpace" presStyleCnt="0"/>
      <dgm:spPr/>
    </dgm:pt>
    <dgm:pt modelId="{1D689CA6-3FD9-4C07-8CFF-1C2493842080}" type="pres">
      <dgm:prSet presAssocID="{1DF0F40F-BEB8-4EF7-AF71-CE93DD9BC36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2154599-4DD0-4623-8AE8-771496C4971F}" type="presOf" srcId="{03AEB456-B259-4040-A96C-438EC1B38C8A}" destId="{A4D452D5-8D09-459D-854B-0C66916279A0}" srcOrd="0" destOrd="0" presId="urn:microsoft.com/office/officeart/2005/8/layout/list1"/>
    <dgm:cxn modelId="{1B796D51-E1FE-4627-8EDA-A448F84A527A}" srcId="{5739DED6-A480-4403-AB24-2B5AE21F1EA4}" destId="{9D019354-EE29-495C-B4D6-5DEDBBA0C401}" srcOrd="0" destOrd="0" parTransId="{B3DF03E9-87A6-493C-B8FF-F52038F9710C}" sibTransId="{22CF3702-A692-4B44-995E-67F350CCDCFA}"/>
    <dgm:cxn modelId="{2C412A32-3A3F-4598-8D31-75EA492BE6F6}" srcId="{5739DED6-A480-4403-AB24-2B5AE21F1EA4}" destId="{1DF0F40F-BEB8-4EF7-AF71-CE93DD9BC365}" srcOrd="2" destOrd="0" parTransId="{AD8E10ED-E800-4EC6-B75F-B13AF5A5C588}" sibTransId="{450A1BAA-B971-4AD9-94EC-33AB8075CAA3}"/>
    <dgm:cxn modelId="{08738284-646A-489B-87E7-B2558BCD5550}" type="presOf" srcId="{9D019354-EE29-495C-B4D6-5DEDBBA0C401}" destId="{04694536-CD8B-41F7-86F7-0CE00AA6E69E}" srcOrd="0" destOrd="0" presId="urn:microsoft.com/office/officeart/2005/8/layout/list1"/>
    <dgm:cxn modelId="{DEF1EE0F-8F0F-4372-9BE3-3EDACC3C5862}" type="presOf" srcId="{1DF0F40F-BEB8-4EF7-AF71-CE93DD9BC365}" destId="{A87080B8-D22D-4D89-9122-7EC774AC9C50}" srcOrd="0" destOrd="0" presId="urn:microsoft.com/office/officeart/2005/8/layout/list1"/>
    <dgm:cxn modelId="{F8DDB28D-087A-4C0B-8ED0-510050E9BB2D}" type="presOf" srcId="{03AEB456-B259-4040-A96C-438EC1B38C8A}" destId="{CE4803BD-0C5B-441C-8988-49CC09A373F8}" srcOrd="1" destOrd="0" presId="urn:microsoft.com/office/officeart/2005/8/layout/list1"/>
    <dgm:cxn modelId="{415B0D21-982B-423B-9491-188562420FA0}" type="presOf" srcId="{1DF0F40F-BEB8-4EF7-AF71-CE93DD9BC365}" destId="{6CA6D03D-AB91-4A31-97A9-290EFAC3986E}" srcOrd="1" destOrd="0" presId="urn:microsoft.com/office/officeart/2005/8/layout/list1"/>
    <dgm:cxn modelId="{B1027320-B8E1-4F47-BD53-2E08448BC794}" type="presOf" srcId="{9D019354-EE29-495C-B4D6-5DEDBBA0C401}" destId="{F068D8FF-85D7-448A-BA8B-8DD07FA2403C}" srcOrd="1" destOrd="0" presId="urn:microsoft.com/office/officeart/2005/8/layout/list1"/>
    <dgm:cxn modelId="{CDCEA5E8-5BC7-41CC-8DAA-CBE954DEDDB4}" type="presOf" srcId="{5739DED6-A480-4403-AB24-2B5AE21F1EA4}" destId="{53DB2B64-1386-4B1B-AF0F-F6B7B93DA500}" srcOrd="0" destOrd="0" presId="urn:microsoft.com/office/officeart/2005/8/layout/list1"/>
    <dgm:cxn modelId="{926EC2FD-3176-4533-8D60-DAEC025CA715}" srcId="{5739DED6-A480-4403-AB24-2B5AE21F1EA4}" destId="{03AEB456-B259-4040-A96C-438EC1B38C8A}" srcOrd="1" destOrd="0" parTransId="{B55F857E-9F6B-48CB-AC01-541E97217568}" sibTransId="{BE882C51-C7EC-4D6B-B303-8A61273B732F}"/>
    <dgm:cxn modelId="{24145F75-8461-4CC2-96EA-5FD7C4C1B6C8}" type="presParOf" srcId="{53DB2B64-1386-4B1B-AF0F-F6B7B93DA500}" destId="{16013712-05C3-4C35-AD42-2E5CE81C45A8}" srcOrd="0" destOrd="0" presId="urn:microsoft.com/office/officeart/2005/8/layout/list1"/>
    <dgm:cxn modelId="{A13D838F-95F5-46C7-BD70-EDA5641254ED}" type="presParOf" srcId="{16013712-05C3-4C35-AD42-2E5CE81C45A8}" destId="{04694536-CD8B-41F7-86F7-0CE00AA6E69E}" srcOrd="0" destOrd="0" presId="urn:microsoft.com/office/officeart/2005/8/layout/list1"/>
    <dgm:cxn modelId="{31164644-3B86-480D-85B6-68A0E1E4C6C1}" type="presParOf" srcId="{16013712-05C3-4C35-AD42-2E5CE81C45A8}" destId="{F068D8FF-85D7-448A-BA8B-8DD07FA2403C}" srcOrd="1" destOrd="0" presId="urn:microsoft.com/office/officeart/2005/8/layout/list1"/>
    <dgm:cxn modelId="{03A43AF7-91B9-40F9-B2B5-523B34F14909}" type="presParOf" srcId="{53DB2B64-1386-4B1B-AF0F-F6B7B93DA500}" destId="{2F2101C2-A812-4976-A504-6AC624DA6CD7}" srcOrd="1" destOrd="0" presId="urn:microsoft.com/office/officeart/2005/8/layout/list1"/>
    <dgm:cxn modelId="{C5932399-50DC-4442-B947-EB83D3C8393B}" type="presParOf" srcId="{53DB2B64-1386-4B1B-AF0F-F6B7B93DA500}" destId="{65E165A2-B5D2-4879-BC16-2FB463683C12}" srcOrd="2" destOrd="0" presId="urn:microsoft.com/office/officeart/2005/8/layout/list1"/>
    <dgm:cxn modelId="{1689A868-F3DC-43A7-8296-D2059087F5B0}" type="presParOf" srcId="{53DB2B64-1386-4B1B-AF0F-F6B7B93DA500}" destId="{C1A93D9A-E4D1-4656-953C-EB31639F4C7E}" srcOrd="3" destOrd="0" presId="urn:microsoft.com/office/officeart/2005/8/layout/list1"/>
    <dgm:cxn modelId="{0D04BAF8-A617-4813-BE2F-DFF8E81050E7}" type="presParOf" srcId="{53DB2B64-1386-4B1B-AF0F-F6B7B93DA500}" destId="{2A6DF841-8A0F-4592-8115-560467BDCF41}" srcOrd="4" destOrd="0" presId="urn:microsoft.com/office/officeart/2005/8/layout/list1"/>
    <dgm:cxn modelId="{45A4084C-A343-476C-BC0F-83828A2F9E96}" type="presParOf" srcId="{2A6DF841-8A0F-4592-8115-560467BDCF41}" destId="{A4D452D5-8D09-459D-854B-0C66916279A0}" srcOrd="0" destOrd="0" presId="urn:microsoft.com/office/officeart/2005/8/layout/list1"/>
    <dgm:cxn modelId="{9E11294E-DCC2-430B-811F-DA1D2B1272DB}" type="presParOf" srcId="{2A6DF841-8A0F-4592-8115-560467BDCF41}" destId="{CE4803BD-0C5B-441C-8988-49CC09A373F8}" srcOrd="1" destOrd="0" presId="urn:microsoft.com/office/officeart/2005/8/layout/list1"/>
    <dgm:cxn modelId="{4E3DDBDA-BF34-4EFE-A66B-F33D4A4B650F}" type="presParOf" srcId="{53DB2B64-1386-4B1B-AF0F-F6B7B93DA500}" destId="{FDC71E62-5C80-49C8-843B-A08D72991981}" srcOrd="5" destOrd="0" presId="urn:microsoft.com/office/officeart/2005/8/layout/list1"/>
    <dgm:cxn modelId="{F651E7A1-D25B-4D97-A51D-C509099AE33B}" type="presParOf" srcId="{53DB2B64-1386-4B1B-AF0F-F6B7B93DA500}" destId="{A1B2E1CA-E0AC-4BAD-8EA5-778A80041A52}" srcOrd="6" destOrd="0" presId="urn:microsoft.com/office/officeart/2005/8/layout/list1"/>
    <dgm:cxn modelId="{9DC0BF96-754B-47D0-83B8-C13A3ED29C22}" type="presParOf" srcId="{53DB2B64-1386-4B1B-AF0F-F6B7B93DA500}" destId="{A0408B44-EBB8-48D0-8456-6D7D17AE4C46}" srcOrd="7" destOrd="0" presId="urn:microsoft.com/office/officeart/2005/8/layout/list1"/>
    <dgm:cxn modelId="{19189A5D-BE5B-4988-9419-1D77687DB603}" type="presParOf" srcId="{53DB2B64-1386-4B1B-AF0F-F6B7B93DA500}" destId="{A4799ED9-BF0E-4FFF-BB38-DDF32AD927A7}" srcOrd="8" destOrd="0" presId="urn:microsoft.com/office/officeart/2005/8/layout/list1"/>
    <dgm:cxn modelId="{07989C94-5FB5-4283-926F-F55E02123EC0}" type="presParOf" srcId="{A4799ED9-BF0E-4FFF-BB38-DDF32AD927A7}" destId="{A87080B8-D22D-4D89-9122-7EC774AC9C50}" srcOrd="0" destOrd="0" presId="urn:microsoft.com/office/officeart/2005/8/layout/list1"/>
    <dgm:cxn modelId="{8FD61B53-4A00-4FFE-9EE0-3CBB097C0523}" type="presParOf" srcId="{A4799ED9-BF0E-4FFF-BB38-DDF32AD927A7}" destId="{6CA6D03D-AB91-4A31-97A9-290EFAC3986E}" srcOrd="1" destOrd="0" presId="urn:microsoft.com/office/officeart/2005/8/layout/list1"/>
    <dgm:cxn modelId="{70381B7F-AE3D-49DA-B7D7-E51C911B5CEE}" type="presParOf" srcId="{53DB2B64-1386-4B1B-AF0F-F6B7B93DA500}" destId="{BAD407F3-E70B-4D60-B5F9-069F6E2B0723}" srcOrd="9" destOrd="0" presId="urn:microsoft.com/office/officeart/2005/8/layout/list1"/>
    <dgm:cxn modelId="{868FFBFD-85B1-4B41-BB53-74C99FD455D3}" type="presParOf" srcId="{53DB2B64-1386-4B1B-AF0F-F6B7B93DA500}" destId="{1D689CA6-3FD9-4C07-8CFF-1C249384208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2427F58-77B6-4C50-9B95-434FFF228D6B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3C1A2C6-FF8F-434C-BC9F-0C4A9022EBC2}">
      <dgm:prSet/>
      <dgm:spPr/>
      <dgm:t>
        <a:bodyPr/>
        <a:lstStyle/>
        <a:p>
          <a:pPr rtl="0"/>
          <a:r>
            <a:rPr lang="ru-RU" b="1" i="1" smtClean="0"/>
            <a:t>RR - room rate, RO - room only, ОВ - only bed</a:t>
          </a:r>
          <a:r>
            <a:rPr lang="ru-RU" smtClean="0"/>
            <a:t>, </a:t>
          </a:r>
          <a:endParaRPr lang="ru-RU"/>
        </a:p>
      </dgm:t>
    </dgm:pt>
    <dgm:pt modelId="{3CD9852A-BE68-4566-9B3A-737C2F5BF2FF}" type="parTrans" cxnId="{B00DE3C4-BF19-4815-800A-E4CD166190EA}">
      <dgm:prSet/>
      <dgm:spPr/>
      <dgm:t>
        <a:bodyPr/>
        <a:lstStyle/>
        <a:p>
          <a:endParaRPr lang="ru-RU"/>
        </a:p>
      </dgm:t>
    </dgm:pt>
    <dgm:pt modelId="{0DA2C3F3-ED1B-4956-9B09-0372532F2866}" type="sibTrans" cxnId="{B00DE3C4-BF19-4815-800A-E4CD166190EA}">
      <dgm:prSet/>
      <dgm:spPr/>
      <dgm:t>
        <a:bodyPr/>
        <a:lstStyle/>
        <a:p>
          <a:endParaRPr lang="ru-RU"/>
        </a:p>
      </dgm:t>
    </dgm:pt>
    <dgm:pt modelId="{9A879F7B-CA5B-4028-921D-BC702400F3B7}">
      <dgm:prSet/>
      <dgm:spPr/>
      <dgm:t>
        <a:bodyPr/>
        <a:lstStyle/>
        <a:p>
          <a:pPr rtl="0"/>
          <a:r>
            <a:rPr lang="ru-RU" b="1" i="1" smtClean="0"/>
            <a:t>BB - bed &amp; breakfast </a:t>
          </a:r>
          <a:endParaRPr lang="ru-RU"/>
        </a:p>
      </dgm:t>
    </dgm:pt>
    <dgm:pt modelId="{6740A4E9-E295-4496-BB42-3A0FAAC89C46}" type="parTrans" cxnId="{3D82B2CB-2ACB-4457-9D2E-54370224E81E}">
      <dgm:prSet/>
      <dgm:spPr/>
      <dgm:t>
        <a:bodyPr/>
        <a:lstStyle/>
        <a:p>
          <a:endParaRPr lang="ru-RU"/>
        </a:p>
      </dgm:t>
    </dgm:pt>
    <dgm:pt modelId="{68784BB0-1858-438C-A85E-73DC52D699B5}" type="sibTrans" cxnId="{3D82B2CB-2ACB-4457-9D2E-54370224E81E}">
      <dgm:prSet/>
      <dgm:spPr/>
      <dgm:t>
        <a:bodyPr/>
        <a:lstStyle/>
        <a:p>
          <a:endParaRPr lang="ru-RU"/>
        </a:p>
      </dgm:t>
    </dgm:pt>
    <dgm:pt modelId="{BE2B148C-7546-4A8B-8F69-321ABECF2976}">
      <dgm:prSet/>
      <dgm:spPr/>
      <dgm:t>
        <a:bodyPr/>
        <a:lstStyle/>
        <a:p>
          <a:pPr rtl="0"/>
          <a:r>
            <a:rPr lang="ru-RU" b="1" i="1" smtClean="0"/>
            <a:t>HB - half board </a:t>
          </a:r>
          <a:endParaRPr lang="ru-RU"/>
        </a:p>
      </dgm:t>
    </dgm:pt>
    <dgm:pt modelId="{CCDF8F25-4870-4B08-B84F-B45E5718F87B}" type="parTrans" cxnId="{82CCDA4D-B68E-4837-A6DF-3866025C4130}">
      <dgm:prSet/>
      <dgm:spPr/>
      <dgm:t>
        <a:bodyPr/>
        <a:lstStyle/>
        <a:p>
          <a:endParaRPr lang="ru-RU"/>
        </a:p>
      </dgm:t>
    </dgm:pt>
    <dgm:pt modelId="{DED0D3DA-6376-4766-8DFF-CD401EEE2A32}" type="sibTrans" cxnId="{82CCDA4D-B68E-4837-A6DF-3866025C4130}">
      <dgm:prSet/>
      <dgm:spPr/>
      <dgm:t>
        <a:bodyPr/>
        <a:lstStyle/>
        <a:p>
          <a:endParaRPr lang="ru-RU"/>
        </a:p>
      </dgm:t>
    </dgm:pt>
    <dgm:pt modelId="{80AFAB67-5ED3-4F75-BF7F-2594420A5A0A}">
      <dgm:prSet/>
      <dgm:spPr/>
      <dgm:t>
        <a:bodyPr/>
        <a:lstStyle/>
        <a:p>
          <a:pPr rtl="0"/>
          <a:r>
            <a:rPr lang="ru-RU" b="1" i="1" smtClean="0"/>
            <a:t>HB+ - half board +, extended half board</a:t>
          </a:r>
          <a:endParaRPr lang="ru-RU"/>
        </a:p>
      </dgm:t>
    </dgm:pt>
    <dgm:pt modelId="{4C6787B7-99B6-48EE-9667-A0F302BAA2A3}" type="parTrans" cxnId="{8F0AD1CC-89AF-438B-8FEC-D13C06A5FECF}">
      <dgm:prSet/>
      <dgm:spPr/>
      <dgm:t>
        <a:bodyPr/>
        <a:lstStyle/>
        <a:p>
          <a:endParaRPr lang="ru-RU"/>
        </a:p>
      </dgm:t>
    </dgm:pt>
    <dgm:pt modelId="{7F055EE6-776C-4239-A452-3A45CE46E54B}" type="sibTrans" cxnId="{8F0AD1CC-89AF-438B-8FEC-D13C06A5FECF}">
      <dgm:prSet/>
      <dgm:spPr/>
      <dgm:t>
        <a:bodyPr/>
        <a:lstStyle/>
        <a:p>
          <a:endParaRPr lang="ru-RU"/>
        </a:p>
      </dgm:t>
    </dgm:pt>
    <dgm:pt modelId="{1DCCC32B-5920-41D8-AFA4-01028D1E00A8}">
      <dgm:prSet/>
      <dgm:spPr/>
      <dgm:t>
        <a:bodyPr/>
        <a:lstStyle/>
        <a:p>
          <a:pPr rtl="0"/>
          <a:r>
            <a:rPr lang="ru-RU" b="1" i="1" smtClean="0"/>
            <a:t>FB - full board </a:t>
          </a:r>
          <a:endParaRPr lang="ru-RU"/>
        </a:p>
      </dgm:t>
    </dgm:pt>
    <dgm:pt modelId="{BBF86270-4DE1-45F5-92D4-04AA09EB9165}" type="parTrans" cxnId="{74AC74B6-1FF3-4AB1-93BA-9ED1BDD2294C}">
      <dgm:prSet/>
      <dgm:spPr/>
      <dgm:t>
        <a:bodyPr/>
        <a:lstStyle/>
        <a:p>
          <a:endParaRPr lang="ru-RU"/>
        </a:p>
      </dgm:t>
    </dgm:pt>
    <dgm:pt modelId="{A88EF75B-BF01-4AF4-8710-7F8D51C95893}" type="sibTrans" cxnId="{74AC74B6-1FF3-4AB1-93BA-9ED1BDD2294C}">
      <dgm:prSet/>
      <dgm:spPr/>
      <dgm:t>
        <a:bodyPr/>
        <a:lstStyle/>
        <a:p>
          <a:endParaRPr lang="ru-RU"/>
        </a:p>
      </dgm:t>
    </dgm:pt>
    <dgm:pt modelId="{73F7FE5A-3979-401F-B7DC-38C18A8EAFF3}">
      <dgm:prSet/>
      <dgm:spPr/>
      <dgm:t>
        <a:bodyPr/>
        <a:lstStyle/>
        <a:p>
          <a:pPr rtl="0"/>
          <a:r>
            <a:rPr lang="ru-RU" b="1" i="1" smtClean="0"/>
            <a:t>FB+, EXTFB - full board +, extended full board </a:t>
          </a:r>
          <a:endParaRPr lang="ru-RU"/>
        </a:p>
      </dgm:t>
    </dgm:pt>
    <dgm:pt modelId="{AAF8B9D4-3666-4D52-8D0C-34E2DD907933}" type="parTrans" cxnId="{EB6B2427-1080-4838-BEF8-1F6AAC1F4C6F}">
      <dgm:prSet/>
      <dgm:spPr/>
      <dgm:t>
        <a:bodyPr/>
        <a:lstStyle/>
        <a:p>
          <a:endParaRPr lang="ru-RU"/>
        </a:p>
      </dgm:t>
    </dgm:pt>
    <dgm:pt modelId="{2F73053E-8D8A-4073-9BE7-1D7CB7E5C522}" type="sibTrans" cxnId="{EB6B2427-1080-4838-BEF8-1F6AAC1F4C6F}">
      <dgm:prSet/>
      <dgm:spPr/>
      <dgm:t>
        <a:bodyPr/>
        <a:lstStyle/>
        <a:p>
          <a:endParaRPr lang="ru-RU"/>
        </a:p>
      </dgm:t>
    </dgm:pt>
    <dgm:pt modelId="{3191031E-072C-4639-BDB0-FCAD8E3DBF5E}" type="pres">
      <dgm:prSet presAssocID="{12427F58-77B6-4C50-9B95-434FFF228D6B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A4E80F2A-0ADE-487C-A99A-51BF0265EB86}" type="pres">
      <dgm:prSet presAssocID="{63C1A2C6-FF8F-434C-BC9F-0C4A9022EBC2}" presName="parenttextcomposite" presStyleCnt="0"/>
      <dgm:spPr/>
    </dgm:pt>
    <dgm:pt modelId="{0AAE524B-86B1-4AD4-8E94-24B77CF72E25}" type="pres">
      <dgm:prSet presAssocID="{63C1A2C6-FF8F-434C-BC9F-0C4A9022EBC2}" presName="parenttext" presStyleLbl="revTx" presStyleIdx="0" presStyleCnt="6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02D77-6F03-49AE-BB63-1244665DCA39}" type="pres">
      <dgm:prSet presAssocID="{63C1A2C6-FF8F-434C-BC9F-0C4A9022EBC2}" presName="parallelogramComposite" presStyleCnt="0"/>
      <dgm:spPr/>
    </dgm:pt>
    <dgm:pt modelId="{1058463B-FF43-4BC6-A2AE-97AE75A0CD01}" type="pres">
      <dgm:prSet presAssocID="{63C1A2C6-FF8F-434C-BC9F-0C4A9022EBC2}" presName="parallelogram1" presStyleLbl="alignNode1" presStyleIdx="0" presStyleCnt="42"/>
      <dgm:spPr/>
    </dgm:pt>
    <dgm:pt modelId="{12F63AB7-75D1-4A02-8F10-6D15802C5A78}" type="pres">
      <dgm:prSet presAssocID="{63C1A2C6-FF8F-434C-BC9F-0C4A9022EBC2}" presName="parallelogram2" presStyleLbl="alignNode1" presStyleIdx="1" presStyleCnt="42"/>
      <dgm:spPr/>
    </dgm:pt>
    <dgm:pt modelId="{25AC325E-8A8B-4CC0-B471-1F46439622DA}" type="pres">
      <dgm:prSet presAssocID="{63C1A2C6-FF8F-434C-BC9F-0C4A9022EBC2}" presName="parallelogram3" presStyleLbl="alignNode1" presStyleIdx="2" presStyleCnt="42"/>
      <dgm:spPr/>
    </dgm:pt>
    <dgm:pt modelId="{74B2B87E-A28B-4EE6-8DF0-AC8A18E7F459}" type="pres">
      <dgm:prSet presAssocID="{63C1A2C6-FF8F-434C-BC9F-0C4A9022EBC2}" presName="parallelogram4" presStyleLbl="alignNode1" presStyleIdx="3" presStyleCnt="42"/>
      <dgm:spPr/>
    </dgm:pt>
    <dgm:pt modelId="{84FDDC20-6D35-4B15-868E-6498B17B0E00}" type="pres">
      <dgm:prSet presAssocID="{63C1A2C6-FF8F-434C-BC9F-0C4A9022EBC2}" presName="parallelogram5" presStyleLbl="alignNode1" presStyleIdx="4" presStyleCnt="42"/>
      <dgm:spPr/>
    </dgm:pt>
    <dgm:pt modelId="{905F83A7-9612-4D90-8DEB-1391CCDD1E8A}" type="pres">
      <dgm:prSet presAssocID="{63C1A2C6-FF8F-434C-BC9F-0C4A9022EBC2}" presName="parallelogram6" presStyleLbl="alignNode1" presStyleIdx="5" presStyleCnt="42"/>
      <dgm:spPr/>
    </dgm:pt>
    <dgm:pt modelId="{C7419DD4-9D3A-4DE7-99B9-819D689141F6}" type="pres">
      <dgm:prSet presAssocID="{63C1A2C6-FF8F-434C-BC9F-0C4A9022EBC2}" presName="parallelogram7" presStyleLbl="alignNode1" presStyleIdx="6" presStyleCnt="42"/>
      <dgm:spPr/>
    </dgm:pt>
    <dgm:pt modelId="{14704201-3C1B-4B0A-9FAB-6FD9A61A6802}" type="pres">
      <dgm:prSet presAssocID="{0DA2C3F3-ED1B-4956-9B09-0372532F2866}" presName="sibTrans" presStyleCnt="0"/>
      <dgm:spPr/>
    </dgm:pt>
    <dgm:pt modelId="{52BA95CD-607F-465E-AA84-A853DE519D20}" type="pres">
      <dgm:prSet presAssocID="{9A879F7B-CA5B-4028-921D-BC702400F3B7}" presName="parenttextcomposite" presStyleCnt="0"/>
      <dgm:spPr/>
    </dgm:pt>
    <dgm:pt modelId="{203C3897-E619-4785-9978-C94BE7C43FFA}" type="pres">
      <dgm:prSet presAssocID="{9A879F7B-CA5B-4028-921D-BC702400F3B7}" presName="parenttext" presStyleLbl="revTx" presStyleIdx="1" presStyleCnt="6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342372-A780-490B-B9B7-C06B2842C8A3}" type="pres">
      <dgm:prSet presAssocID="{9A879F7B-CA5B-4028-921D-BC702400F3B7}" presName="parallelogramComposite" presStyleCnt="0"/>
      <dgm:spPr/>
    </dgm:pt>
    <dgm:pt modelId="{D4200415-249B-43A5-AA53-AD58262DD209}" type="pres">
      <dgm:prSet presAssocID="{9A879F7B-CA5B-4028-921D-BC702400F3B7}" presName="parallelogram1" presStyleLbl="alignNode1" presStyleIdx="7" presStyleCnt="42"/>
      <dgm:spPr/>
    </dgm:pt>
    <dgm:pt modelId="{8D68B5C0-32F3-488F-B5E3-07F0FD0AC178}" type="pres">
      <dgm:prSet presAssocID="{9A879F7B-CA5B-4028-921D-BC702400F3B7}" presName="parallelogram2" presStyleLbl="alignNode1" presStyleIdx="8" presStyleCnt="42"/>
      <dgm:spPr/>
    </dgm:pt>
    <dgm:pt modelId="{60D6EA7A-1E56-41BA-9B4B-33878F85DE65}" type="pres">
      <dgm:prSet presAssocID="{9A879F7B-CA5B-4028-921D-BC702400F3B7}" presName="parallelogram3" presStyleLbl="alignNode1" presStyleIdx="9" presStyleCnt="42"/>
      <dgm:spPr/>
    </dgm:pt>
    <dgm:pt modelId="{EE62C968-CEBC-4E63-B5EF-6CFFF3658E65}" type="pres">
      <dgm:prSet presAssocID="{9A879F7B-CA5B-4028-921D-BC702400F3B7}" presName="parallelogram4" presStyleLbl="alignNode1" presStyleIdx="10" presStyleCnt="42"/>
      <dgm:spPr/>
    </dgm:pt>
    <dgm:pt modelId="{6998EEB5-83DF-4B13-9083-D4F99E4EE35F}" type="pres">
      <dgm:prSet presAssocID="{9A879F7B-CA5B-4028-921D-BC702400F3B7}" presName="parallelogram5" presStyleLbl="alignNode1" presStyleIdx="11" presStyleCnt="42"/>
      <dgm:spPr/>
    </dgm:pt>
    <dgm:pt modelId="{E76CF9B2-59B5-472B-86F1-C0317FFCFD83}" type="pres">
      <dgm:prSet presAssocID="{9A879F7B-CA5B-4028-921D-BC702400F3B7}" presName="parallelogram6" presStyleLbl="alignNode1" presStyleIdx="12" presStyleCnt="42"/>
      <dgm:spPr/>
    </dgm:pt>
    <dgm:pt modelId="{FE411380-F457-4F34-B79C-10389A9A9C91}" type="pres">
      <dgm:prSet presAssocID="{9A879F7B-CA5B-4028-921D-BC702400F3B7}" presName="parallelogram7" presStyleLbl="alignNode1" presStyleIdx="13" presStyleCnt="42"/>
      <dgm:spPr/>
    </dgm:pt>
    <dgm:pt modelId="{C44CAFAF-EE5B-475E-80A5-1394F3B749C8}" type="pres">
      <dgm:prSet presAssocID="{68784BB0-1858-438C-A85E-73DC52D699B5}" presName="sibTrans" presStyleCnt="0"/>
      <dgm:spPr/>
    </dgm:pt>
    <dgm:pt modelId="{53153C9B-9E0B-4206-9446-6988288F9616}" type="pres">
      <dgm:prSet presAssocID="{BE2B148C-7546-4A8B-8F69-321ABECF2976}" presName="parenttextcomposite" presStyleCnt="0"/>
      <dgm:spPr/>
    </dgm:pt>
    <dgm:pt modelId="{104DBC25-0A13-4184-AAD8-B698450B5A85}" type="pres">
      <dgm:prSet presAssocID="{BE2B148C-7546-4A8B-8F69-321ABECF2976}" presName="parenttext" presStyleLbl="revTx" presStyleIdx="2" presStyleCnt="6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99162A-E555-4D5A-AB5D-4574604CA93C}" type="pres">
      <dgm:prSet presAssocID="{BE2B148C-7546-4A8B-8F69-321ABECF2976}" presName="parallelogramComposite" presStyleCnt="0"/>
      <dgm:spPr/>
    </dgm:pt>
    <dgm:pt modelId="{69A166A8-BE28-49E1-A288-EEEE171B731E}" type="pres">
      <dgm:prSet presAssocID="{BE2B148C-7546-4A8B-8F69-321ABECF2976}" presName="parallelogram1" presStyleLbl="alignNode1" presStyleIdx="14" presStyleCnt="42"/>
      <dgm:spPr/>
    </dgm:pt>
    <dgm:pt modelId="{34D73802-069E-4107-AEA8-C022C56CD4BE}" type="pres">
      <dgm:prSet presAssocID="{BE2B148C-7546-4A8B-8F69-321ABECF2976}" presName="parallelogram2" presStyleLbl="alignNode1" presStyleIdx="15" presStyleCnt="42"/>
      <dgm:spPr/>
    </dgm:pt>
    <dgm:pt modelId="{26815157-6CAA-47EA-BA72-79C37DB94912}" type="pres">
      <dgm:prSet presAssocID="{BE2B148C-7546-4A8B-8F69-321ABECF2976}" presName="parallelogram3" presStyleLbl="alignNode1" presStyleIdx="16" presStyleCnt="42"/>
      <dgm:spPr/>
    </dgm:pt>
    <dgm:pt modelId="{A190D9A2-2F11-4D65-B3D5-5D103060CC07}" type="pres">
      <dgm:prSet presAssocID="{BE2B148C-7546-4A8B-8F69-321ABECF2976}" presName="parallelogram4" presStyleLbl="alignNode1" presStyleIdx="17" presStyleCnt="42"/>
      <dgm:spPr/>
    </dgm:pt>
    <dgm:pt modelId="{83F2077E-0FB9-4BBD-85A1-551A3F14578F}" type="pres">
      <dgm:prSet presAssocID="{BE2B148C-7546-4A8B-8F69-321ABECF2976}" presName="parallelogram5" presStyleLbl="alignNode1" presStyleIdx="18" presStyleCnt="42"/>
      <dgm:spPr/>
    </dgm:pt>
    <dgm:pt modelId="{7E30F66D-A4D0-4815-8259-3A18CD4031A3}" type="pres">
      <dgm:prSet presAssocID="{BE2B148C-7546-4A8B-8F69-321ABECF2976}" presName="parallelogram6" presStyleLbl="alignNode1" presStyleIdx="19" presStyleCnt="42"/>
      <dgm:spPr/>
    </dgm:pt>
    <dgm:pt modelId="{43D917EE-9312-472B-9D4F-4E2BF19AF78D}" type="pres">
      <dgm:prSet presAssocID="{BE2B148C-7546-4A8B-8F69-321ABECF2976}" presName="parallelogram7" presStyleLbl="alignNode1" presStyleIdx="20" presStyleCnt="42"/>
      <dgm:spPr/>
    </dgm:pt>
    <dgm:pt modelId="{0CFF19FA-5B4F-4272-992F-F14BAAD139A3}" type="pres">
      <dgm:prSet presAssocID="{DED0D3DA-6376-4766-8DFF-CD401EEE2A32}" presName="sibTrans" presStyleCnt="0"/>
      <dgm:spPr/>
    </dgm:pt>
    <dgm:pt modelId="{1076B3DF-CF05-44F7-AB8A-C69FD5517EEB}" type="pres">
      <dgm:prSet presAssocID="{80AFAB67-5ED3-4F75-BF7F-2594420A5A0A}" presName="parenttextcomposite" presStyleCnt="0"/>
      <dgm:spPr/>
    </dgm:pt>
    <dgm:pt modelId="{06554262-091F-4E78-8C06-599274B1BB37}" type="pres">
      <dgm:prSet presAssocID="{80AFAB67-5ED3-4F75-BF7F-2594420A5A0A}" presName="parenttext" presStyleLbl="revTx" presStyleIdx="3" presStyleCnt="6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AB1EA4-4E31-42B2-BBCB-92B4199BB8BB}" type="pres">
      <dgm:prSet presAssocID="{80AFAB67-5ED3-4F75-BF7F-2594420A5A0A}" presName="parallelogramComposite" presStyleCnt="0"/>
      <dgm:spPr/>
    </dgm:pt>
    <dgm:pt modelId="{329C4D46-E345-4D49-8B06-1665FA1A5566}" type="pres">
      <dgm:prSet presAssocID="{80AFAB67-5ED3-4F75-BF7F-2594420A5A0A}" presName="parallelogram1" presStyleLbl="alignNode1" presStyleIdx="21" presStyleCnt="42"/>
      <dgm:spPr/>
    </dgm:pt>
    <dgm:pt modelId="{8A3BF7C6-1386-43FF-9CC8-C13B9F9148D1}" type="pres">
      <dgm:prSet presAssocID="{80AFAB67-5ED3-4F75-BF7F-2594420A5A0A}" presName="parallelogram2" presStyleLbl="alignNode1" presStyleIdx="22" presStyleCnt="42"/>
      <dgm:spPr/>
    </dgm:pt>
    <dgm:pt modelId="{AB4AEA86-EF8E-48D3-8149-434FCF20747F}" type="pres">
      <dgm:prSet presAssocID="{80AFAB67-5ED3-4F75-BF7F-2594420A5A0A}" presName="parallelogram3" presStyleLbl="alignNode1" presStyleIdx="23" presStyleCnt="42"/>
      <dgm:spPr/>
    </dgm:pt>
    <dgm:pt modelId="{90D4FDDE-7090-4F19-A349-0DF3C7DA1E01}" type="pres">
      <dgm:prSet presAssocID="{80AFAB67-5ED3-4F75-BF7F-2594420A5A0A}" presName="parallelogram4" presStyleLbl="alignNode1" presStyleIdx="24" presStyleCnt="42"/>
      <dgm:spPr/>
    </dgm:pt>
    <dgm:pt modelId="{611C880A-3172-4460-9135-3659A353EAC4}" type="pres">
      <dgm:prSet presAssocID="{80AFAB67-5ED3-4F75-BF7F-2594420A5A0A}" presName="parallelogram5" presStyleLbl="alignNode1" presStyleIdx="25" presStyleCnt="42"/>
      <dgm:spPr/>
    </dgm:pt>
    <dgm:pt modelId="{742E1064-C4E2-48CC-BC8B-BA4A31B9D8D0}" type="pres">
      <dgm:prSet presAssocID="{80AFAB67-5ED3-4F75-BF7F-2594420A5A0A}" presName="parallelogram6" presStyleLbl="alignNode1" presStyleIdx="26" presStyleCnt="42"/>
      <dgm:spPr/>
    </dgm:pt>
    <dgm:pt modelId="{8EFFD966-C9EF-44A4-BAFD-D98903A9205A}" type="pres">
      <dgm:prSet presAssocID="{80AFAB67-5ED3-4F75-BF7F-2594420A5A0A}" presName="parallelogram7" presStyleLbl="alignNode1" presStyleIdx="27" presStyleCnt="42"/>
      <dgm:spPr/>
    </dgm:pt>
    <dgm:pt modelId="{CB76D7F0-8EA3-46DF-BCCE-27BAA84087BE}" type="pres">
      <dgm:prSet presAssocID="{7F055EE6-776C-4239-A452-3A45CE46E54B}" presName="sibTrans" presStyleCnt="0"/>
      <dgm:spPr/>
    </dgm:pt>
    <dgm:pt modelId="{9B1598D9-EA25-4FD7-96D3-A33DFDC69DC1}" type="pres">
      <dgm:prSet presAssocID="{1DCCC32B-5920-41D8-AFA4-01028D1E00A8}" presName="parenttextcomposite" presStyleCnt="0"/>
      <dgm:spPr/>
    </dgm:pt>
    <dgm:pt modelId="{B900C137-C004-4D2F-A9CC-4079091CFEAF}" type="pres">
      <dgm:prSet presAssocID="{1DCCC32B-5920-41D8-AFA4-01028D1E00A8}" presName="parenttext" presStyleLbl="revTx" presStyleIdx="4" presStyleCnt="6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A78AE3-8E65-40B6-B003-B7E6F59DBD21}" type="pres">
      <dgm:prSet presAssocID="{1DCCC32B-5920-41D8-AFA4-01028D1E00A8}" presName="parallelogramComposite" presStyleCnt="0"/>
      <dgm:spPr/>
    </dgm:pt>
    <dgm:pt modelId="{AFD6B1BB-F57F-424D-8566-D627F3259D0A}" type="pres">
      <dgm:prSet presAssocID="{1DCCC32B-5920-41D8-AFA4-01028D1E00A8}" presName="parallelogram1" presStyleLbl="alignNode1" presStyleIdx="28" presStyleCnt="42"/>
      <dgm:spPr/>
    </dgm:pt>
    <dgm:pt modelId="{29808C6C-F387-4F6D-BD29-F2F9F470E71D}" type="pres">
      <dgm:prSet presAssocID="{1DCCC32B-5920-41D8-AFA4-01028D1E00A8}" presName="parallelogram2" presStyleLbl="alignNode1" presStyleIdx="29" presStyleCnt="42"/>
      <dgm:spPr/>
    </dgm:pt>
    <dgm:pt modelId="{F1878258-484B-43FB-B7B4-1BB52ED3CBD0}" type="pres">
      <dgm:prSet presAssocID="{1DCCC32B-5920-41D8-AFA4-01028D1E00A8}" presName="parallelogram3" presStyleLbl="alignNode1" presStyleIdx="30" presStyleCnt="42"/>
      <dgm:spPr/>
    </dgm:pt>
    <dgm:pt modelId="{EB73D196-ABBD-439C-AFA9-1D712EA6FA0C}" type="pres">
      <dgm:prSet presAssocID="{1DCCC32B-5920-41D8-AFA4-01028D1E00A8}" presName="parallelogram4" presStyleLbl="alignNode1" presStyleIdx="31" presStyleCnt="42"/>
      <dgm:spPr/>
    </dgm:pt>
    <dgm:pt modelId="{2B7F472D-6E97-4712-9B22-B77E38002E93}" type="pres">
      <dgm:prSet presAssocID="{1DCCC32B-5920-41D8-AFA4-01028D1E00A8}" presName="parallelogram5" presStyleLbl="alignNode1" presStyleIdx="32" presStyleCnt="42"/>
      <dgm:spPr/>
    </dgm:pt>
    <dgm:pt modelId="{AFCF171F-0406-4088-9E94-696503D36A3F}" type="pres">
      <dgm:prSet presAssocID="{1DCCC32B-5920-41D8-AFA4-01028D1E00A8}" presName="parallelogram6" presStyleLbl="alignNode1" presStyleIdx="33" presStyleCnt="42"/>
      <dgm:spPr/>
    </dgm:pt>
    <dgm:pt modelId="{BA6CE069-9313-4F7A-BF1A-D603BE76C47D}" type="pres">
      <dgm:prSet presAssocID="{1DCCC32B-5920-41D8-AFA4-01028D1E00A8}" presName="parallelogram7" presStyleLbl="alignNode1" presStyleIdx="34" presStyleCnt="42"/>
      <dgm:spPr/>
    </dgm:pt>
    <dgm:pt modelId="{76B0AA89-5B6A-4EC9-A0A5-F0C53B56F058}" type="pres">
      <dgm:prSet presAssocID="{A88EF75B-BF01-4AF4-8710-7F8D51C95893}" presName="sibTrans" presStyleCnt="0"/>
      <dgm:spPr/>
    </dgm:pt>
    <dgm:pt modelId="{E1422FD4-63A8-42E8-9016-B98E9EA4EF15}" type="pres">
      <dgm:prSet presAssocID="{73F7FE5A-3979-401F-B7DC-38C18A8EAFF3}" presName="parenttextcomposite" presStyleCnt="0"/>
      <dgm:spPr/>
    </dgm:pt>
    <dgm:pt modelId="{62DB0FCF-18F9-49E0-985D-37F9DD432597}" type="pres">
      <dgm:prSet presAssocID="{73F7FE5A-3979-401F-B7DC-38C18A8EAFF3}" presName="parenttext" presStyleLbl="revTx" presStyleIdx="5" presStyleCnt="6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D564F4-0C67-49EB-9A6F-123647B6DA3B}" type="pres">
      <dgm:prSet presAssocID="{73F7FE5A-3979-401F-B7DC-38C18A8EAFF3}" presName="parallelogramComposite" presStyleCnt="0"/>
      <dgm:spPr/>
    </dgm:pt>
    <dgm:pt modelId="{F7F77B17-3319-498A-939B-C724957667F6}" type="pres">
      <dgm:prSet presAssocID="{73F7FE5A-3979-401F-B7DC-38C18A8EAFF3}" presName="parallelogram1" presStyleLbl="alignNode1" presStyleIdx="35" presStyleCnt="42"/>
      <dgm:spPr/>
    </dgm:pt>
    <dgm:pt modelId="{0210C9D2-7799-4BC5-9869-774F052E4CB4}" type="pres">
      <dgm:prSet presAssocID="{73F7FE5A-3979-401F-B7DC-38C18A8EAFF3}" presName="parallelogram2" presStyleLbl="alignNode1" presStyleIdx="36" presStyleCnt="42"/>
      <dgm:spPr/>
    </dgm:pt>
    <dgm:pt modelId="{539747B5-6EF6-477C-B9B8-1618A2B0B0AA}" type="pres">
      <dgm:prSet presAssocID="{73F7FE5A-3979-401F-B7DC-38C18A8EAFF3}" presName="parallelogram3" presStyleLbl="alignNode1" presStyleIdx="37" presStyleCnt="42"/>
      <dgm:spPr/>
    </dgm:pt>
    <dgm:pt modelId="{17D1E49E-EE03-4AE9-8945-C79467D15326}" type="pres">
      <dgm:prSet presAssocID="{73F7FE5A-3979-401F-B7DC-38C18A8EAFF3}" presName="parallelogram4" presStyleLbl="alignNode1" presStyleIdx="38" presStyleCnt="42"/>
      <dgm:spPr/>
    </dgm:pt>
    <dgm:pt modelId="{C00BDCD3-156D-49F9-A920-720F7458B366}" type="pres">
      <dgm:prSet presAssocID="{73F7FE5A-3979-401F-B7DC-38C18A8EAFF3}" presName="parallelogram5" presStyleLbl="alignNode1" presStyleIdx="39" presStyleCnt="42"/>
      <dgm:spPr/>
    </dgm:pt>
    <dgm:pt modelId="{35AA0E20-839B-4F05-91D6-CEBF1392E964}" type="pres">
      <dgm:prSet presAssocID="{73F7FE5A-3979-401F-B7DC-38C18A8EAFF3}" presName="parallelogram6" presStyleLbl="alignNode1" presStyleIdx="40" presStyleCnt="42"/>
      <dgm:spPr/>
    </dgm:pt>
    <dgm:pt modelId="{6FA6E340-C01A-4DB9-9D2D-DECC6F0AFC9E}" type="pres">
      <dgm:prSet presAssocID="{73F7FE5A-3979-401F-B7DC-38C18A8EAFF3}" presName="parallelogram7" presStyleLbl="alignNode1" presStyleIdx="41" presStyleCnt="42"/>
      <dgm:spPr/>
    </dgm:pt>
  </dgm:ptLst>
  <dgm:cxnLst>
    <dgm:cxn modelId="{8F0AD1CC-89AF-438B-8FEC-D13C06A5FECF}" srcId="{12427F58-77B6-4C50-9B95-434FFF228D6B}" destId="{80AFAB67-5ED3-4F75-BF7F-2594420A5A0A}" srcOrd="3" destOrd="0" parTransId="{4C6787B7-99B6-48EE-9667-A0F302BAA2A3}" sibTransId="{7F055EE6-776C-4239-A452-3A45CE46E54B}"/>
    <dgm:cxn modelId="{A1E6B7B8-79EF-4AEB-B528-D72879911812}" type="presOf" srcId="{9A879F7B-CA5B-4028-921D-BC702400F3B7}" destId="{203C3897-E619-4785-9978-C94BE7C43FFA}" srcOrd="0" destOrd="0" presId="urn:microsoft.com/office/officeart/2008/layout/VerticalAccentList"/>
    <dgm:cxn modelId="{74AC74B6-1FF3-4AB1-93BA-9ED1BDD2294C}" srcId="{12427F58-77B6-4C50-9B95-434FFF228D6B}" destId="{1DCCC32B-5920-41D8-AFA4-01028D1E00A8}" srcOrd="4" destOrd="0" parTransId="{BBF86270-4DE1-45F5-92D4-04AA09EB9165}" sibTransId="{A88EF75B-BF01-4AF4-8710-7F8D51C95893}"/>
    <dgm:cxn modelId="{59EE8DC2-A7E4-4C2C-9C97-72ECEB3FFE20}" type="presOf" srcId="{1DCCC32B-5920-41D8-AFA4-01028D1E00A8}" destId="{B900C137-C004-4D2F-A9CC-4079091CFEAF}" srcOrd="0" destOrd="0" presId="urn:microsoft.com/office/officeart/2008/layout/VerticalAccentList"/>
    <dgm:cxn modelId="{3D343802-EF20-4F61-8E62-042440C938F6}" type="presOf" srcId="{63C1A2C6-FF8F-434C-BC9F-0C4A9022EBC2}" destId="{0AAE524B-86B1-4AD4-8E94-24B77CF72E25}" srcOrd="0" destOrd="0" presId="urn:microsoft.com/office/officeart/2008/layout/VerticalAccentList"/>
    <dgm:cxn modelId="{82CCDA4D-B68E-4837-A6DF-3866025C4130}" srcId="{12427F58-77B6-4C50-9B95-434FFF228D6B}" destId="{BE2B148C-7546-4A8B-8F69-321ABECF2976}" srcOrd="2" destOrd="0" parTransId="{CCDF8F25-4870-4B08-B84F-B45E5718F87B}" sibTransId="{DED0D3DA-6376-4766-8DFF-CD401EEE2A32}"/>
    <dgm:cxn modelId="{2FBBD757-57E1-4A87-9EA6-51D2EA78C95D}" type="presOf" srcId="{BE2B148C-7546-4A8B-8F69-321ABECF2976}" destId="{104DBC25-0A13-4184-AAD8-B698450B5A85}" srcOrd="0" destOrd="0" presId="urn:microsoft.com/office/officeart/2008/layout/VerticalAccentList"/>
    <dgm:cxn modelId="{D0D1E415-1E64-4A7D-8675-84D15533E4B7}" type="presOf" srcId="{12427F58-77B6-4C50-9B95-434FFF228D6B}" destId="{3191031E-072C-4639-BDB0-FCAD8E3DBF5E}" srcOrd="0" destOrd="0" presId="urn:microsoft.com/office/officeart/2008/layout/VerticalAccentList"/>
    <dgm:cxn modelId="{EB6B2427-1080-4838-BEF8-1F6AAC1F4C6F}" srcId="{12427F58-77B6-4C50-9B95-434FFF228D6B}" destId="{73F7FE5A-3979-401F-B7DC-38C18A8EAFF3}" srcOrd="5" destOrd="0" parTransId="{AAF8B9D4-3666-4D52-8D0C-34E2DD907933}" sibTransId="{2F73053E-8D8A-4073-9BE7-1D7CB7E5C522}"/>
    <dgm:cxn modelId="{B00DE3C4-BF19-4815-800A-E4CD166190EA}" srcId="{12427F58-77B6-4C50-9B95-434FFF228D6B}" destId="{63C1A2C6-FF8F-434C-BC9F-0C4A9022EBC2}" srcOrd="0" destOrd="0" parTransId="{3CD9852A-BE68-4566-9B3A-737C2F5BF2FF}" sibTransId="{0DA2C3F3-ED1B-4956-9B09-0372532F2866}"/>
    <dgm:cxn modelId="{3D82B2CB-2ACB-4457-9D2E-54370224E81E}" srcId="{12427F58-77B6-4C50-9B95-434FFF228D6B}" destId="{9A879F7B-CA5B-4028-921D-BC702400F3B7}" srcOrd="1" destOrd="0" parTransId="{6740A4E9-E295-4496-BB42-3A0FAAC89C46}" sibTransId="{68784BB0-1858-438C-A85E-73DC52D699B5}"/>
    <dgm:cxn modelId="{278B5E81-E370-4ADA-96EF-99A06F1A9642}" type="presOf" srcId="{80AFAB67-5ED3-4F75-BF7F-2594420A5A0A}" destId="{06554262-091F-4E78-8C06-599274B1BB37}" srcOrd="0" destOrd="0" presId="urn:microsoft.com/office/officeart/2008/layout/VerticalAccentList"/>
    <dgm:cxn modelId="{9328D5D4-91BA-4500-8279-2D9E0F9B1CB8}" type="presOf" srcId="{73F7FE5A-3979-401F-B7DC-38C18A8EAFF3}" destId="{62DB0FCF-18F9-49E0-985D-37F9DD432597}" srcOrd="0" destOrd="0" presId="urn:microsoft.com/office/officeart/2008/layout/VerticalAccentList"/>
    <dgm:cxn modelId="{C770BBAC-AFC0-485E-A391-56A7C752880B}" type="presParOf" srcId="{3191031E-072C-4639-BDB0-FCAD8E3DBF5E}" destId="{A4E80F2A-0ADE-487C-A99A-51BF0265EB86}" srcOrd="0" destOrd="0" presId="urn:microsoft.com/office/officeart/2008/layout/VerticalAccentList"/>
    <dgm:cxn modelId="{DDAE33C2-B829-47F9-87A0-EBC5FE6E8858}" type="presParOf" srcId="{A4E80F2A-0ADE-487C-A99A-51BF0265EB86}" destId="{0AAE524B-86B1-4AD4-8E94-24B77CF72E25}" srcOrd="0" destOrd="0" presId="urn:microsoft.com/office/officeart/2008/layout/VerticalAccentList"/>
    <dgm:cxn modelId="{F7E883D4-A1D9-4BDD-A573-ACF3567AFFE8}" type="presParOf" srcId="{3191031E-072C-4639-BDB0-FCAD8E3DBF5E}" destId="{3AF02D77-6F03-49AE-BB63-1244665DCA39}" srcOrd="1" destOrd="0" presId="urn:microsoft.com/office/officeart/2008/layout/VerticalAccentList"/>
    <dgm:cxn modelId="{8BED5E57-86CA-4189-B767-E52BDE142A4F}" type="presParOf" srcId="{3AF02D77-6F03-49AE-BB63-1244665DCA39}" destId="{1058463B-FF43-4BC6-A2AE-97AE75A0CD01}" srcOrd="0" destOrd="0" presId="urn:microsoft.com/office/officeart/2008/layout/VerticalAccentList"/>
    <dgm:cxn modelId="{B0235426-F31A-4D2F-9E43-601BA0CC0CAD}" type="presParOf" srcId="{3AF02D77-6F03-49AE-BB63-1244665DCA39}" destId="{12F63AB7-75D1-4A02-8F10-6D15802C5A78}" srcOrd="1" destOrd="0" presId="urn:microsoft.com/office/officeart/2008/layout/VerticalAccentList"/>
    <dgm:cxn modelId="{D255B64A-2251-4A70-B3EC-86EE88A89609}" type="presParOf" srcId="{3AF02D77-6F03-49AE-BB63-1244665DCA39}" destId="{25AC325E-8A8B-4CC0-B471-1F46439622DA}" srcOrd="2" destOrd="0" presId="urn:microsoft.com/office/officeart/2008/layout/VerticalAccentList"/>
    <dgm:cxn modelId="{8EBFBFE0-91F2-4C4C-8520-78DB1C8830FF}" type="presParOf" srcId="{3AF02D77-6F03-49AE-BB63-1244665DCA39}" destId="{74B2B87E-A28B-4EE6-8DF0-AC8A18E7F459}" srcOrd="3" destOrd="0" presId="urn:microsoft.com/office/officeart/2008/layout/VerticalAccentList"/>
    <dgm:cxn modelId="{267AA5F4-C76E-4E18-9082-C5825CBFA7A9}" type="presParOf" srcId="{3AF02D77-6F03-49AE-BB63-1244665DCA39}" destId="{84FDDC20-6D35-4B15-868E-6498B17B0E00}" srcOrd="4" destOrd="0" presId="urn:microsoft.com/office/officeart/2008/layout/VerticalAccentList"/>
    <dgm:cxn modelId="{94BF962B-686A-472B-9010-528F0CCBC1A3}" type="presParOf" srcId="{3AF02D77-6F03-49AE-BB63-1244665DCA39}" destId="{905F83A7-9612-4D90-8DEB-1391CCDD1E8A}" srcOrd="5" destOrd="0" presId="urn:microsoft.com/office/officeart/2008/layout/VerticalAccentList"/>
    <dgm:cxn modelId="{244984EA-30EB-411A-BC1F-F499151E565F}" type="presParOf" srcId="{3AF02D77-6F03-49AE-BB63-1244665DCA39}" destId="{C7419DD4-9D3A-4DE7-99B9-819D689141F6}" srcOrd="6" destOrd="0" presId="urn:microsoft.com/office/officeart/2008/layout/VerticalAccentList"/>
    <dgm:cxn modelId="{81F65F8D-7B8E-43D7-AF10-DC9E98FF8B8D}" type="presParOf" srcId="{3191031E-072C-4639-BDB0-FCAD8E3DBF5E}" destId="{14704201-3C1B-4B0A-9FAB-6FD9A61A6802}" srcOrd="2" destOrd="0" presId="urn:microsoft.com/office/officeart/2008/layout/VerticalAccentList"/>
    <dgm:cxn modelId="{43B0F815-BC13-43BB-8B29-A4F013AE0D80}" type="presParOf" srcId="{3191031E-072C-4639-BDB0-FCAD8E3DBF5E}" destId="{52BA95CD-607F-465E-AA84-A853DE519D20}" srcOrd="3" destOrd="0" presId="urn:microsoft.com/office/officeart/2008/layout/VerticalAccentList"/>
    <dgm:cxn modelId="{1EACA92A-3F89-47DE-BCE4-D58A036C6654}" type="presParOf" srcId="{52BA95CD-607F-465E-AA84-A853DE519D20}" destId="{203C3897-E619-4785-9978-C94BE7C43FFA}" srcOrd="0" destOrd="0" presId="urn:microsoft.com/office/officeart/2008/layout/VerticalAccentList"/>
    <dgm:cxn modelId="{5C24F61F-CE61-4BA0-922A-A2041B4326FB}" type="presParOf" srcId="{3191031E-072C-4639-BDB0-FCAD8E3DBF5E}" destId="{D5342372-A780-490B-B9B7-C06B2842C8A3}" srcOrd="4" destOrd="0" presId="urn:microsoft.com/office/officeart/2008/layout/VerticalAccentList"/>
    <dgm:cxn modelId="{F068FA73-3736-4AC1-8185-B0B4CD469F27}" type="presParOf" srcId="{D5342372-A780-490B-B9B7-C06B2842C8A3}" destId="{D4200415-249B-43A5-AA53-AD58262DD209}" srcOrd="0" destOrd="0" presId="urn:microsoft.com/office/officeart/2008/layout/VerticalAccentList"/>
    <dgm:cxn modelId="{041D89D2-958C-433F-9F1B-E9EABEAC91ED}" type="presParOf" srcId="{D5342372-A780-490B-B9B7-C06B2842C8A3}" destId="{8D68B5C0-32F3-488F-B5E3-07F0FD0AC178}" srcOrd="1" destOrd="0" presId="urn:microsoft.com/office/officeart/2008/layout/VerticalAccentList"/>
    <dgm:cxn modelId="{93542C09-8C93-4F8B-9BE0-54A712A03F5D}" type="presParOf" srcId="{D5342372-A780-490B-B9B7-C06B2842C8A3}" destId="{60D6EA7A-1E56-41BA-9B4B-33878F85DE65}" srcOrd="2" destOrd="0" presId="urn:microsoft.com/office/officeart/2008/layout/VerticalAccentList"/>
    <dgm:cxn modelId="{C4228633-4616-41D1-83F2-179D5F3861F3}" type="presParOf" srcId="{D5342372-A780-490B-B9B7-C06B2842C8A3}" destId="{EE62C968-CEBC-4E63-B5EF-6CFFF3658E65}" srcOrd="3" destOrd="0" presId="urn:microsoft.com/office/officeart/2008/layout/VerticalAccentList"/>
    <dgm:cxn modelId="{1D9A81FD-4041-4B4C-94B4-EF1958225263}" type="presParOf" srcId="{D5342372-A780-490B-B9B7-C06B2842C8A3}" destId="{6998EEB5-83DF-4B13-9083-D4F99E4EE35F}" srcOrd="4" destOrd="0" presId="urn:microsoft.com/office/officeart/2008/layout/VerticalAccentList"/>
    <dgm:cxn modelId="{037CC3ED-382A-428E-BFC0-E8B962B40522}" type="presParOf" srcId="{D5342372-A780-490B-B9B7-C06B2842C8A3}" destId="{E76CF9B2-59B5-472B-86F1-C0317FFCFD83}" srcOrd="5" destOrd="0" presId="urn:microsoft.com/office/officeart/2008/layout/VerticalAccentList"/>
    <dgm:cxn modelId="{97BED56B-272F-4C5D-B796-7D06BF4D0D7B}" type="presParOf" srcId="{D5342372-A780-490B-B9B7-C06B2842C8A3}" destId="{FE411380-F457-4F34-B79C-10389A9A9C91}" srcOrd="6" destOrd="0" presId="urn:microsoft.com/office/officeart/2008/layout/VerticalAccentList"/>
    <dgm:cxn modelId="{CF8551F2-C728-4AA8-9E1C-C6F1EFCFDF2E}" type="presParOf" srcId="{3191031E-072C-4639-BDB0-FCAD8E3DBF5E}" destId="{C44CAFAF-EE5B-475E-80A5-1394F3B749C8}" srcOrd="5" destOrd="0" presId="urn:microsoft.com/office/officeart/2008/layout/VerticalAccentList"/>
    <dgm:cxn modelId="{505C5FDC-ED54-45BC-BD25-2F905D125B38}" type="presParOf" srcId="{3191031E-072C-4639-BDB0-FCAD8E3DBF5E}" destId="{53153C9B-9E0B-4206-9446-6988288F9616}" srcOrd="6" destOrd="0" presId="urn:microsoft.com/office/officeart/2008/layout/VerticalAccentList"/>
    <dgm:cxn modelId="{A9454BD3-00FE-4E6C-9869-BB4EEBD7E9B1}" type="presParOf" srcId="{53153C9B-9E0B-4206-9446-6988288F9616}" destId="{104DBC25-0A13-4184-AAD8-B698450B5A85}" srcOrd="0" destOrd="0" presId="urn:microsoft.com/office/officeart/2008/layout/VerticalAccentList"/>
    <dgm:cxn modelId="{9AB6DCEF-1D2B-473D-B9BE-ACF48A20AF2E}" type="presParOf" srcId="{3191031E-072C-4639-BDB0-FCAD8E3DBF5E}" destId="{4799162A-E555-4D5A-AB5D-4574604CA93C}" srcOrd="7" destOrd="0" presId="urn:microsoft.com/office/officeart/2008/layout/VerticalAccentList"/>
    <dgm:cxn modelId="{7653FEB3-6678-4717-8DBB-6C72B2D88036}" type="presParOf" srcId="{4799162A-E555-4D5A-AB5D-4574604CA93C}" destId="{69A166A8-BE28-49E1-A288-EEEE171B731E}" srcOrd="0" destOrd="0" presId="urn:microsoft.com/office/officeart/2008/layout/VerticalAccentList"/>
    <dgm:cxn modelId="{D9ACF200-34C4-42FB-BB11-50FAC99D18EA}" type="presParOf" srcId="{4799162A-E555-4D5A-AB5D-4574604CA93C}" destId="{34D73802-069E-4107-AEA8-C022C56CD4BE}" srcOrd="1" destOrd="0" presId="urn:microsoft.com/office/officeart/2008/layout/VerticalAccentList"/>
    <dgm:cxn modelId="{DFD2BA63-06E1-47BB-BFB3-145A4F7EE9DC}" type="presParOf" srcId="{4799162A-E555-4D5A-AB5D-4574604CA93C}" destId="{26815157-6CAA-47EA-BA72-79C37DB94912}" srcOrd="2" destOrd="0" presId="urn:microsoft.com/office/officeart/2008/layout/VerticalAccentList"/>
    <dgm:cxn modelId="{EBBE4CB2-06CA-4871-BDF7-E3B7F8683C9F}" type="presParOf" srcId="{4799162A-E555-4D5A-AB5D-4574604CA93C}" destId="{A190D9A2-2F11-4D65-B3D5-5D103060CC07}" srcOrd="3" destOrd="0" presId="urn:microsoft.com/office/officeart/2008/layout/VerticalAccentList"/>
    <dgm:cxn modelId="{EE65BAF4-40D8-45CE-9E55-407E3FAC3307}" type="presParOf" srcId="{4799162A-E555-4D5A-AB5D-4574604CA93C}" destId="{83F2077E-0FB9-4BBD-85A1-551A3F14578F}" srcOrd="4" destOrd="0" presId="urn:microsoft.com/office/officeart/2008/layout/VerticalAccentList"/>
    <dgm:cxn modelId="{48195F27-5734-4CE1-ADB4-0CE3CBAC52B6}" type="presParOf" srcId="{4799162A-E555-4D5A-AB5D-4574604CA93C}" destId="{7E30F66D-A4D0-4815-8259-3A18CD4031A3}" srcOrd="5" destOrd="0" presId="urn:microsoft.com/office/officeart/2008/layout/VerticalAccentList"/>
    <dgm:cxn modelId="{16E026D7-33FB-476D-8DA9-44BAA2BC70CB}" type="presParOf" srcId="{4799162A-E555-4D5A-AB5D-4574604CA93C}" destId="{43D917EE-9312-472B-9D4F-4E2BF19AF78D}" srcOrd="6" destOrd="0" presId="urn:microsoft.com/office/officeart/2008/layout/VerticalAccentList"/>
    <dgm:cxn modelId="{6602AD72-D4B5-4CB7-948B-137682F5A648}" type="presParOf" srcId="{3191031E-072C-4639-BDB0-FCAD8E3DBF5E}" destId="{0CFF19FA-5B4F-4272-992F-F14BAAD139A3}" srcOrd="8" destOrd="0" presId="urn:microsoft.com/office/officeart/2008/layout/VerticalAccentList"/>
    <dgm:cxn modelId="{1073437F-EA90-4583-8660-108B0D4A1110}" type="presParOf" srcId="{3191031E-072C-4639-BDB0-FCAD8E3DBF5E}" destId="{1076B3DF-CF05-44F7-AB8A-C69FD5517EEB}" srcOrd="9" destOrd="0" presId="urn:microsoft.com/office/officeart/2008/layout/VerticalAccentList"/>
    <dgm:cxn modelId="{EB745964-3249-4A0F-963C-43050DBBD869}" type="presParOf" srcId="{1076B3DF-CF05-44F7-AB8A-C69FD5517EEB}" destId="{06554262-091F-4E78-8C06-599274B1BB37}" srcOrd="0" destOrd="0" presId="urn:microsoft.com/office/officeart/2008/layout/VerticalAccentList"/>
    <dgm:cxn modelId="{C6E609DB-384E-4CB5-8939-85DDD903EFD9}" type="presParOf" srcId="{3191031E-072C-4639-BDB0-FCAD8E3DBF5E}" destId="{EAAB1EA4-4E31-42B2-BBCB-92B4199BB8BB}" srcOrd="10" destOrd="0" presId="urn:microsoft.com/office/officeart/2008/layout/VerticalAccentList"/>
    <dgm:cxn modelId="{829736C1-A307-4788-9232-C8C45D2D0F08}" type="presParOf" srcId="{EAAB1EA4-4E31-42B2-BBCB-92B4199BB8BB}" destId="{329C4D46-E345-4D49-8B06-1665FA1A5566}" srcOrd="0" destOrd="0" presId="urn:microsoft.com/office/officeart/2008/layout/VerticalAccentList"/>
    <dgm:cxn modelId="{07F147EB-F4C1-43D1-87D5-9E35D3606858}" type="presParOf" srcId="{EAAB1EA4-4E31-42B2-BBCB-92B4199BB8BB}" destId="{8A3BF7C6-1386-43FF-9CC8-C13B9F9148D1}" srcOrd="1" destOrd="0" presId="urn:microsoft.com/office/officeart/2008/layout/VerticalAccentList"/>
    <dgm:cxn modelId="{3BFCCDE0-B0A1-4040-B3D1-5966963E4E60}" type="presParOf" srcId="{EAAB1EA4-4E31-42B2-BBCB-92B4199BB8BB}" destId="{AB4AEA86-EF8E-48D3-8149-434FCF20747F}" srcOrd="2" destOrd="0" presId="urn:microsoft.com/office/officeart/2008/layout/VerticalAccentList"/>
    <dgm:cxn modelId="{35C22C3C-2B48-4BB0-948C-792AA21BF7CF}" type="presParOf" srcId="{EAAB1EA4-4E31-42B2-BBCB-92B4199BB8BB}" destId="{90D4FDDE-7090-4F19-A349-0DF3C7DA1E01}" srcOrd="3" destOrd="0" presId="urn:microsoft.com/office/officeart/2008/layout/VerticalAccentList"/>
    <dgm:cxn modelId="{78937C5A-C1AF-4A4A-865F-9A3A8D70B73A}" type="presParOf" srcId="{EAAB1EA4-4E31-42B2-BBCB-92B4199BB8BB}" destId="{611C880A-3172-4460-9135-3659A353EAC4}" srcOrd="4" destOrd="0" presId="urn:microsoft.com/office/officeart/2008/layout/VerticalAccentList"/>
    <dgm:cxn modelId="{B9F37A81-8782-4CB5-9EED-0A7FA9B9F120}" type="presParOf" srcId="{EAAB1EA4-4E31-42B2-BBCB-92B4199BB8BB}" destId="{742E1064-C4E2-48CC-BC8B-BA4A31B9D8D0}" srcOrd="5" destOrd="0" presId="urn:microsoft.com/office/officeart/2008/layout/VerticalAccentList"/>
    <dgm:cxn modelId="{AC4BEABC-3C89-44E5-938A-940D852ACD45}" type="presParOf" srcId="{EAAB1EA4-4E31-42B2-BBCB-92B4199BB8BB}" destId="{8EFFD966-C9EF-44A4-BAFD-D98903A9205A}" srcOrd="6" destOrd="0" presId="urn:microsoft.com/office/officeart/2008/layout/VerticalAccentList"/>
    <dgm:cxn modelId="{9F068AC2-137E-403B-9F0D-D41C6DCCEDAA}" type="presParOf" srcId="{3191031E-072C-4639-BDB0-FCAD8E3DBF5E}" destId="{CB76D7F0-8EA3-46DF-BCCE-27BAA84087BE}" srcOrd="11" destOrd="0" presId="urn:microsoft.com/office/officeart/2008/layout/VerticalAccentList"/>
    <dgm:cxn modelId="{976B0CB5-5E51-42F2-8BBD-74A592C7BC50}" type="presParOf" srcId="{3191031E-072C-4639-BDB0-FCAD8E3DBF5E}" destId="{9B1598D9-EA25-4FD7-96D3-A33DFDC69DC1}" srcOrd="12" destOrd="0" presId="urn:microsoft.com/office/officeart/2008/layout/VerticalAccentList"/>
    <dgm:cxn modelId="{A05C56D5-3A72-430C-8838-34B73DA53ED5}" type="presParOf" srcId="{9B1598D9-EA25-4FD7-96D3-A33DFDC69DC1}" destId="{B900C137-C004-4D2F-A9CC-4079091CFEAF}" srcOrd="0" destOrd="0" presId="urn:microsoft.com/office/officeart/2008/layout/VerticalAccentList"/>
    <dgm:cxn modelId="{4806665C-2186-4C41-85E7-770EDF82B012}" type="presParOf" srcId="{3191031E-072C-4639-BDB0-FCAD8E3DBF5E}" destId="{EBA78AE3-8E65-40B6-B003-B7E6F59DBD21}" srcOrd="13" destOrd="0" presId="urn:microsoft.com/office/officeart/2008/layout/VerticalAccentList"/>
    <dgm:cxn modelId="{331409F9-9AA5-4895-8260-C3E177BF24BF}" type="presParOf" srcId="{EBA78AE3-8E65-40B6-B003-B7E6F59DBD21}" destId="{AFD6B1BB-F57F-424D-8566-D627F3259D0A}" srcOrd="0" destOrd="0" presId="urn:microsoft.com/office/officeart/2008/layout/VerticalAccentList"/>
    <dgm:cxn modelId="{BBCE7F45-4ABD-4EFD-A36D-8D98865EC613}" type="presParOf" srcId="{EBA78AE3-8E65-40B6-B003-B7E6F59DBD21}" destId="{29808C6C-F387-4F6D-BD29-F2F9F470E71D}" srcOrd="1" destOrd="0" presId="urn:microsoft.com/office/officeart/2008/layout/VerticalAccentList"/>
    <dgm:cxn modelId="{FC83AC88-708B-4A55-8C6B-39F56C8ADDBF}" type="presParOf" srcId="{EBA78AE3-8E65-40B6-B003-B7E6F59DBD21}" destId="{F1878258-484B-43FB-B7B4-1BB52ED3CBD0}" srcOrd="2" destOrd="0" presId="urn:microsoft.com/office/officeart/2008/layout/VerticalAccentList"/>
    <dgm:cxn modelId="{70A2CB67-FF6B-47D1-928D-4AC228EF9595}" type="presParOf" srcId="{EBA78AE3-8E65-40B6-B003-B7E6F59DBD21}" destId="{EB73D196-ABBD-439C-AFA9-1D712EA6FA0C}" srcOrd="3" destOrd="0" presId="urn:microsoft.com/office/officeart/2008/layout/VerticalAccentList"/>
    <dgm:cxn modelId="{BADF1BD9-1CE9-42CC-B386-4180AADBB8E0}" type="presParOf" srcId="{EBA78AE3-8E65-40B6-B003-B7E6F59DBD21}" destId="{2B7F472D-6E97-4712-9B22-B77E38002E93}" srcOrd="4" destOrd="0" presId="urn:microsoft.com/office/officeart/2008/layout/VerticalAccentList"/>
    <dgm:cxn modelId="{1551B0FE-A8A1-49A9-A35D-C05022BC129B}" type="presParOf" srcId="{EBA78AE3-8E65-40B6-B003-B7E6F59DBD21}" destId="{AFCF171F-0406-4088-9E94-696503D36A3F}" srcOrd="5" destOrd="0" presId="urn:microsoft.com/office/officeart/2008/layout/VerticalAccentList"/>
    <dgm:cxn modelId="{1478F4F8-82F8-49BD-A26C-EDF59FE9BBE1}" type="presParOf" srcId="{EBA78AE3-8E65-40B6-B003-B7E6F59DBD21}" destId="{BA6CE069-9313-4F7A-BF1A-D603BE76C47D}" srcOrd="6" destOrd="0" presId="urn:microsoft.com/office/officeart/2008/layout/VerticalAccentList"/>
    <dgm:cxn modelId="{AFC24EF4-EB8E-4597-AC53-B19D90972B86}" type="presParOf" srcId="{3191031E-072C-4639-BDB0-FCAD8E3DBF5E}" destId="{76B0AA89-5B6A-4EC9-A0A5-F0C53B56F058}" srcOrd="14" destOrd="0" presId="urn:microsoft.com/office/officeart/2008/layout/VerticalAccentList"/>
    <dgm:cxn modelId="{86F6EE34-6ED9-48E2-A520-E8B901EECB1B}" type="presParOf" srcId="{3191031E-072C-4639-BDB0-FCAD8E3DBF5E}" destId="{E1422FD4-63A8-42E8-9016-B98E9EA4EF15}" srcOrd="15" destOrd="0" presId="urn:microsoft.com/office/officeart/2008/layout/VerticalAccentList"/>
    <dgm:cxn modelId="{E535C918-5B05-45E4-9A01-DFA7D467A564}" type="presParOf" srcId="{E1422FD4-63A8-42E8-9016-B98E9EA4EF15}" destId="{62DB0FCF-18F9-49E0-985D-37F9DD432597}" srcOrd="0" destOrd="0" presId="urn:microsoft.com/office/officeart/2008/layout/VerticalAccentList"/>
    <dgm:cxn modelId="{408798C2-B515-4D54-9D5E-17007A53574F}" type="presParOf" srcId="{3191031E-072C-4639-BDB0-FCAD8E3DBF5E}" destId="{0AD564F4-0C67-49EB-9A6F-123647B6DA3B}" srcOrd="16" destOrd="0" presId="urn:microsoft.com/office/officeart/2008/layout/VerticalAccentList"/>
    <dgm:cxn modelId="{B137FA1E-FB6F-4D8E-B493-13E61B91AAED}" type="presParOf" srcId="{0AD564F4-0C67-49EB-9A6F-123647B6DA3B}" destId="{F7F77B17-3319-498A-939B-C724957667F6}" srcOrd="0" destOrd="0" presId="urn:microsoft.com/office/officeart/2008/layout/VerticalAccentList"/>
    <dgm:cxn modelId="{771792A1-539D-4C01-A6BC-A3D8901AD21D}" type="presParOf" srcId="{0AD564F4-0C67-49EB-9A6F-123647B6DA3B}" destId="{0210C9D2-7799-4BC5-9869-774F052E4CB4}" srcOrd="1" destOrd="0" presId="urn:microsoft.com/office/officeart/2008/layout/VerticalAccentList"/>
    <dgm:cxn modelId="{CB002DED-E643-469C-B843-BE9129F79C12}" type="presParOf" srcId="{0AD564F4-0C67-49EB-9A6F-123647B6DA3B}" destId="{539747B5-6EF6-477C-B9B8-1618A2B0B0AA}" srcOrd="2" destOrd="0" presId="urn:microsoft.com/office/officeart/2008/layout/VerticalAccentList"/>
    <dgm:cxn modelId="{DDF2C52F-C5E0-453A-98DF-9AD7577BA933}" type="presParOf" srcId="{0AD564F4-0C67-49EB-9A6F-123647B6DA3B}" destId="{17D1E49E-EE03-4AE9-8945-C79467D15326}" srcOrd="3" destOrd="0" presId="urn:microsoft.com/office/officeart/2008/layout/VerticalAccentList"/>
    <dgm:cxn modelId="{17B159A1-4050-45AB-BB87-BEC2AE70A6EB}" type="presParOf" srcId="{0AD564F4-0C67-49EB-9A6F-123647B6DA3B}" destId="{C00BDCD3-156D-49F9-A920-720F7458B366}" srcOrd="4" destOrd="0" presId="urn:microsoft.com/office/officeart/2008/layout/VerticalAccentList"/>
    <dgm:cxn modelId="{63C79BAE-D98E-4E44-B97F-35B009C95BE1}" type="presParOf" srcId="{0AD564F4-0C67-49EB-9A6F-123647B6DA3B}" destId="{35AA0E20-839B-4F05-91D6-CEBF1392E964}" srcOrd="5" destOrd="0" presId="urn:microsoft.com/office/officeart/2008/layout/VerticalAccentList"/>
    <dgm:cxn modelId="{6E438900-0731-49C5-BB64-C004F05380BF}" type="presParOf" srcId="{0AD564F4-0C67-49EB-9A6F-123647B6DA3B}" destId="{6FA6E340-C01A-4DB9-9D2D-DECC6F0AFC9E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2F64CD-6399-4812-9F9F-10B6068FD46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96F26AF-AE20-498F-AAA3-AAFE94A80945}">
      <dgm:prSet/>
      <dgm:spPr/>
      <dgm:t>
        <a:bodyPr/>
        <a:lstStyle/>
        <a:p>
          <a:pPr rtl="0"/>
          <a:r>
            <a:rPr lang="ru-RU" dirty="0" smtClean="0"/>
            <a:t>4.1.Туроператоры и </a:t>
          </a:r>
          <a:r>
            <a:rPr lang="ru-RU" dirty="0" err="1" smtClean="0"/>
            <a:t>турагенты</a:t>
          </a:r>
          <a:endParaRPr lang="ru-RU" dirty="0"/>
        </a:p>
      </dgm:t>
    </dgm:pt>
    <dgm:pt modelId="{96C927D2-045C-4B30-9CA0-DB6FE63B704A}" type="parTrans" cxnId="{25E28A0B-F5D7-44A6-B782-0721F2DA8CD7}">
      <dgm:prSet/>
      <dgm:spPr/>
      <dgm:t>
        <a:bodyPr/>
        <a:lstStyle/>
        <a:p>
          <a:endParaRPr lang="ru-RU"/>
        </a:p>
      </dgm:t>
    </dgm:pt>
    <dgm:pt modelId="{CF63B29B-DC46-4726-9553-13B20E88E50C}" type="sibTrans" cxnId="{25E28A0B-F5D7-44A6-B782-0721F2DA8CD7}">
      <dgm:prSet/>
      <dgm:spPr/>
      <dgm:t>
        <a:bodyPr/>
        <a:lstStyle/>
        <a:p>
          <a:endParaRPr lang="ru-RU"/>
        </a:p>
      </dgm:t>
    </dgm:pt>
    <dgm:pt modelId="{8493CDE0-D734-40D6-8487-373BEA5F1EE3}">
      <dgm:prSet/>
      <dgm:spPr/>
      <dgm:t>
        <a:bodyPr/>
        <a:lstStyle/>
        <a:p>
          <a:pPr rtl="0"/>
          <a:r>
            <a:rPr lang="ru-RU" dirty="0" smtClean="0"/>
            <a:t>4.2.Сектор размещения и питания</a:t>
          </a:r>
          <a:endParaRPr lang="ru-RU" dirty="0"/>
        </a:p>
      </dgm:t>
    </dgm:pt>
    <dgm:pt modelId="{19051F4A-16BD-4B1E-9C72-8C04DE3D7B53}" type="parTrans" cxnId="{2422295B-D332-4256-8BE3-CBB51F2A596A}">
      <dgm:prSet/>
      <dgm:spPr/>
      <dgm:t>
        <a:bodyPr/>
        <a:lstStyle/>
        <a:p>
          <a:endParaRPr lang="ru-RU"/>
        </a:p>
      </dgm:t>
    </dgm:pt>
    <dgm:pt modelId="{8A9953BC-6721-4160-B820-73C676BA4EAC}" type="sibTrans" cxnId="{2422295B-D332-4256-8BE3-CBB51F2A596A}">
      <dgm:prSet/>
      <dgm:spPr/>
      <dgm:t>
        <a:bodyPr/>
        <a:lstStyle/>
        <a:p>
          <a:endParaRPr lang="ru-RU"/>
        </a:p>
      </dgm:t>
    </dgm:pt>
    <dgm:pt modelId="{77849D24-BACB-48D0-B1B9-BD3F18EE826F}">
      <dgm:prSet/>
      <dgm:spPr/>
      <dgm:t>
        <a:bodyPr/>
        <a:lstStyle/>
        <a:p>
          <a:pPr rtl="0"/>
          <a:r>
            <a:rPr lang="ru-RU" dirty="0" smtClean="0"/>
            <a:t>4.3.Сектор транспортных перевозок</a:t>
          </a:r>
          <a:endParaRPr lang="ru-RU" dirty="0"/>
        </a:p>
      </dgm:t>
    </dgm:pt>
    <dgm:pt modelId="{35183A9C-0201-4AD0-A7FE-86941FAA41A5}" type="parTrans" cxnId="{35CFAFB3-DE9B-4A76-8902-DCCE865A60BB}">
      <dgm:prSet/>
      <dgm:spPr/>
      <dgm:t>
        <a:bodyPr/>
        <a:lstStyle/>
        <a:p>
          <a:endParaRPr lang="ru-RU"/>
        </a:p>
      </dgm:t>
    </dgm:pt>
    <dgm:pt modelId="{D043314E-E509-41E1-9BB2-695581D9DFC3}" type="sibTrans" cxnId="{35CFAFB3-DE9B-4A76-8902-DCCE865A60BB}">
      <dgm:prSet/>
      <dgm:spPr/>
      <dgm:t>
        <a:bodyPr/>
        <a:lstStyle/>
        <a:p>
          <a:endParaRPr lang="ru-RU"/>
        </a:p>
      </dgm:t>
    </dgm:pt>
    <dgm:pt modelId="{BDF802FB-A8CF-4C62-8543-42D2A5614341}">
      <dgm:prSet/>
      <dgm:spPr/>
      <dgm:t>
        <a:bodyPr/>
        <a:lstStyle/>
        <a:p>
          <a:pPr rtl="0"/>
          <a:r>
            <a:rPr lang="ru-RU" dirty="0" smtClean="0"/>
            <a:t>4.4.Сектор развлечений</a:t>
          </a:r>
          <a:endParaRPr lang="ru-RU" dirty="0"/>
        </a:p>
      </dgm:t>
    </dgm:pt>
    <dgm:pt modelId="{2BE10C4B-9F15-4462-ADBB-72A560220424}" type="parTrans" cxnId="{73D5F71D-A7C8-4F61-89FC-D883D5AC12C1}">
      <dgm:prSet/>
      <dgm:spPr/>
      <dgm:t>
        <a:bodyPr/>
        <a:lstStyle/>
        <a:p>
          <a:endParaRPr lang="ru-RU"/>
        </a:p>
      </dgm:t>
    </dgm:pt>
    <dgm:pt modelId="{35DCB7DE-66ED-4073-9CD0-6F90252684DE}" type="sibTrans" cxnId="{73D5F71D-A7C8-4F61-89FC-D883D5AC12C1}">
      <dgm:prSet/>
      <dgm:spPr/>
      <dgm:t>
        <a:bodyPr/>
        <a:lstStyle/>
        <a:p>
          <a:endParaRPr lang="ru-RU"/>
        </a:p>
      </dgm:t>
    </dgm:pt>
    <dgm:pt modelId="{7F47A296-6F11-4EBC-907E-95F0D61BF6C1}" type="pres">
      <dgm:prSet presAssocID="{8A2F64CD-6399-4812-9F9F-10B6068FD4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A6CF1D-4A0B-48C4-A175-33EF21091F38}" type="pres">
      <dgm:prSet presAssocID="{E96F26AF-AE20-498F-AAA3-AAFE94A8094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9406AD-8213-43C7-A756-653FAB83D203}" type="pres">
      <dgm:prSet presAssocID="{CF63B29B-DC46-4726-9553-13B20E88E50C}" presName="spacer" presStyleCnt="0"/>
      <dgm:spPr/>
    </dgm:pt>
    <dgm:pt modelId="{2BA3963E-F15D-4AED-AC8B-840D53E00E3D}" type="pres">
      <dgm:prSet presAssocID="{8493CDE0-D734-40D6-8487-373BEA5F1EE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D580C3-7A34-41A2-9B70-28E303CA3D71}" type="pres">
      <dgm:prSet presAssocID="{8A9953BC-6721-4160-B820-73C676BA4EAC}" presName="spacer" presStyleCnt="0"/>
      <dgm:spPr/>
    </dgm:pt>
    <dgm:pt modelId="{BD9BAA0C-CD85-4349-BC99-1843036524B4}" type="pres">
      <dgm:prSet presAssocID="{77849D24-BACB-48D0-B1B9-BD3F18EE826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2B9F24-D9ED-4232-83DA-6A113602951A}" type="pres">
      <dgm:prSet presAssocID="{D043314E-E509-41E1-9BB2-695581D9DFC3}" presName="spacer" presStyleCnt="0"/>
      <dgm:spPr/>
    </dgm:pt>
    <dgm:pt modelId="{4F5279CF-47C9-4743-A258-1E3188D9A55C}" type="pres">
      <dgm:prSet presAssocID="{BDF802FB-A8CF-4C62-8543-42D2A561434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CFAFB3-DE9B-4A76-8902-DCCE865A60BB}" srcId="{8A2F64CD-6399-4812-9F9F-10B6068FD465}" destId="{77849D24-BACB-48D0-B1B9-BD3F18EE826F}" srcOrd="2" destOrd="0" parTransId="{35183A9C-0201-4AD0-A7FE-86941FAA41A5}" sibTransId="{D043314E-E509-41E1-9BB2-695581D9DFC3}"/>
    <dgm:cxn modelId="{89D5968C-AFDA-4554-8988-7FD56841A7D0}" type="presOf" srcId="{8A2F64CD-6399-4812-9F9F-10B6068FD465}" destId="{7F47A296-6F11-4EBC-907E-95F0D61BF6C1}" srcOrd="0" destOrd="0" presId="urn:microsoft.com/office/officeart/2005/8/layout/vList2"/>
    <dgm:cxn modelId="{2422295B-D332-4256-8BE3-CBB51F2A596A}" srcId="{8A2F64CD-6399-4812-9F9F-10B6068FD465}" destId="{8493CDE0-D734-40D6-8487-373BEA5F1EE3}" srcOrd="1" destOrd="0" parTransId="{19051F4A-16BD-4B1E-9C72-8C04DE3D7B53}" sibTransId="{8A9953BC-6721-4160-B820-73C676BA4EAC}"/>
    <dgm:cxn modelId="{73D5F71D-A7C8-4F61-89FC-D883D5AC12C1}" srcId="{8A2F64CD-6399-4812-9F9F-10B6068FD465}" destId="{BDF802FB-A8CF-4C62-8543-42D2A5614341}" srcOrd="3" destOrd="0" parTransId="{2BE10C4B-9F15-4462-ADBB-72A560220424}" sibTransId="{35DCB7DE-66ED-4073-9CD0-6F90252684DE}"/>
    <dgm:cxn modelId="{AE3D13B3-86AE-4E63-A274-08F7E2FB3C4A}" type="presOf" srcId="{77849D24-BACB-48D0-B1B9-BD3F18EE826F}" destId="{BD9BAA0C-CD85-4349-BC99-1843036524B4}" srcOrd="0" destOrd="0" presId="urn:microsoft.com/office/officeart/2005/8/layout/vList2"/>
    <dgm:cxn modelId="{0DD252C4-5563-411A-9749-5E5A6ECF497E}" type="presOf" srcId="{8493CDE0-D734-40D6-8487-373BEA5F1EE3}" destId="{2BA3963E-F15D-4AED-AC8B-840D53E00E3D}" srcOrd="0" destOrd="0" presId="urn:microsoft.com/office/officeart/2005/8/layout/vList2"/>
    <dgm:cxn modelId="{D5BB1DA4-3576-44A4-B2EF-3F2AAB8FD360}" type="presOf" srcId="{BDF802FB-A8CF-4C62-8543-42D2A5614341}" destId="{4F5279CF-47C9-4743-A258-1E3188D9A55C}" srcOrd="0" destOrd="0" presId="urn:microsoft.com/office/officeart/2005/8/layout/vList2"/>
    <dgm:cxn modelId="{25E28A0B-F5D7-44A6-B782-0721F2DA8CD7}" srcId="{8A2F64CD-6399-4812-9F9F-10B6068FD465}" destId="{E96F26AF-AE20-498F-AAA3-AAFE94A80945}" srcOrd="0" destOrd="0" parTransId="{96C927D2-045C-4B30-9CA0-DB6FE63B704A}" sibTransId="{CF63B29B-DC46-4726-9553-13B20E88E50C}"/>
    <dgm:cxn modelId="{6D81AB1E-6275-4EAA-956B-5F7F808E9298}" type="presOf" srcId="{E96F26AF-AE20-498F-AAA3-AAFE94A80945}" destId="{56A6CF1D-4A0B-48C4-A175-33EF21091F38}" srcOrd="0" destOrd="0" presId="urn:microsoft.com/office/officeart/2005/8/layout/vList2"/>
    <dgm:cxn modelId="{E54ABEE0-0FDE-45C2-B0DC-08FD7F6C6AE4}" type="presParOf" srcId="{7F47A296-6F11-4EBC-907E-95F0D61BF6C1}" destId="{56A6CF1D-4A0B-48C4-A175-33EF21091F38}" srcOrd="0" destOrd="0" presId="urn:microsoft.com/office/officeart/2005/8/layout/vList2"/>
    <dgm:cxn modelId="{1FEDA2A5-47F6-4202-8F7B-99D9806FE63D}" type="presParOf" srcId="{7F47A296-6F11-4EBC-907E-95F0D61BF6C1}" destId="{E49406AD-8213-43C7-A756-653FAB83D203}" srcOrd="1" destOrd="0" presId="urn:microsoft.com/office/officeart/2005/8/layout/vList2"/>
    <dgm:cxn modelId="{B4B3FAA7-E841-4B41-9C7B-0E2383C6BFFF}" type="presParOf" srcId="{7F47A296-6F11-4EBC-907E-95F0D61BF6C1}" destId="{2BA3963E-F15D-4AED-AC8B-840D53E00E3D}" srcOrd="2" destOrd="0" presId="urn:microsoft.com/office/officeart/2005/8/layout/vList2"/>
    <dgm:cxn modelId="{F4F2348E-B5AA-44B9-83BE-C4879664FB12}" type="presParOf" srcId="{7F47A296-6F11-4EBC-907E-95F0D61BF6C1}" destId="{4AD580C3-7A34-41A2-9B70-28E303CA3D71}" srcOrd="3" destOrd="0" presId="urn:microsoft.com/office/officeart/2005/8/layout/vList2"/>
    <dgm:cxn modelId="{6A3D6A31-9F93-4D81-AC7D-0D4BDA5DE0C9}" type="presParOf" srcId="{7F47A296-6F11-4EBC-907E-95F0D61BF6C1}" destId="{BD9BAA0C-CD85-4349-BC99-1843036524B4}" srcOrd="4" destOrd="0" presId="urn:microsoft.com/office/officeart/2005/8/layout/vList2"/>
    <dgm:cxn modelId="{CDFBE5DC-2B54-4547-8C70-44C9F526806F}" type="presParOf" srcId="{7F47A296-6F11-4EBC-907E-95F0D61BF6C1}" destId="{172B9F24-D9ED-4232-83DA-6A113602951A}" srcOrd="5" destOrd="0" presId="urn:microsoft.com/office/officeart/2005/8/layout/vList2"/>
    <dgm:cxn modelId="{4B4E08C1-1B1C-4503-9FA9-8E64DF898DC8}" type="presParOf" srcId="{7F47A296-6F11-4EBC-907E-95F0D61BF6C1}" destId="{4F5279CF-47C9-4743-A258-1E3188D9A55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79DAAE7D-8F88-433E-9670-F993FB97CEA7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7D8F2BD-BDCC-4E03-ABA8-44E55E8EA125}">
      <dgm:prSet/>
      <dgm:spPr/>
      <dgm:t>
        <a:bodyPr/>
        <a:lstStyle/>
        <a:p>
          <a:pPr rtl="0"/>
          <a:r>
            <a:rPr lang="ru-RU" b="1" i="1" smtClean="0"/>
            <a:t>Mini all inclusive </a:t>
          </a:r>
          <a:endParaRPr lang="ru-RU"/>
        </a:p>
      </dgm:t>
    </dgm:pt>
    <dgm:pt modelId="{CCE4735D-021D-49E1-A3E2-CD00B17D1FCA}" type="parTrans" cxnId="{F3CFFC17-03E6-464A-98B1-D5EAE5EFBB13}">
      <dgm:prSet/>
      <dgm:spPr/>
      <dgm:t>
        <a:bodyPr/>
        <a:lstStyle/>
        <a:p>
          <a:endParaRPr lang="ru-RU"/>
        </a:p>
      </dgm:t>
    </dgm:pt>
    <dgm:pt modelId="{3ABEE3CD-84A7-4C40-B2EB-03392C466CDB}" type="sibTrans" cxnId="{F3CFFC17-03E6-464A-98B1-D5EAE5EFBB13}">
      <dgm:prSet/>
      <dgm:spPr/>
      <dgm:t>
        <a:bodyPr/>
        <a:lstStyle/>
        <a:p>
          <a:endParaRPr lang="ru-RU"/>
        </a:p>
      </dgm:t>
    </dgm:pt>
    <dgm:pt modelId="{2A1F2BD7-3C07-4FA4-9DF4-9F15DE5A132F}">
      <dgm:prSet/>
      <dgm:spPr/>
      <dgm:t>
        <a:bodyPr/>
        <a:lstStyle/>
        <a:p>
          <a:pPr rtl="0"/>
          <a:r>
            <a:rPr lang="ru-RU" b="1" i="1" smtClean="0"/>
            <a:t>ALL, Al - all inclusive </a:t>
          </a:r>
          <a:endParaRPr lang="ru-RU"/>
        </a:p>
      </dgm:t>
    </dgm:pt>
    <dgm:pt modelId="{7617FC35-C156-4A81-ACDD-216B02633EA0}" type="parTrans" cxnId="{5BA3E32B-CFE3-44F7-8504-9785C66D7CEA}">
      <dgm:prSet/>
      <dgm:spPr/>
      <dgm:t>
        <a:bodyPr/>
        <a:lstStyle/>
        <a:p>
          <a:endParaRPr lang="ru-RU"/>
        </a:p>
      </dgm:t>
    </dgm:pt>
    <dgm:pt modelId="{81F805A3-88CF-45E3-AD9E-4D64304543CE}" type="sibTrans" cxnId="{5BA3E32B-CFE3-44F7-8504-9785C66D7CEA}">
      <dgm:prSet/>
      <dgm:spPr/>
      <dgm:t>
        <a:bodyPr/>
        <a:lstStyle/>
        <a:p>
          <a:endParaRPr lang="ru-RU"/>
        </a:p>
      </dgm:t>
    </dgm:pt>
    <dgm:pt modelId="{B65A0F78-7202-42CC-AC2A-3B8FE2CC0B5C}">
      <dgm:prSet/>
      <dgm:spPr/>
      <dgm:t>
        <a:bodyPr/>
        <a:lstStyle/>
        <a:p>
          <a:pPr rtl="0"/>
          <a:r>
            <a:rPr lang="ru-RU" b="1" i="1" smtClean="0"/>
            <a:t>Buffet - Шведский стол</a:t>
          </a:r>
          <a:endParaRPr lang="ru-RU"/>
        </a:p>
      </dgm:t>
    </dgm:pt>
    <dgm:pt modelId="{617A526A-37F9-4873-ACD1-4D516054B5BC}" type="parTrans" cxnId="{46BEFEAA-8C67-4E47-82EE-FBC4B99C1C7F}">
      <dgm:prSet/>
      <dgm:spPr/>
      <dgm:t>
        <a:bodyPr/>
        <a:lstStyle/>
        <a:p>
          <a:endParaRPr lang="ru-RU"/>
        </a:p>
      </dgm:t>
    </dgm:pt>
    <dgm:pt modelId="{22B84D17-6C08-41BA-83B3-61D87444A562}" type="sibTrans" cxnId="{46BEFEAA-8C67-4E47-82EE-FBC4B99C1C7F}">
      <dgm:prSet/>
      <dgm:spPr/>
      <dgm:t>
        <a:bodyPr/>
        <a:lstStyle/>
        <a:p>
          <a:endParaRPr lang="ru-RU"/>
        </a:p>
      </dgm:t>
    </dgm:pt>
    <dgm:pt modelId="{0C316224-FB92-4BB7-8783-9E0EBFBF28FD}">
      <dgm:prSet/>
      <dgm:spPr/>
      <dgm:t>
        <a:bodyPr/>
        <a:lstStyle/>
        <a:p>
          <a:pPr rtl="0"/>
          <a:r>
            <a:rPr lang="ru-RU" b="1" i="1" smtClean="0"/>
            <a:t>CB - Континентальный завтрак </a:t>
          </a:r>
          <a:endParaRPr lang="ru-RU"/>
        </a:p>
      </dgm:t>
    </dgm:pt>
    <dgm:pt modelId="{42477B7B-3C7E-4FBF-88E5-9DE928594C11}" type="parTrans" cxnId="{24A02E3A-08E1-45EE-ABA1-E603B7FD4F5A}">
      <dgm:prSet/>
      <dgm:spPr/>
      <dgm:t>
        <a:bodyPr/>
        <a:lstStyle/>
        <a:p>
          <a:endParaRPr lang="ru-RU"/>
        </a:p>
      </dgm:t>
    </dgm:pt>
    <dgm:pt modelId="{EDCCB64D-15A3-4C5C-A62D-F3F354BAC022}" type="sibTrans" cxnId="{24A02E3A-08E1-45EE-ABA1-E603B7FD4F5A}">
      <dgm:prSet/>
      <dgm:spPr/>
      <dgm:t>
        <a:bodyPr/>
        <a:lstStyle/>
        <a:p>
          <a:endParaRPr lang="ru-RU"/>
        </a:p>
      </dgm:t>
    </dgm:pt>
    <dgm:pt modelId="{80F3946B-DB88-4980-9706-7AF3C4E49C27}">
      <dgm:prSet/>
      <dgm:spPr/>
      <dgm:t>
        <a:bodyPr/>
        <a:lstStyle/>
        <a:p>
          <a:pPr rtl="0"/>
          <a:r>
            <a:rPr lang="ru-RU" b="1" i="1" smtClean="0"/>
            <a:t>AB - Американский завтрак </a:t>
          </a:r>
          <a:endParaRPr lang="ru-RU"/>
        </a:p>
      </dgm:t>
    </dgm:pt>
    <dgm:pt modelId="{9F759BFD-136B-44E8-9C1C-2EDF8CFE1CA9}" type="parTrans" cxnId="{F109BD0F-AF0B-4B79-8A34-8865C8BCBAA0}">
      <dgm:prSet/>
      <dgm:spPr/>
      <dgm:t>
        <a:bodyPr/>
        <a:lstStyle/>
        <a:p>
          <a:endParaRPr lang="ru-RU"/>
        </a:p>
      </dgm:t>
    </dgm:pt>
    <dgm:pt modelId="{756968CA-35EC-4B18-8437-47804A3154E7}" type="sibTrans" cxnId="{F109BD0F-AF0B-4B79-8A34-8865C8BCBAA0}">
      <dgm:prSet/>
      <dgm:spPr/>
      <dgm:t>
        <a:bodyPr/>
        <a:lstStyle/>
        <a:p>
          <a:endParaRPr lang="ru-RU"/>
        </a:p>
      </dgm:t>
    </dgm:pt>
    <dgm:pt modelId="{9DC53C0C-DFAA-4A01-AFE2-1A8342EFB5E2}">
      <dgm:prSet/>
      <dgm:spPr/>
      <dgm:t>
        <a:bodyPr/>
        <a:lstStyle/>
        <a:p>
          <a:pPr rtl="0"/>
          <a:r>
            <a:rPr lang="ru-RU" b="1" i="1" smtClean="0"/>
            <a:t>ЕB - Английский завтрак </a:t>
          </a:r>
          <a:endParaRPr lang="ru-RU"/>
        </a:p>
      </dgm:t>
    </dgm:pt>
    <dgm:pt modelId="{BB6E3769-17CD-4981-9BA2-0EA30FC4F8A8}" type="parTrans" cxnId="{2D0094B5-CA3C-4F91-999D-6F033ADB2837}">
      <dgm:prSet/>
      <dgm:spPr/>
      <dgm:t>
        <a:bodyPr/>
        <a:lstStyle/>
        <a:p>
          <a:endParaRPr lang="ru-RU"/>
        </a:p>
      </dgm:t>
    </dgm:pt>
    <dgm:pt modelId="{7D4AFC90-7F0D-453C-B829-39302E453FAD}" type="sibTrans" cxnId="{2D0094B5-CA3C-4F91-999D-6F033ADB2837}">
      <dgm:prSet/>
      <dgm:spPr/>
      <dgm:t>
        <a:bodyPr/>
        <a:lstStyle/>
        <a:p>
          <a:endParaRPr lang="ru-RU"/>
        </a:p>
      </dgm:t>
    </dgm:pt>
    <dgm:pt modelId="{F9DD7DC7-0862-4C9A-9815-EB63228B981E}">
      <dgm:prSet/>
      <dgm:spPr/>
      <dgm:t>
        <a:bodyPr/>
        <a:lstStyle/>
        <a:p>
          <a:pPr rtl="0"/>
          <a:r>
            <a:rPr lang="ru-RU" b="1" i="1" smtClean="0"/>
            <a:t>HCAL, hign class all inclusive </a:t>
          </a:r>
          <a:endParaRPr lang="ru-RU"/>
        </a:p>
      </dgm:t>
    </dgm:pt>
    <dgm:pt modelId="{24CB22A9-B98D-4A4B-8753-D61280F54C09}" type="parTrans" cxnId="{57DF3997-84B6-4530-974B-682C4CD578C1}">
      <dgm:prSet/>
      <dgm:spPr/>
      <dgm:t>
        <a:bodyPr/>
        <a:lstStyle/>
        <a:p>
          <a:endParaRPr lang="ru-RU"/>
        </a:p>
      </dgm:t>
    </dgm:pt>
    <dgm:pt modelId="{4DCEE068-C97C-4673-A355-6A478DE30B81}" type="sibTrans" cxnId="{57DF3997-84B6-4530-974B-682C4CD578C1}">
      <dgm:prSet/>
      <dgm:spPr/>
      <dgm:t>
        <a:bodyPr/>
        <a:lstStyle/>
        <a:p>
          <a:endParaRPr lang="ru-RU"/>
        </a:p>
      </dgm:t>
    </dgm:pt>
    <dgm:pt modelId="{20E52153-6A5C-4412-BD24-98E4295CF2D3}">
      <dgm:prSet/>
      <dgm:spPr/>
      <dgm:t>
        <a:bodyPr/>
        <a:lstStyle/>
        <a:p>
          <a:pPr rtl="0"/>
          <a:r>
            <a:rPr lang="ru-RU" b="1" i="1" smtClean="0"/>
            <a:t>UAL, UAI - ultra all inclusive </a:t>
          </a:r>
          <a:endParaRPr lang="ru-RU"/>
        </a:p>
      </dgm:t>
    </dgm:pt>
    <dgm:pt modelId="{BC897FF7-3C35-4E7E-B984-5012098BF719}" type="parTrans" cxnId="{874BD6EC-BE68-4D47-9DAD-89E7D23D1766}">
      <dgm:prSet/>
      <dgm:spPr/>
      <dgm:t>
        <a:bodyPr/>
        <a:lstStyle/>
        <a:p>
          <a:endParaRPr lang="ru-RU"/>
        </a:p>
      </dgm:t>
    </dgm:pt>
    <dgm:pt modelId="{BA9BBD2D-D8D6-45B0-BA5E-F7CC0E7F755B}" type="sibTrans" cxnId="{874BD6EC-BE68-4D47-9DAD-89E7D23D1766}">
      <dgm:prSet/>
      <dgm:spPr/>
      <dgm:t>
        <a:bodyPr/>
        <a:lstStyle/>
        <a:p>
          <a:endParaRPr lang="ru-RU"/>
        </a:p>
      </dgm:t>
    </dgm:pt>
    <dgm:pt modelId="{966F4D21-A806-4D6C-9DED-CE4372F3D8E0}" type="pres">
      <dgm:prSet presAssocID="{79DAAE7D-8F88-433E-9670-F993FB97CEA7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3EF4FFA3-9280-4A8C-9D0B-66674130F689}" type="pres">
      <dgm:prSet presAssocID="{B7D8F2BD-BDCC-4E03-ABA8-44E55E8EA125}" presName="parenttextcomposite" presStyleCnt="0"/>
      <dgm:spPr/>
    </dgm:pt>
    <dgm:pt modelId="{60094AEB-1A2D-41D4-93F3-81A00DCEEB95}" type="pres">
      <dgm:prSet presAssocID="{B7D8F2BD-BDCC-4E03-ABA8-44E55E8EA125}" presName="parenttext" presStyleLbl="revTx" presStyleIdx="0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ADE662-DE28-4592-8206-CAD17AB6593E}" type="pres">
      <dgm:prSet presAssocID="{B7D8F2BD-BDCC-4E03-ABA8-44E55E8EA125}" presName="parallelogramComposite" presStyleCnt="0"/>
      <dgm:spPr/>
    </dgm:pt>
    <dgm:pt modelId="{C67626B7-B659-4182-9353-9094D4C117EB}" type="pres">
      <dgm:prSet presAssocID="{B7D8F2BD-BDCC-4E03-ABA8-44E55E8EA125}" presName="parallelogram1" presStyleLbl="alignNode1" presStyleIdx="0" presStyleCnt="56"/>
      <dgm:spPr/>
    </dgm:pt>
    <dgm:pt modelId="{75EA18DF-8518-4E2E-BEB0-72AE78E7F6CD}" type="pres">
      <dgm:prSet presAssocID="{B7D8F2BD-BDCC-4E03-ABA8-44E55E8EA125}" presName="parallelogram2" presStyleLbl="alignNode1" presStyleIdx="1" presStyleCnt="56"/>
      <dgm:spPr/>
    </dgm:pt>
    <dgm:pt modelId="{6D1CB27E-BB8E-4AD6-88E8-92F73D7032A4}" type="pres">
      <dgm:prSet presAssocID="{B7D8F2BD-BDCC-4E03-ABA8-44E55E8EA125}" presName="parallelogram3" presStyleLbl="alignNode1" presStyleIdx="2" presStyleCnt="56"/>
      <dgm:spPr/>
    </dgm:pt>
    <dgm:pt modelId="{258D02C5-D48C-4357-ADB6-45BC1B3B8E38}" type="pres">
      <dgm:prSet presAssocID="{B7D8F2BD-BDCC-4E03-ABA8-44E55E8EA125}" presName="parallelogram4" presStyleLbl="alignNode1" presStyleIdx="3" presStyleCnt="56"/>
      <dgm:spPr/>
    </dgm:pt>
    <dgm:pt modelId="{51169745-9187-420A-98BE-D03C7E107BDF}" type="pres">
      <dgm:prSet presAssocID="{B7D8F2BD-BDCC-4E03-ABA8-44E55E8EA125}" presName="parallelogram5" presStyleLbl="alignNode1" presStyleIdx="4" presStyleCnt="56"/>
      <dgm:spPr/>
    </dgm:pt>
    <dgm:pt modelId="{750E51D8-CCCF-43B3-B92E-FAEBD4A41CD9}" type="pres">
      <dgm:prSet presAssocID="{B7D8F2BD-BDCC-4E03-ABA8-44E55E8EA125}" presName="parallelogram6" presStyleLbl="alignNode1" presStyleIdx="5" presStyleCnt="56"/>
      <dgm:spPr/>
    </dgm:pt>
    <dgm:pt modelId="{C7FA067A-3411-409A-AF32-46CE617DD8A7}" type="pres">
      <dgm:prSet presAssocID="{B7D8F2BD-BDCC-4E03-ABA8-44E55E8EA125}" presName="parallelogram7" presStyleLbl="alignNode1" presStyleIdx="6" presStyleCnt="56"/>
      <dgm:spPr/>
    </dgm:pt>
    <dgm:pt modelId="{BF79E20B-2B73-4327-AC4D-7DC7FD618ADA}" type="pres">
      <dgm:prSet presAssocID="{3ABEE3CD-84A7-4C40-B2EB-03392C466CDB}" presName="sibTrans" presStyleCnt="0"/>
      <dgm:spPr/>
    </dgm:pt>
    <dgm:pt modelId="{01A17929-A01A-48B8-A89B-8FB6872E3EED}" type="pres">
      <dgm:prSet presAssocID="{2A1F2BD7-3C07-4FA4-9DF4-9F15DE5A132F}" presName="parenttextcomposite" presStyleCnt="0"/>
      <dgm:spPr/>
    </dgm:pt>
    <dgm:pt modelId="{09DF3E97-7916-4ADC-AF4C-4AA59DA456F6}" type="pres">
      <dgm:prSet presAssocID="{2A1F2BD7-3C07-4FA4-9DF4-9F15DE5A132F}" presName="parenttext" presStyleLbl="revTx" presStyleIdx="1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B74197-5B42-4E0C-A7EC-7984C2BF0B52}" type="pres">
      <dgm:prSet presAssocID="{2A1F2BD7-3C07-4FA4-9DF4-9F15DE5A132F}" presName="parallelogramComposite" presStyleCnt="0"/>
      <dgm:spPr/>
    </dgm:pt>
    <dgm:pt modelId="{E9D18739-A4EE-402E-8709-3BBD42C84B12}" type="pres">
      <dgm:prSet presAssocID="{2A1F2BD7-3C07-4FA4-9DF4-9F15DE5A132F}" presName="parallelogram1" presStyleLbl="alignNode1" presStyleIdx="7" presStyleCnt="56"/>
      <dgm:spPr/>
    </dgm:pt>
    <dgm:pt modelId="{B83BFC8C-A96F-4A61-BDF8-524B54D46F0C}" type="pres">
      <dgm:prSet presAssocID="{2A1F2BD7-3C07-4FA4-9DF4-9F15DE5A132F}" presName="parallelogram2" presStyleLbl="alignNode1" presStyleIdx="8" presStyleCnt="56"/>
      <dgm:spPr/>
    </dgm:pt>
    <dgm:pt modelId="{5566E2D0-2C7C-4798-98D7-7900004B044A}" type="pres">
      <dgm:prSet presAssocID="{2A1F2BD7-3C07-4FA4-9DF4-9F15DE5A132F}" presName="parallelogram3" presStyleLbl="alignNode1" presStyleIdx="9" presStyleCnt="56"/>
      <dgm:spPr/>
    </dgm:pt>
    <dgm:pt modelId="{59467159-BDDF-44A9-8287-7ED569D0CA46}" type="pres">
      <dgm:prSet presAssocID="{2A1F2BD7-3C07-4FA4-9DF4-9F15DE5A132F}" presName="parallelogram4" presStyleLbl="alignNode1" presStyleIdx="10" presStyleCnt="56"/>
      <dgm:spPr/>
    </dgm:pt>
    <dgm:pt modelId="{81F10408-9A1A-4612-A4EE-BE34307ACD0C}" type="pres">
      <dgm:prSet presAssocID="{2A1F2BD7-3C07-4FA4-9DF4-9F15DE5A132F}" presName="parallelogram5" presStyleLbl="alignNode1" presStyleIdx="11" presStyleCnt="56"/>
      <dgm:spPr/>
    </dgm:pt>
    <dgm:pt modelId="{265C47F1-7169-43AA-840D-DB30E0BFED6F}" type="pres">
      <dgm:prSet presAssocID="{2A1F2BD7-3C07-4FA4-9DF4-9F15DE5A132F}" presName="parallelogram6" presStyleLbl="alignNode1" presStyleIdx="12" presStyleCnt="56"/>
      <dgm:spPr/>
    </dgm:pt>
    <dgm:pt modelId="{A69392C8-55E1-413E-B973-79D1D1A28467}" type="pres">
      <dgm:prSet presAssocID="{2A1F2BD7-3C07-4FA4-9DF4-9F15DE5A132F}" presName="parallelogram7" presStyleLbl="alignNode1" presStyleIdx="13" presStyleCnt="56"/>
      <dgm:spPr/>
    </dgm:pt>
    <dgm:pt modelId="{A9C343BC-E247-4A27-8E1A-8522B23C5062}" type="pres">
      <dgm:prSet presAssocID="{81F805A3-88CF-45E3-AD9E-4D64304543CE}" presName="sibTrans" presStyleCnt="0"/>
      <dgm:spPr/>
    </dgm:pt>
    <dgm:pt modelId="{883CEAF6-D60B-4C72-B8CA-74C6F01B0A88}" type="pres">
      <dgm:prSet presAssocID="{B65A0F78-7202-42CC-AC2A-3B8FE2CC0B5C}" presName="parenttextcomposite" presStyleCnt="0"/>
      <dgm:spPr/>
    </dgm:pt>
    <dgm:pt modelId="{02E9FEB8-D898-4573-AC80-08CF472E7455}" type="pres">
      <dgm:prSet presAssocID="{B65A0F78-7202-42CC-AC2A-3B8FE2CC0B5C}" presName="parenttext" presStyleLbl="revTx" presStyleIdx="2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85BAA7-15B0-4789-82D8-C1327E692210}" type="pres">
      <dgm:prSet presAssocID="{B65A0F78-7202-42CC-AC2A-3B8FE2CC0B5C}" presName="parallelogramComposite" presStyleCnt="0"/>
      <dgm:spPr/>
    </dgm:pt>
    <dgm:pt modelId="{C8ADE3B9-4444-4C05-B29D-3144D66B8FB3}" type="pres">
      <dgm:prSet presAssocID="{B65A0F78-7202-42CC-AC2A-3B8FE2CC0B5C}" presName="parallelogram1" presStyleLbl="alignNode1" presStyleIdx="14" presStyleCnt="56"/>
      <dgm:spPr/>
    </dgm:pt>
    <dgm:pt modelId="{2BEF1984-15C3-4407-B800-1287F4392D2F}" type="pres">
      <dgm:prSet presAssocID="{B65A0F78-7202-42CC-AC2A-3B8FE2CC0B5C}" presName="parallelogram2" presStyleLbl="alignNode1" presStyleIdx="15" presStyleCnt="56"/>
      <dgm:spPr/>
    </dgm:pt>
    <dgm:pt modelId="{A60A1949-87E3-40BA-AA01-7C736E5B15F2}" type="pres">
      <dgm:prSet presAssocID="{B65A0F78-7202-42CC-AC2A-3B8FE2CC0B5C}" presName="parallelogram3" presStyleLbl="alignNode1" presStyleIdx="16" presStyleCnt="56"/>
      <dgm:spPr/>
    </dgm:pt>
    <dgm:pt modelId="{9CA215CF-CA78-4E02-AC6C-B4A42B6CDC5E}" type="pres">
      <dgm:prSet presAssocID="{B65A0F78-7202-42CC-AC2A-3B8FE2CC0B5C}" presName="parallelogram4" presStyleLbl="alignNode1" presStyleIdx="17" presStyleCnt="56"/>
      <dgm:spPr/>
    </dgm:pt>
    <dgm:pt modelId="{DE5FD078-35D7-47DC-BEE6-C2F09AF04365}" type="pres">
      <dgm:prSet presAssocID="{B65A0F78-7202-42CC-AC2A-3B8FE2CC0B5C}" presName="parallelogram5" presStyleLbl="alignNode1" presStyleIdx="18" presStyleCnt="56"/>
      <dgm:spPr/>
    </dgm:pt>
    <dgm:pt modelId="{D472C738-D260-48AF-ADFB-0935DE15E285}" type="pres">
      <dgm:prSet presAssocID="{B65A0F78-7202-42CC-AC2A-3B8FE2CC0B5C}" presName="parallelogram6" presStyleLbl="alignNode1" presStyleIdx="19" presStyleCnt="56"/>
      <dgm:spPr/>
    </dgm:pt>
    <dgm:pt modelId="{79812FD2-D404-410F-B19C-E1907D302073}" type="pres">
      <dgm:prSet presAssocID="{B65A0F78-7202-42CC-AC2A-3B8FE2CC0B5C}" presName="parallelogram7" presStyleLbl="alignNode1" presStyleIdx="20" presStyleCnt="56"/>
      <dgm:spPr/>
    </dgm:pt>
    <dgm:pt modelId="{D94AB662-129C-4432-B4E5-BCCD1283D574}" type="pres">
      <dgm:prSet presAssocID="{22B84D17-6C08-41BA-83B3-61D87444A562}" presName="sibTrans" presStyleCnt="0"/>
      <dgm:spPr/>
    </dgm:pt>
    <dgm:pt modelId="{0109E4CB-EF6F-472A-932E-41D9663DB67D}" type="pres">
      <dgm:prSet presAssocID="{0C316224-FB92-4BB7-8783-9E0EBFBF28FD}" presName="parenttextcomposite" presStyleCnt="0"/>
      <dgm:spPr/>
    </dgm:pt>
    <dgm:pt modelId="{9CB53C13-9D8C-49FB-AA9D-132062543F6A}" type="pres">
      <dgm:prSet presAssocID="{0C316224-FB92-4BB7-8783-9E0EBFBF28FD}" presName="parenttext" presStyleLbl="revTx" presStyleIdx="3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0C8447-8B0A-438A-8730-8632EE19D708}" type="pres">
      <dgm:prSet presAssocID="{0C316224-FB92-4BB7-8783-9E0EBFBF28FD}" presName="parallelogramComposite" presStyleCnt="0"/>
      <dgm:spPr/>
    </dgm:pt>
    <dgm:pt modelId="{72F6F334-7876-4D83-AE89-B8841C1E879D}" type="pres">
      <dgm:prSet presAssocID="{0C316224-FB92-4BB7-8783-9E0EBFBF28FD}" presName="parallelogram1" presStyleLbl="alignNode1" presStyleIdx="21" presStyleCnt="56"/>
      <dgm:spPr/>
    </dgm:pt>
    <dgm:pt modelId="{25FB0B8E-48D5-45B0-8B9C-913C72466816}" type="pres">
      <dgm:prSet presAssocID="{0C316224-FB92-4BB7-8783-9E0EBFBF28FD}" presName="parallelogram2" presStyleLbl="alignNode1" presStyleIdx="22" presStyleCnt="56"/>
      <dgm:spPr/>
    </dgm:pt>
    <dgm:pt modelId="{66F246AE-C4D1-415E-89CC-07F2F89FA4F1}" type="pres">
      <dgm:prSet presAssocID="{0C316224-FB92-4BB7-8783-9E0EBFBF28FD}" presName="parallelogram3" presStyleLbl="alignNode1" presStyleIdx="23" presStyleCnt="56"/>
      <dgm:spPr/>
    </dgm:pt>
    <dgm:pt modelId="{5BAF346D-B9CF-4F24-A6CD-826FC62BC12E}" type="pres">
      <dgm:prSet presAssocID="{0C316224-FB92-4BB7-8783-9E0EBFBF28FD}" presName="parallelogram4" presStyleLbl="alignNode1" presStyleIdx="24" presStyleCnt="56"/>
      <dgm:spPr/>
    </dgm:pt>
    <dgm:pt modelId="{05F2B961-CD4E-4012-A5AB-407FE7BC7FA3}" type="pres">
      <dgm:prSet presAssocID="{0C316224-FB92-4BB7-8783-9E0EBFBF28FD}" presName="parallelogram5" presStyleLbl="alignNode1" presStyleIdx="25" presStyleCnt="56"/>
      <dgm:spPr/>
    </dgm:pt>
    <dgm:pt modelId="{12C9967F-F862-4559-8EC0-DB4768E76477}" type="pres">
      <dgm:prSet presAssocID="{0C316224-FB92-4BB7-8783-9E0EBFBF28FD}" presName="parallelogram6" presStyleLbl="alignNode1" presStyleIdx="26" presStyleCnt="56"/>
      <dgm:spPr/>
    </dgm:pt>
    <dgm:pt modelId="{61FFFE52-2D6C-42A5-A0D5-73E3877B7793}" type="pres">
      <dgm:prSet presAssocID="{0C316224-FB92-4BB7-8783-9E0EBFBF28FD}" presName="parallelogram7" presStyleLbl="alignNode1" presStyleIdx="27" presStyleCnt="56"/>
      <dgm:spPr/>
    </dgm:pt>
    <dgm:pt modelId="{8BD2A9BA-4F9E-46C4-88B4-3D0D7A762DB0}" type="pres">
      <dgm:prSet presAssocID="{EDCCB64D-15A3-4C5C-A62D-F3F354BAC022}" presName="sibTrans" presStyleCnt="0"/>
      <dgm:spPr/>
    </dgm:pt>
    <dgm:pt modelId="{5B2185F4-C6FC-41EF-A509-B15703A0D251}" type="pres">
      <dgm:prSet presAssocID="{80F3946B-DB88-4980-9706-7AF3C4E49C27}" presName="parenttextcomposite" presStyleCnt="0"/>
      <dgm:spPr/>
    </dgm:pt>
    <dgm:pt modelId="{496CF863-F3A1-408B-AA8E-549329147346}" type="pres">
      <dgm:prSet presAssocID="{80F3946B-DB88-4980-9706-7AF3C4E49C27}" presName="parenttext" presStyleLbl="revTx" presStyleIdx="4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44D0F7-82E9-4080-B0F6-842B19809B2D}" type="pres">
      <dgm:prSet presAssocID="{80F3946B-DB88-4980-9706-7AF3C4E49C27}" presName="parallelogramComposite" presStyleCnt="0"/>
      <dgm:spPr/>
    </dgm:pt>
    <dgm:pt modelId="{565D3F30-6BEC-4AED-A764-77905FE0C87D}" type="pres">
      <dgm:prSet presAssocID="{80F3946B-DB88-4980-9706-7AF3C4E49C27}" presName="parallelogram1" presStyleLbl="alignNode1" presStyleIdx="28" presStyleCnt="56"/>
      <dgm:spPr/>
    </dgm:pt>
    <dgm:pt modelId="{92BBB394-5F78-43A9-8E9D-CC90AA7457E0}" type="pres">
      <dgm:prSet presAssocID="{80F3946B-DB88-4980-9706-7AF3C4E49C27}" presName="parallelogram2" presStyleLbl="alignNode1" presStyleIdx="29" presStyleCnt="56"/>
      <dgm:spPr/>
    </dgm:pt>
    <dgm:pt modelId="{9ABE4D9F-60D5-4612-B006-70B58E3EBD00}" type="pres">
      <dgm:prSet presAssocID="{80F3946B-DB88-4980-9706-7AF3C4E49C27}" presName="parallelogram3" presStyleLbl="alignNode1" presStyleIdx="30" presStyleCnt="56"/>
      <dgm:spPr/>
    </dgm:pt>
    <dgm:pt modelId="{662B3DB2-BCFB-4DE0-ADFD-D4EE8FDB0200}" type="pres">
      <dgm:prSet presAssocID="{80F3946B-DB88-4980-9706-7AF3C4E49C27}" presName="parallelogram4" presStyleLbl="alignNode1" presStyleIdx="31" presStyleCnt="56"/>
      <dgm:spPr/>
    </dgm:pt>
    <dgm:pt modelId="{A4753EC8-7E7E-4266-A4CE-D4E478731910}" type="pres">
      <dgm:prSet presAssocID="{80F3946B-DB88-4980-9706-7AF3C4E49C27}" presName="parallelogram5" presStyleLbl="alignNode1" presStyleIdx="32" presStyleCnt="56"/>
      <dgm:spPr/>
    </dgm:pt>
    <dgm:pt modelId="{6851B1A7-770A-4A9C-860D-12FA8B09BD42}" type="pres">
      <dgm:prSet presAssocID="{80F3946B-DB88-4980-9706-7AF3C4E49C27}" presName="parallelogram6" presStyleLbl="alignNode1" presStyleIdx="33" presStyleCnt="56"/>
      <dgm:spPr/>
    </dgm:pt>
    <dgm:pt modelId="{A3E816F9-4790-40D8-9CA0-B27109EA860C}" type="pres">
      <dgm:prSet presAssocID="{80F3946B-DB88-4980-9706-7AF3C4E49C27}" presName="parallelogram7" presStyleLbl="alignNode1" presStyleIdx="34" presStyleCnt="56"/>
      <dgm:spPr/>
    </dgm:pt>
    <dgm:pt modelId="{429A167E-A0AD-4D79-8E77-CE6122D82CC4}" type="pres">
      <dgm:prSet presAssocID="{756968CA-35EC-4B18-8437-47804A3154E7}" presName="sibTrans" presStyleCnt="0"/>
      <dgm:spPr/>
    </dgm:pt>
    <dgm:pt modelId="{89A06DC8-D4A7-486E-A459-936FF869A149}" type="pres">
      <dgm:prSet presAssocID="{9DC53C0C-DFAA-4A01-AFE2-1A8342EFB5E2}" presName="parenttextcomposite" presStyleCnt="0"/>
      <dgm:spPr/>
    </dgm:pt>
    <dgm:pt modelId="{AF034206-D874-4524-A841-DF45C4B6AB7D}" type="pres">
      <dgm:prSet presAssocID="{9DC53C0C-DFAA-4A01-AFE2-1A8342EFB5E2}" presName="parenttext" presStyleLbl="revTx" presStyleIdx="5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3784ED-06E1-419F-ACBD-1E23C5F1C1D7}" type="pres">
      <dgm:prSet presAssocID="{9DC53C0C-DFAA-4A01-AFE2-1A8342EFB5E2}" presName="parallelogramComposite" presStyleCnt="0"/>
      <dgm:spPr/>
    </dgm:pt>
    <dgm:pt modelId="{364E497B-8656-4F26-B035-A010E0AD52E7}" type="pres">
      <dgm:prSet presAssocID="{9DC53C0C-DFAA-4A01-AFE2-1A8342EFB5E2}" presName="parallelogram1" presStyleLbl="alignNode1" presStyleIdx="35" presStyleCnt="56"/>
      <dgm:spPr/>
    </dgm:pt>
    <dgm:pt modelId="{3FB690EF-85F1-4CEF-B07A-0EDAB8D4AF0D}" type="pres">
      <dgm:prSet presAssocID="{9DC53C0C-DFAA-4A01-AFE2-1A8342EFB5E2}" presName="parallelogram2" presStyleLbl="alignNode1" presStyleIdx="36" presStyleCnt="56"/>
      <dgm:spPr/>
    </dgm:pt>
    <dgm:pt modelId="{ACCED711-D49B-497C-844C-3866FAD3AEAD}" type="pres">
      <dgm:prSet presAssocID="{9DC53C0C-DFAA-4A01-AFE2-1A8342EFB5E2}" presName="parallelogram3" presStyleLbl="alignNode1" presStyleIdx="37" presStyleCnt="56"/>
      <dgm:spPr/>
    </dgm:pt>
    <dgm:pt modelId="{043AA8CA-2CC2-45D7-BF30-49714A3AE731}" type="pres">
      <dgm:prSet presAssocID="{9DC53C0C-DFAA-4A01-AFE2-1A8342EFB5E2}" presName="parallelogram4" presStyleLbl="alignNode1" presStyleIdx="38" presStyleCnt="56"/>
      <dgm:spPr/>
    </dgm:pt>
    <dgm:pt modelId="{22614BD1-8C9D-4B7C-8CC4-861183E809C2}" type="pres">
      <dgm:prSet presAssocID="{9DC53C0C-DFAA-4A01-AFE2-1A8342EFB5E2}" presName="parallelogram5" presStyleLbl="alignNode1" presStyleIdx="39" presStyleCnt="56"/>
      <dgm:spPr/>
    </dgm:pt>
    <dgm:pt modelId="{7E4A565C-E555-417F-8C5A-2035027B3E7B}" type="pres">
      <dgm:prSet presAssocID="{9DC53C0C-DFAA-4A01-AFE2-1A8342EFB5E2}" presName="parallelogram6" presStyleLbl="alignNode1" presStyleIdx="40" presStyleCnt="56"/>
      <dgm:spPr/>
    </dgm:pt>
    <dgm:pt modelId="{256096B6-989D-450C-8621-1FB3C3D7D00E}" type="pres">
      <dgm:prSet presAssocID="{9DC53C0C-DFAA-4A01-AFE2-1A8342EFB5E2}" presName="parallelogram7" presStyleLbl="alignNode1" presStyleIdx="41" presStyleCnt="56"/>
      <dgm:spPr/>
    </dgm:pt>
    <dgm:pt modelId="{7FB0ED04-FCA1-48A6-BCD4-0BEBB83D5D90}" type="pres">
      <dgm:prSet presAssocID="{7D4AFC90-7F0D-453C-B829-39302E453FAD}" presName="sibTrans" presStyleCnt="0"/>
      <dgm:spPr/>
    </dgm:pt>
    <dgm:pt modelId="{A50421EC-16D1-4450-A752-2EFB98B52D8C}" type="pres">
      <dgm:prSet presAssocID="{F9DD7DC7-0862-4C9A-9815-EB63228B981E}" presName="parenttextcomposite" presStyleCnt="0"/>
      <dgm:spPr/>
    </dgm:pt>
    <dgm:pt modelId="{B3628369-EC43-4C7B-991E-E7D28C38D104}" type="pres">
      <dgm:prSet presAssocID="{F9DD7DC7-0862-4C9A-9815-EB63228B981E}" presName="parenttext" presStyleLbl="revTx" presStyleIdx="6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79CCA2-72EB-4FCB-97FE-35E1C65E1CEE}" type="pres">
      <dgm:prSet presAssocID="{F9DD7DC7-0862-4C9A-9815-EB63228B981E}" presName="parallelogramComposite" presStyleCnt="0"/>
      <dgm:spPr/>
    </dgm:pt>
    <dgm:pt modelId="{4203529A-0980-4375-B3CA-CE840DB6C891}" type="pres">
      <dgm:prSet presAssocID="{F9DD7DC7-0862-4C9A-9815-EB63228B981E}" presName="parallelogram1" presStyleLbl="alignNode1" presStyleIdx="42" presStyleCnt="56"/>
      <dgm:spPr/>
    </dgm:pt>
    <dgm:pt modelId="{5F83EE7B-BAF9-49A5-BE3A-12F2655F2A0D}" type="pres">
      <dgm:prSet presAssocID="{F9DD7DC7-0862-4C9A-9815-EB63228B981E}" presName="parallelogram2" presStyleLbl="alignNode1" presStyleIdx="43" presStyleCnt="56"/>
      <dgm:spPr/>
    </dgm:pt>
    <dgm:pt modelId="{49F332E5-66B8-495A-918B-F1DF1D04C520}" type="pres">
      <dgm:prSet presAssocID="{F9DD7DC7-0862-4C9A-9815-EB63228B981E}" presName="parallelogram3" presStyleLbl="alignNode1" presStyleIdx="44" presStyleCnt="56"/>
      <dgm:spPr/>
    </dgm:pt>
    <dgm:pt modelId="{3BC53B4F-C2F5-4E29-9441-4F8C3A1E7C72}" type="pres">
      <dgm:prSet presAssocID="{F9DD7DC7-0862-4C9A-9815-EB63228B981E}" presName="parallelogram4" presStyleLbl="alignNode1" presStyleIdx="45" presStyleCnt="56"/>
      <dgm:spPr/>
    </dgm:pt>
    <dgm:pt modelId="{A0A45A12-6EDF-4868-9238-2F49F86006B0}" type="pres">
      <dgm:prSet presAssocID="{F9DD7DC7-0862-4C9A-9815-EB63228B981E}" presName="parallelogram5" presStyleLbl="alignNode1" presStyleIdx="46" presStyleCnt="56"/>
      <dgm:spPr/>
    </dgm:pt>
    <dgm:pt modelId="{61637827-205F-41BC-A70D-76FCB0C9729C}" type="pres">
      <dgm:prSet presAssocID="{F9DD7DC7-0862-4C9A-9815-EB63228B981E}" presName="parallelogram6" presStyleLbl="alignNode1" presStyleIdx="47" presStyleCnt="56"/>
      <dgm:spPr/>
    </dgm:pt>
    <dgm:pt modelId="{E625F481-59FE-48B6-931F-85FB7493E895}" type="pres">
      <dgm:prSet presAssocID="{F9DD7DC7-0862-4C9A-9815-EB63228B981E}" presName="parallelogram7" presStyleLbl="alignNode1" presStyleIdx="48" presStyleCnt="56"/>
      <dgm:spPr/>
    </dgm:pt>
    <dgm:pt modelId="{8A0EDA08-6641-413D-BEEE-B5D57B74CDD9}" type="pres">
      <dgm:prSet presAssocID="{4DCEE068-C97C-4673-A355-6A478DE30B81}" presName="sibTrans" presStyleCnt="0"/>
      <dgm:spPr/>
    </dgm:pt>
    <dgm:pt modelId="{0F44D919-C8CD-4485-BBF1-1414C3BFA406}" type="pres">
      <dgm:prSet presAssocID="{20E52153-6A5C-4412-BD24-98E4295CF2D3}" presName="parenttextcomposite" presStyleCnt="0"/>
      <dgm:spPr/>
    </dgm:pt>
    <dgm:pt modelId="{15B1474D-EE0F-43B0-8F2B-BC0ED6B87919}" type="pres">
      <dgm:prSet presAssocID="{20E52153-6A5C-4412-BD24-98E4295CF2D3}" presName="parenttext" presStyleLbl="revTx" presStyleIdx="7" presStyleCnt="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77A567-4210-4DB7-B8CF-AC21A426C2FA}" type="pres">
      <dgm:prSet presAssocID="{20E52153-6A5C-4412-BD24-98E4295CF2D3}" presName="parallelogramComposite" presStyleCnt="0"/>
      <dgm:spPr/>
    </dgm:pt>
    <dgm:pt modelId="{E28E3242-3115-422D-8998-9D547D08E3FD}" type="pres">
      <dgm:prSet presAssocID="{20E52153-6A5C-4412-BD24-98E4295CF2D3}" presName="parallelogram1" presStyleLbl="alignNode1" presStyleIdx="49" presStyleCnt="56"/>
      <dgm:spPr/>
    </dgm:pt>
    <dgm:pt modelId="{CC7E272E-6716-4E3A-B4DF-1544A018E401}" type="pres">
      <dgm:prSet presAssocID="{20E52153-6A5C-4412-BD24-98E4295CF2D3}" presName="parallelogram2" presStyleLbl="alignNode1" presStyleIdx="50" presStyleCnt="56"/>
      <dgm:spPr/>
    </dgm:pt>
    <dgm:pt modelId="{B61FD770-4DAD-401F-ACA6-0D8ECC0CB2E8}" type="pres">
      <dgm:prSet presAssocID="{20E52153-6A5C-4412-BD24-98E4295CF2D3}" presName="parallelogram3" presStyleLbl="alignNode1" presStyleIdx="51" presStyleCnt="56"/>
      <dgm:spPr/>
    </dgm:pt>
    <dgm:pt modelId="{4EB9B65F-B8A0-4CD3-887B-87E8B538897C}" type="pres">
      <dgm:prSet presAssocID="{20E52153-6A5C-4412-BD24-98E4295CF2D3}" presName="parallelogram4" presStyleLbl="alignNode1" presStyleIdx="52" presStyleCnt="56"/>
      <dgm:spPr/>
    </dgm:pt>
    <dgm:pt modelId="{FCC7C8DB-CA7C-40F1-BD18-BAF5FF016101}" type="pres">
      <dgm:prSet presAssocID="{20E52153-6A5C-4412-BD24-98E4295CF2D3}" presName="parallelogram5" presStyleLbl="alignNode1" presStyleIdx="53" presStyleCnt="56"/>
      <dgm:spPr/>
    </dgm:pt>
    <dgm:pt modelId="{33CA68B3-00F7-4DEB-ABC8-F775171ED764}" type="pres">
      <dgm:prSet presAssocID="{20E52153-6A5C-4412-BD24-98E4295CF2D3}" presName="parallelogram6" presStyleLbl="alignNode1" presStyleIdx="54" presStyleCnt="56"/>
      <dgm:spPr/>
    </dgm:pt>
    <dgm:pt modelId="{1F18F267-A1F2-4E0A-B768-958FD25E13DF}" type="pres">
      <dgm:prSet presAssocID="{20E52153-6A5C-4412-BD24-98E4295CF2D3}" presName="parallelogram7" presStyleLbl="alignNode1" presStyleIdx="55" presStyleCnt="56"/>
      <dgm:spPr/>
    </dgm:pt>
  </dgm:ptLst>
  <dgm:cxnLst>
    <dgm:cxn modelId="{F109BD0F-AF0B-4B79-8A34-8865C8BCBAA0}" srcId="{79DAAE7D-8F88-433E-9670-F993FB97CEA7}" destId="{80F3946B-DB88-4980-9706-7AF3C4E49C27}" srcOrd="4" destOrd="0" parTransId="{9F759BFD-136B-44E8-9C1C-2EDF8CFE1CA9}" sibTransId="{756968CA-35EC-4B18-8437-47804A3154E7}"/>
    <dgm:cxn modelId="{35B3859F-033A-402A-A482-CD6D90284E70}" type="presOf" srcId="{9DC53C0C-DFAA-4A01-AFE2-1A8342EFB5E2}" destId="{AF034206-D874-4524-A841-DF45C4B6AB7D}" srcOrd="0" destOrd="0" presId="urn:microsoft.com/office/officeart/2008/layout/VerticalAccentList"/>
    <dgm:cxn modelId="{9E909055-C41D-4C91-9CC4-E6A7F80A2B2F}" type="presOf" srcId="{80F3946B-DB88-4980-9706-7AF3C4E49C27}" destId="{496CF863-F3A1-408B-AA8E-549329147346}" srcOrd="0" destOrd="0" presId="urn:microsoft.com/office/officeart/2008/layout/VerticalAccentList"/>
    <dgm:cxn modelId="{2D0094B5-CA3C-4F91-999D-6F033ADB2837}" srcId="{79DAAE7D-8F88-433E-9670-F993FB97CEA7}" destId="{9DC53C0C-DFAA-4A01-AFE2-1A8342EFB5E2}" srcOrd="5" destOrd="0" parTransId="{BB6E3769-17CD-4981-9BA2-0EA30FC4F8A8}" sibTransId="{7D4AFC90-7F0D-453C-B829-39302E453FAD}"/>
    <dgm:cxn modelId="{57DF3997-84B6-4530-974B-682C4CD578C1}" srcId="{79DAAE7D-8F88-433E-9670-F993FB97CEA7}" destId="{F9DD7DC7-0862-4C9A-9815-EB63228B981E}" srcOrd="6" destOrd="0" parTransId="{24CB22A9-B98D-4A4B-8753-D61280F54C09}" sibTransId="{4DCEE068-C97C-4673-A355-6A478DE30B81}"/>
    <dgm:cxn modelId="{ED27C64E-4946-4D74-B9EF-0AAD7C98D343}" type="presOf" srcId="{B65A0F78-7202-42CC-AC2A-3B8FE2CC0B5C}" destId="{02E9FEB8-D898-4573-AC80-08CF472E7455}" srcOrd="0" destOrd="0" presId="urn:microsoft.com/office/officeart/2008/layout/VerticalAccentList"/>
    <dgm:cxn modelId="{5BA3E32B-CFE3-44F7-8504-9785C66D7CEA}" srcId="{79DAAE7D-8F88-433E-9670-F993FB97CEA7}" destId="{2A1F2BD7-3C07-4FA4-9DF4-9F15DE5A132F}" srcOrd="1" destOrd="0" parTransId="{7617FC35-C156-4A81-ACDD-216B02633EA0}" sibTransId="{81F805A3-88CF-45E3-AD9E-4D64304543CE}"/>
    <dgm:cxn modelId="{CC57999A-A7E6-4492-BB3A-B7A0DE46919D}" type="presOf" srcId="{0C316224-FB92-4BB7-8783-9E0EBFBF28FD}" destId="{9CB53C13-9D8C-49FB-AA9D-132062543F6A}" srcOrd="0" destOrd="0" presId="urn:microsoft.com/office/officeart/2008/layout/VerticalAccentList"/>
    <dgm:cxn modelId="{DFE74199-3B91-4C1F-95C4-2B8198FCF66B}" type="presOf" srcId="{F9DD7DC7-0862-4C9A-9815-EB63228B981E}" destId="{B3628369-EC43-4C7B-991E-E7D28C38D104}" srcOrd="0" destOrd="0" presId="urn:microsoft.com/office/officeart/2008/layout/VerticalAccentList"/>
    <dgm:cxn modelId="{5E9DF732-635D-4B3A-B1DD-C877F29B25F5}" type="presOf" srcId="{20E52153-6A5C-4412-BD24-98E4295CF2D3}" destId="{15B1474D-EE0F-43B0-8F2B-BC0ED6B87919}" srcOrd="0" destOrd="0" presId="urn:microsoft.com/office/officeart/2008/layout/VerticalAccentList"/>
    <dgm:cxn modelId="{D4ADA4A3-E160-4578-B11D-261A4DEE34F3}" type="presOf" srcId="{2A1F2BD7-3C07-4FA4-9DF4-9F15DE5A132F}" destId="{09DF3E97-7916-4ADC-AF4C-4AA59DA456F6}" srcOrd="0" destOrd="0" presId="urn:microsoft.com/office/officeart/2008/layout/VerticalAccentList"/>
    <dgm:cxn modelId="{F3CFFC17-03E6-464A-98B1-D5EAE5EFBB13}" srcId="{79DAAE7D-8F88-433E-9670-F993FB97CEA7}" destId="{B7D8F2BD-BDCC-4E03-ABA8-44E55E8EA125}" srcOrd="0" destOrd="0" parTransId="{CCE4735D-021D-49E1-A3E2-CD00B17D1FCA}" sibTransId="{3ABEE3CD-84A7-4C40-B2EB-03392C466CDB}"/>
    <dgm:cxn modelId="{B422C2B7-DE45-4FBF-A48A-BC04087297FB}" type="presOf" srcId="{79DAAE7D-8F88-433E-9670-F993FB97CEA7}" destId="{966F4D21-A806-4D6C-9DED-CE4372F3D8E0}" srcOrd="0" destOrd="0" presId="urn:microsoft.com/office/officeart/2008/layout/VerticalAccentList"/>
    <dgm:cxn modelId="{24A02E3A-08E1-45EE-ABA1-E603B7FD4F5A}" srcId="{79DAAE7D-8F88-433E-9670-F993FB97CEA7}" destId="{0C316224-FB92-4BB7-8783-9E0EBFBF28FD}" srcOrd="3" destOrd="0" parTransId="{42477B7B-3C7E-4FBF-88E5-9DE928594C11}" sibTransId="{EDCCB64D-15A3-4C5C-A62D-F3F354BAC022}"/>
    <dgm:cxn modelId="{46BEFEAA-8C67-4E47-82EE-FBC4B99C1C7F}" srcId="{79DAAE7D-8F88-433E-9670-F993FB97CEA7}" destId="{B65A0F78-7202-42CC-AC2A-3B8FE2CC0B5C}" srcOrd="2" destOrd="0" parTransId="{617A526A-37F9-4873-ACD1-4D516054B5BC}" sibTransId="{22B84D17-6C08-41BA-83B3-61D87444A562}"/>
    <dgm:cxn modelId="{874BD6EC-BE68-4D47-9DAD-89E7D23D1766}" srcId="{79DAAE7D-8F88-433E-9670-F993FB97CEA7}" destId="{20E52153-6A5C-4412-BD24-98E4295CF2D3}" srcOrd="7" destOrd="0" parTransId="{BC897FF7-3C35-4E7E-B984-5012098BF719}" sibTransId="{BA9BBD2D-D8D6-45B0-BA5E-F7CC0E7F755B}"/>
    <dgm:cxn modelId="{73F5F5B9-F0F2-4D18-BB77-09CED4390B6D}" type="presOf" srcId="{B7D8F2BD-BDCC-4E03-ABA8-44E55E8EA125}" destId="{60094AEB-1A2D-41D4-93F3-81A00DCEEB95}" srcOrd="0" destOrd="0" presId="urn:microsoft.com/office/officeart/2008/layout/VerticalAccentList"/>
    <dgm:cxn modelId="{945028AD-8964-49C8-8A3E-AB5D51A4AFB7}" type="presParOf" srcId="{966F4D21-A806-4D6C-9DED-CE4372F3D8E0}" destId="{3EF4FFA3-9280-4A8C-9D0B-66674130F689}" srcOrd="0" destOrd="0" presId="urn:microsoft.com/office/officeart/2008/layout/VerticalAccentList"/>
    <dgm:cxn modelId="{C1CAA2DE-7D04-437F-96EE-2D653D5DEB18}" type="presParOf" srcId="{3EF4FFA3-9280-4A8C-9D0B-66674130F689}" destId="{60094AEB-1A2D-41D4-93F3-81A00DCEEB95}" srcOrd="0" destOrd="0" presId="urn:microsoft.com/office/officeart/2008/layout/VerticalAccentList"/>
    <dgm:cxn modelId="{E47CDDFD-0099-4301-9759-D7D262A18892}" type="presParOf" srcId="{966F4D21-A806-4D6C-9DED-CE4372F3D8E0}" destId="{8AADE662-DE28-4592-8206-CAD17AB6593E}" srcOrd="1" destOrd="0" presId="urn:microsoft.com/office/officeart/2008/layout/VerticalAccentList"/>
    <dgm:cxn modelId="{15CF131C-EF7E-4E45-82C6-4CA3C30E4927}" type="presParOf" srcId="{8AADE662-DE28-4592-8206-CAD17AB6593E}" destId="{C67626B7-B659-4182-9353-9094D4C117EB}" srcOrd="0" destOrd="0" presId="urn:microsoft.com/office/officeart/2008/layout/VerticalAccentList"/>
    <dgm:cxn modelId="{E4B89D9F-88DE-4089-8303-7781DF8F40D4}" type="presParOf" srcId="{8AADE662-DE28-4592-8206-CAD17AB6593E}" destId="{75EA18DF-8518-4E2E-BEB0-72AE78E7F6CD}" srcOrd="1" destOrd="0" presId="urn:microsoft.com/office/officeart/2008/layout/VerticalAccentList"/>
    <dgm:cxn modelId="{1A31BF0D-B2E4-40FD-879F-B448C8DC3BFC}" type="presParOf" srcId="{8AADE662-DE28-4592-8206-CAD17AB6593E}" destId="{6D1CB27E-BB8E-4AD6-88E8-92F73D7032A4}" srcOrd="2" destOrd="0" presId="urn:microsoft.com/office/officeart/2008/layout/VerticalAccentList"/>
    <dgm:cxn modelId="{D1D3C3C6-9535-4392-AF9C-85484A12CA4B}" type="presParOf" srcId="{8AADE662-DE28-4592-8206-CAD17AB6593E}" destId="{258D02C5-D48C-4357-ADB6-45BC1B3B8E38}" srcOrd="3" destOrd="0" presId="urn:microsoft.com/office/officeart/2008/layout/VerticalAccentList"/>
    <dgm:cxn modelId="{9746FFA0-E4A4-4D6E-BE08-C8D439D9B326}" type="presParOf" srcId="{8AADE662-DE28-4592-8206-CAD17AB6593E}" destId="{51169745-9187-420A-98BE-D03C7E107BDF}" srcOrd="4" destOrd="0" presId="urn:microsoft.com/office/officeart/2008/layout/VerticalAccentList"/>
    <dgm:cxn modelId="{0A16C0ED-6CB2-496C-94D1-617F5F1E67B7}" type="presParOf" srcId="{8AADE662-DE28-4592-8206-CAD17AB6593E}" destId="{750E51D8-CCCF-43B3-B92E-FAEBD4A41CD9}" srcOrd="5" destOrd="0" presId="urn:microsoft.com/office/officeart/2008/layout/VerticalAccentList"/>
    <dgm:cxn modelId="{9F82AE78-A020-4CF3-8262-86A8DB3C6121}" type="presParOf" srcId="{8AADE662-DE28-4592-8206-CAD17AB6593E}" destId="{C7FA067A-3411-409A-AF32-46CE617DD8A7}" srcOrd="6" destOrd="0" presId="urn:microsoft.com/office/officeart/2008/layout/VerticalAccentList"/>
    <dgm:cxn modelId="{DBBD29F9-4E39-4428-B7A9-761D254A7F15}" type="presParOf" srcId="{966F4D21-A806-4D6C-9DED-CE4372F3D8E0}" destId="{BF79E20B-2B73-4327-AC4D-7DC7FD618ADA}" srcOrd="2" destOrd="0" presId="urn:microsoft.com/office/officeart/2008/layout/VerticalAccentList"/>
    <dgm:cxn modelId="{610F34C0-9ED6-4C2C-92E1-EC202D180B80}" type="presParOf" srcId="{966F4D21-A806-4D6C-9DED-CE4372F3D8E0}" destId="{01A17929-A01A-48B8-A89B-8FB6872E3EED}" srcOrd="3" destOrd="0" presId="urn:microsoft.com/office/officeart/2008/layout/VerticalAccentList"/>
    <dgm:cxn modelId="{D8C76F44-1F7B-4291-99F2-55E385BD84D1}" type="presParOf" srcId="{01A17929-A01A-48B8-A89B-8FB6872E3EED}" destId="{09DF3E97-7916-4ADC-AF4C-4AA59DA456F6}" srcOrd="0" destOrd="0" presId="urn:microsoft.com/office/officeart/2008/layout/VerticalAccentList"/>
    <dgm:cxn modelId="{B817CE43-A80E-40E4-AE05-ED5B2BB1962E}" type="presParOf" srcId="{966F4D21-A806-4D6C-9DED-CE4372F3D8E0}" destId="{08B74197-5B42-4E0C-A7EC-7984C2BF0B52}" srcOrd="4" destOrd="0" presId="urn:microsoft.com/office/officeart/2008/layout/VerticalAccentList"/>
    <dgm:cxn modelId="{1226EB4E-46B4-4D26-ABBB-0A01FBDC9FAB}" type="presParOf" srcId="{08B74197-5B42-4E0C-A7EC-7984C2BF0B52}" destId="{E9D18739-A4EE-402E-8709-3BBD42C84B12}" srcOrd="0" destOrd="0" presId="urn:microsoft.com/office/officeart/2008/layout/VerticalAccentList"/>
    <dgm:cxn modelId="{5552C117-23EF-4748-B6D2-39F513D2E8DF}" type="presParOf" srcId="{08B74197-5B42-4E0C-A7EC-7984C2BF0B52}" destId="{B83BFC8C-A96F-4A61-BDF8-524B54D46F0C}" srcOrd="1" destOrd="0" presId="urn:microsoft.com/office/officeart/2008/layout/VerticalAccentList"/>
    <dgm:cxn modelId="{3062DDB6-01A7-4D35-9AFD-4A92F5371859}" type="presParOf" srcId="{08B74197-5B42-4E0C-A7EC-7984C2BF0B52}" destId="{5566E2D0-2C7C-4798-98D7-7900004B044A}" srcOrd="2" destOrd="0" presId="urn:microsoft.com/office/officeart/2008/layout/VerticalAccentList"/>
    <dgm:cxn modelId="{E6F749BA-51F0-4DFF-8CE8-00C76AD8D699}" type="presParOf" srcId="{08B74197-5B42-4E0C-A7EC-7984C2BF0B52}" destId="{59467159-BDDF-44A9-8287-7ED569D0CA46}" srcOrd="3" destOrd="0" presId="urn:microsoft.com/office/officeart/2008/layout/VerticalAccentList"/>
    <dgm:cxn modelId="{C4BE260C-1824-4B1E-AEA2-9E4FD47E5F06}" type="presParOf" srcId="{08B74197-5B42-4E0C-A7EC-7984C2BF0B52}" destId="{81F10408-9A1A-4612-A4EE-BE34307ACD0C}" srcOrd="4" destOrd="0" presId="urn:microsoft.com/office/officeart/2008/layout/VerticalAccentList"/>
    <dgm:cxn modelId="{CD6EC25F-BC39-4D73-B4C9-FD85D10B64F5}" type="presParOf" srcId="{08B74197-5B42-4E0C-A7EC-7984C2BF0B52}" destId="{265C47F1-7169-43AA-840D-DB30E0BFED6F}" srcOrd="5" destOrd="0" presId="urn:microsoft.com/office/officeart/2008/layout/VerticalAccentList"/>
    <dgm:cxn modelId="{E8A092FB-8CDD-44B1-933F-AD092890AAE4}" type="presParOf" srcId="{08B74197-5B42-4E0C-A7EC-7984C2BF0B52}" destId="{A69392C8-55E1-413E-B973-79D1D1A28467}" srcOrd="6" destOrd="0" presId="urn:microsoft.com/office/officeart/2008/layout/VerticalAccentList"/>
    <dgm:cxn modelId="{53666506-4089-4101-9DB6-43253304C98D}" type="presParOf" srcId="{966F4D21-A806-4D6C-9DED-CE4372F3D8E0}" destId="{A9C343BC-E247-4A27-8E1A-8522B23C5062}" srcOrd="5" destOrd="0" presId="urn:microsoft.com/office/officeart/2008/layout/VerticalAccentList"/>
    <dgm:cxn modelId="{BCE06ADE-FCA8-4DBA-BBEA-F1B58CA66070}" type="presParOf" srcId="{966F4D21-A806-4D6C-9DED-CE4372F3D8E0}" destId="{883CEAF6-D60B-4C72-B8CA-74C6F01B0A88}" srcOrd="6" destOrd="0" presId="urn:microsoft.com/office/officeart/2008/layout/VerticalAccentList"/>
    <dgm:cxn modelId="{F38ABA5E-AED3-4BD6-9ABD-D1A8D9C24419}" type="presParOf" srcId="{883CEAF6-D60B-4C72-B8CA-74C6F01B0A88}" destId="{02E9FEB8-D898-4573-AC80-08CF472E7455}" srcOrd="0" destOrd="0" presId="urn:microsoft.com/office/officeart/2008/layout/VerticalAccentList"/>
    <dgm:cxn modelId="{6E62C331-0CDD-4F0C-A03A-67985780E6DB}" type="presParOf" srcId="{966F4D21-A806-4D6C-9DED-CE4372F3D8E0}" destId="{3D85BAA7-15B0-4789-82D8-C1327E692210}" srcOrd="7" destOrd="0" presId="urn:microsoft.com/office/officeart/2008/layout/VerticalAccentList"/>
    <dgm:cxn modelId="{18639AC7-A81B-4B72-A386-D8E4135804BA}" type="presParOf" srcId="{3D85BAA7-15B0-4789-82D8-C1327E692210}" destId="{C8ADE3B9-4444-4C05-B29D-3144D66B8FB3}" srcOrd="0" destOrd="0" presId="urn:microsoft.com/office/officeart/2008/layout/VerticalAccentList"/>
    <dgm:cxn modelId="{F37CD302-A501-46C0-A8F8-7DBC39E58495}" type="presParOf" srcId="{3D85BAA7-15B0-4789-82D8-C1327E692210}" destId="{2BEF1984-15C3-4407-B800-1287F4392D2F}" srcOrd="1" destOrd="0" presId="urn:microsoft.com/office/officeart/2008/layout/VerticalAccentList"/>
    <dgm:cxn modelId="{72A2A5C0-6AE5-4DBF-9E00-7E250451D46A}" type="presParOf" srcId="{3D85BAA7-15B0-4789-82D8-C1327E692210}" destId="{A60A1949-87E3-40BA-AA01-7C736E5B15F2}" srcOrd="2" destOrd="0" presId="urn:microsoft.com/office/officeart/2008/layout/VerticalAccentList"/>
    <dgm:cxn modelId="{D3FFB396-0F0D-44F9-ABB0-727097CE55A6}" type="presParOf" srcId="{3D85BAA7-15B0-4789-82D8-C1327E692210}" destId="{9CA215CF-CA78-4E02-AC6C-B4A42B6CDC5E}" srcOrd="3" destOrd="0" presId="urn:microsoft.com/office/officeart/2008/layout/VerticalAccentList"/>
    <dgm:cxn modelId="{980E8F1B-7A13-47F9-8041-91A108ED9613}" type="presParOf" srcId="{3D85BAA7-15B0-4789-82D8-C1327E692210}" destId="{DE5FD078-35D7-47DC-BEE6-C2F09AF04365}" srcOrd="4" destOrd="0" presId="urn:microsoft.com/office/officeart/2008/layout/VerticalAccentList"/>
    <dgm:cxn modelId="{EB9CFCD5-DB6F-4451-832A-DBB9C1B8BA22}" type="presParOf" srcId="{3D85BAA7-15B0-4789-82D8-C1327E692210}" destId="{D472C738-D260-48AF-ADFB-0935DE15E285}" srcOrd="5" destOrd="0" presId="urn:microsoft.com/office/officeart/2008/layout/VerticalAccentList"/>
    <dgm:cxn modelId="{34600327-0677-4709-9FCA-FE98699891D0}" type="presParOf" srcId="{3D85BAA7-15B0-4789-82D8-C1327E692210}" destId="{79812FD2-D404-410F-B19C-E1907D302073}" srcOrd="6" destOrd="0" presId="urn:microsoft.com/office/officeart/2008/layout/VerticalAccentList"/>
    <dgm:cxn modelId="{EE15E176-58D0-4F4D-9C7D-276908EAB1D2}" type="presParOf" srcId="{966F4D21-A806-4D6C-9DED-CE4372F3D8E0}" destId="{D94AB662-129C-4432-B4E5-BCCD1283D574}" srcOrd="8" destOrd="0" presId="urn:microsoft.com/office/officeart/2008/layout/VerticalAccentList"/>
    <dgm:cxn modelId="{8DFBF072-29A5-4041-9600-79C7B766A26F}" type="presParOf" srcId="{966F4D21-A806-4D6C-9DED-CE4372F3D8E0}" destId="{0109E4CB-EF6F-472A-932E-41D9663DB67D}" srcOrd="9" destOrd="0" presId="urn:microsoft.com/office/officeart/2008/layout/VerticalAccentList"/>
    <dgm:cxn modelId="{E356ADE3-6082-4B09-8EA6-3F152A4F8809}" type="presParOf" srcId="{0109E4CB-EF6F-472A-932E-41D9663DB67D}" destId="{9CB53C13-9D8C-49FB-AA9D-132062543F6A}" srcOrd="0" destOrd="0" presId="urn:microsoft.com/office/officeart/2008/layout/VerticalAccentList"/>
    <dgm:cxn modelId="{B9815FF7-EDAD-41D1-A0B2-FD67E65FFC55}" type="presParOf" srcId="{966F4D21-A806-4D6C-9DED-CE4372F3D8E0}" destId="{F90C8447-8B0A-438A-8730-8632EE19D708}" srcOrd="10" destOrd="0" presId="urn:microsoft.com/office/officeart/2008/layout/VerticalAccentList"/>
    <dgm:cxn modelId="{644CF145-C5E1-4F65-B4D5-4A4AFBB4EDC0}" type="presParOf" srcId="{F90C8447-8B0A-438A-8730-8632EE19D708}" destId="{72F6F334-7876-4D83-AE89-B8841C1E879D}" srcOrd="0" destOrd="0" presId="urn:microsoft.com/office/officeart/2008/layout/VerticalAccentList"/>
    <dgm:cxn modelId="{B23CF6FB-36F9-40F2-B4A9-98AB70C002AA}" type="presParOf" srcId="{F90C8447-8B0A-438A-8730-8632EE19D708}" destId="{25FB0B8E-48D5-45B0-8B9C-913C72466816}" srcOrd="1" destOrd="0" presId="urn:microsoft.com/office/officeart/2008/layout/VerticalAccentList"/>
    <dgm:cxn modelId="{1552C142-BFBB-4255-B289-D12615D959D4}" type="presParOf" srcId="{F90C8447-8B0A-438A-8730-8632EE19D708}" destId="{66F246AE-C4D1-415E-89CC-07F2F89FA4F1}" srcOrd="2" destOrd="0" presId="urn:microsoft.com/office/officeart/2008/layout/VerticalAccentList"/>
    <dgm:cxn modelId="{3733F514-D9F4-40FF-AC46-E9B52BE2B23A}" type="presParOf" srcId="{F90C8447-8B0A-438A-8730-8632EE19D708}" destId="{5BAF346D-B9CF-4F24-A6CD-826FC62BC12E}" srcOrd="3" destOrd="0" presId="urn:microsoft.com/office/officeart/2008/layout/VerticalAccentList"/>
    <dgm:cxn modelId="{1E6F470B-9292-4621-9317-AB20BD7FE8D3}" type="presParOf" srcId="{F90C8447-8B0A-438A-8730-8632EE19D708}" destId="{05F2B961-CD4E-4012-A5AB-407FE7BC7FA3}" srcOrd="4" destOrd="0" presId="urn:microsoft.com/office/officeart/2008/layout/VerticalAccentList"/>
    <dgm:cxn modelId="{78E19EE8-A074-430E-9ACD-3AB449165DC6}" type="presParOf" srcId="{F90C8447-8B0A-438A-8730-8632EE19D708}" destId="{12C9967F-F862-4559-8EC0-DB4768E76477}" srcOrd="5" destOrd="0" presId="urn:microsoft.com/office/officeart/2008/layout/VerticalAccentList"/>
    <dgm:cxn modelId="{7A185656-CD4A-40E5-8C22-D196EA1D34B4}" type="presParOf" srcId="{F90C8447-8B0A-438A-8730-8632EE19D708}" destId="{61FFFE52-2D6C-42A5-A0D5-73E3877B7793}" srcOrd="6" destOrd="0" presId="urn:microsoft.com/office/officeart/2008/layout/VerticalAccentList"/>
    <dgm:cxn modelId="{B4566BD7-070D-4C0C-8699-822181222A9B}" type="presParOf" srcId="{966F4D21-A806-4D6C-9DED-CE4372F3D8E0}" destId="{8BD2A9BA-4F9E-46C4-88B4-3D0D7A762DB0}" srcOrd="11" destOrd="0" presId="urn:microsoft.com/office/officeart/2008/layout/VerticalAccentList"/>
    <dgm:cxn modelId="{743FDBA8-828E-42A5-BFE0-B56A7A74AFD4}" type="presParOf" srcId="{966F4D21-A806-4D6C-9DED-CE4372F3D8E0}" destId="{5B2185F4-C6FC-41EF-A509-B15703A0D251}" srcOrd="12" destOrd="0" presId="urn:microsoft.com/office/officeart/2008/layout/VerticalAccentList"/>
    <dgm:cxn modelId="{D93C4C4A-6CDE-462D-BDC3-88527274C2C9}" type="presParOf" srcId="{5B2185F4-C6FC-41EF-A509-B15703A0D251}" destId="{496CF863-F3A1-408B-AA8E-549329147346}" srcOrd="0" destOrd="0" presId="urn:microsoft.com/office/officeart/2008/layout/VerticalAccentList"/>
    <dgm:cxn modelId="{5E6C0394-01ED-401B-8A1D-3208FE2CF691}" type="presParOf" srcId="{966F4D21-A806-4D6C-9DED-CE4372F3D8E0}" destId="{6344D0F7-82E9-4080-B0F6-842B19809B2D}" srcOrd="13" destOrd="0" presId="urn:microsoft.com/office/officeart/2008/layout/VerticalAccentList"/>
    <dgm:cxn modelId="{B07AAC5A-D728-49E9-A763-51C716CF51D2}" type="presParOf" srcId="{6344D0F7-82E9-4080-B0F6-842B19809B2D}" destId="{565D3F30-6BEC-4AED-A764-77905FE0C87D}" srcOrd="0" destOrd="0" presId="urn:microsoft.com/office/officeart/2008/layout/VerticalAccentList"/>
    <dgm:cxn modelId="{1069F56A-DEB8-488C-A9D4-830AA5788E0C}" type="presParOf" srcId="{6344D0F7-82E9-4080-B0F6-842B19809B2D}" destId="{92BBB394-5F78-43A9-8E9D-CC90AA7457E0}" srcOrd="1" destOrd="0" presId="urn:microsoft.com/office/officeart/2008/layout/VerticalAccentList"/>
    <dgm:cxn modelId="{C265E52F-E55B-4E65-B80D-744F5A702CF9}" type="presParOf" srcId="{6344D0F7-82E9-4080-B0F6-842B19809B2D}" destId="{9ABE4D9F-60D5-4612-B006-70B58E3EBD00}" srcOrd="2" destOrd="0" presId="urn:microsoft.com/office/officeart/2008/layout/VerticalAccentList"/>
    <dgm:cxn modelId="{F9AEC503-91CC-4054-8541-E543FB73AAAD}" type="presParOf" srcId="{6344D0F7-82E9-4080-B0F6-842B19809B2D}" destId="{662B3DB2-BCFB-4DE0-ADFD-D4EE8FDB0200}" srcOrd="3" destOrd="0" presId="urn:microsoft.com/office/officeart/2008/layout/VerticalAccentList"/>
    <dgm:cxn modelId="{AE1E450F-4823-4ED2-8BB4-764D6AA4B594}" type="presParOf" srcId="{6344D0F7-82E9-4080-B0F6-842B19809B2D}" destId="{A4753EC8-7E7E-4266-A4CE-D4E478731910}" srcOrd="4" destOrd="0" presId="urn:microsoft.com/office/officeart/2008/layout/VerticalAccentList"/>
    <dgm:cxn modelId="{24F63D13-45CE-4DE6-9C4E-8D13787548BA}" type="presParOf" srcId="{6344D0F7-82E9-4080-B0F6-842B19809B2D}" destId="{6851B1A7-770A-4A9C-860D-12FA8B09BD42}" srcOrd="5" destOrd="0" presId="urn:microsoft.com/office/officeart/2008/layout/VerticalAccentList"/>
    <dgm:cxn modelId="{1480D2D4-43CE-42E9-B894-0098381D92AD}" type="presParOf" srcId="{6344D0F7-82E9-4080-B0F6-842B19809B2D}" destId="{A3E816F9-4790-40D8-9CA0-B27109EA860C}" srcOrd="6" destOrd="0" presId="urn:microsoft.com/office/officeart/2008/layout/VerticalAccentList"/>
    <dgm:cxn modelId="{0FE0CC40-DCBB-40FD-855E-4A1B4B9BE002}" type="presParOf" srcId="{966F4D21-A806-4D6C-9DED-CE4372F3D8E0}" destId="{429A167E-A0AD-4D79-8E77-CE6122D82CC4}" srcOrd="14" destOrd="0" presId="urn:microsoft.com/office/officeart/2008/layout/VerticalAccentList"/>
    <dgm:cxn modelId="{A4B6F671-5B0B-4C90-9F3B-DE7503701D6D}" type="presParOf" srcId="{966F4D21-A806-4D6C-9DED-CE4372F3D8E0}" destId="{89A06DC8-D4A7-486E-A459-936FF869A149}" srcOrd="15" destOrd="0" presId="urn:microsoft.com/office/officeart/2008/layout/VerticalAccentList"/>
    <dgm:cxn modelId="{2A54653A-7682-4EA4-8183-67497EB2CCD5}" type="presParOf" srcId="{89A06DC8-D4A7-486E-A459-936FF869A149}" destId="{AF034206-D874-4524-A841-DF45C4B6AB7D}" srcOrd="0" destOrd="0" presId="urn:microsoft.com/office/officeart/2008/layout/VerticalAccentList"/>
    <dgm:cxn modelId="{89DA6ABD-D1BE-4E5E-A53E-1C46BA49143C}" type="presParOf" srcId="{966F4D21-A806-4D6C-9DED-CE4372F3D8E0}" destId="{713784ED-06E1-419F-ACBD-1E23C5F1C1D7}" srcOrd="16" destOrd="0" presId="urn:microsoft.com/office/officeart/2008/layout/VerticalAccentList"/>
    <dgm:cxn modelId="{3328196C-B0A8-472E-A305-DFDA54495ED0}" type="presParOf" srcId="{713784ED-06E1-419F-ACBD-1E23C5F1C1D7}" destId="{364E497B-8656-4F26-B035-A010E0AD52E7}" srcOrd="0" destOrd="0" presId="urn:microsoft.com/office/officeart/2008/layout/VerticalAccentList"/>
    <dgm:cxn modelId="{2C606064-9332-4318-A615-C837B13CF52C}" type="presParOf" srcId="{713784ED-06E1-419F-ACBD-1E23C5F1C1D7}" destId="{3FB690EF-85F1-4CEF-B07A-0EDAB8D4AF0D}" srcOrd="1" destOrd="0" presId="urn:microsoft.com/office/officeart/2008/layout/VerticalAccentList"/>
    <dgm:cxn modelId="{B8D9F940-04C0-44BC-BAE2-8466F24E3758}" type="presParOf" srcId="{713784ED-06E1-419F-ACBD-1E23C5F1C1D7}" destId="{ACCED711-D49B-497C-844C-3866FAD3AEAD}" srcOrd="2" destOrd="0" presId="urn:microsoft.com/office/officeart/2008/layout/VerticalAccentList"/>
    <dgm:cxn modelId="{784A0045-65FA-4F6F-B399-B9AEB4D4BCF7}" type="presParOf" srcId="{713784ED-06E1-419F-ACBD-1E23C5F1C1D7}" destId="{043AA8CA-2CC2-45D7-BF30-49714A3AE731}" srcOrd="3" destOrd="0" presId="urn:microsoft.com/office/officeart/2008/layout/VerticalAccentList"/>
    <dgm:cxn modelId="{0B69C6F1-F42F-43D5-8825-ACF66C336AF9}" type="presParOf" srcId="{713784ED-06E1-419F-ACBD-1E23C5F1C1D7}" destId="{22614BD1-8C9D-4B7C-8CC4-861183E809C2}" srcOrd="4" destOrd="0" presId="urn:microsoft.com/office/officeart/2008/layout/VerticalAccentList"/>
    <dgm:cxn modelId="{55CECED1-530B-42CB-A560-DAD0B7F07192}" type="presParOf" srcId="{713784ED-06E1-419F-ACBD-1E23C5F1C1D7}" destId="{7E4A565C-E555-417F-8C5A-2035027B3E7B}" srcOrd="5" destOrd="0" presId="urn:microsoft.com/office/officeart/2008/layout/VerticalAccentList"/>
    <dgm:cxn modelId="{3CBCED22-3EC5-4502-A7AD-1F710E45E13F}" type="presParOf" srcId="{713784ED-06E1-419F-ACBD-1E23C5F1C1D7}" destId="{256096B6-989D-450C-8621-1FB3C3D7D00E}" srcOrd="6" destOrd="0" presId="urn:microsoft.com/office/officeart/2008/layout/VerticalAccentList"/>
    <dgm:cxn modelId="{33736722-1557-4A2A-B7D7-138361F42CF1}" type="presParOf" srcId="{966F4D21-A806-4D6C-9DED-CE4372F3D8E0}" destId="{7FB0ED04-FCA1-48A6-BCD4-0BEBB83D5D90}" srcOrd="17" destOrd="0" presId="urn:microsoft.com/office/officeart/2008/layout/VerticalAccentList"/>
    <dgm:cxn modelId="{EE70B3CA-8498-42F3-9088-692864E8A4E1}" type="presParOf" srcId="{966F4D21-A806-4D6C-9DED-CE4372F3D8E0}" destId="{A50421EC-16D1-4450-A752-2EFB98B52D8C}" srcOrd="18" destOrd="0" presId="urn:microsoft.com/office/officeart/2008/layout/VerticalAccentList"/>
    <dgm:cxn modelId="{F1338536-58E9-4ACE-82C9-219C09056828}" type="presParOf" srcId="{A50421EC-16D1-4450-A752-2EFB98B52D8C}" destId="{B3628369-EC43-4C7B-991E-E7D28C38D104}" srcOrd="0" destOrd="0" presId="urn:microsoft.com/office/officeart/2008/layout/VerticalAccentList"/>
    <dgm:cxn modelId="{8236FED3-31FB-4F31-BBA9-8336022761D6}" type="presParOf" srcId="{966F4D21-A806-4D6C-9DED-CE4372F3D8E0}" destId="{C679CCA2-72EB-4FCB-97FE-35E1C65E1CEE}" srcOrd="19" destOrd="0" presId="urn:microsoft.com/office/officeart/2008/layout/VerticalAccentList"/>
    <dgm:cxn modelId="{C8C188BC-A237-48EF-ADA7-D9CC91E5DC2C}" type="presParOf" srcId="{C679CCA2-72EB-4FCB-97FE-35E1C65E1CEE}" destId="{4203529A-0980-4375-B3CA-CE840DB6C891}" srcOrd="0" destOrd="0" presId="urn:microsoft.com/office/officeart/2008/layout/VerticalAccentList"/>
    <dgm:cxn modelId="{DFA3BBD6-FDD6-4A1F-8193-D5B02B0C14C9}" type="presParOf" srcId="{C679CCA2-72EB-4FCB-97FE-35E1C65E1CEE}" destId="{5F83EE7B-BAF9-49A5-BE3A-12F2655F2A0D}" srcOrd="1" destOrd="0" presId="urn:microsoft.com/office/officeart/2008/layout/VerticalAccentList"/>
    <dgm:cxn modelId="{630ECD72-9C0B-4414-B93D-7C6FB0945A22}" type="presParOf" srcId="{C679CCA2-72EB-4FCB-97FE-35E1C65E1CEE}" destId="{49F332E5-66B8-495A-918B-F1DF1D04C520}" srcOrd="2" destOrd="0" presId="urn:microsoft.com/office/officeart/2008/layout/VerticalAccentList"/>
    <dgm:cxn modelId="{E1BA6D49-FA0C-4589-A93B-8EE1F8CC4E34}" type="presParOf" srcId="{C679CCA2-72EB-4FCB-97FE-35E1C65E1CEE}" destId="{3BC53B4F-C2F5-4E29-9441-4F8C3A1E7C72}" srcOrd="3" destOrd="0" presId="urn:microsoft.com/office/officeart/2008/layout/VerticalAccentList"/>
    <dgm:cxn modelId="{18EDEF53-FDFA-4991-8591-1AE4D003BDC0}" type="presParOf" srcId="{C679CCA2-72EB-4FCB-97FE-35E1C65E1CEE}" destId="{A0A45A12-6EDF-4868-9238-2F49F86006B0}" srcOrd="4" destOrd="0" presId="urn:microsoft.com/office/officeart/2008/layout/VerticalAccentList"/>
    <dgm:cxn modelId="{362AD8A1-C699-4A15-B871-72A147D1F881}" type="presParOf" srcId="{C679CCA2-72EB-4FCB-97FE-35E1C65E1CEE}" destId="{61637827-205F-41BC-A70D-76FCB0C9729C}" srcOrd="5" destOrd="0" presId="urn:microsoft.com/office/officeart/2008/layout/VerticalAccentList"/>
    <dgm:cxn modelId="{38E375A4-389C-4CE1-B2A3-52FE972F789F}" type="presParOf" srcId="{C679CCA2-72EB-4FCB-97FE-35E1C65E1CEE}" destId="{E625F481-59FE-48B6-931F-85FB7493E895}" srcOrd="6" destOrd="0" presId="urn:microsoft.com/office/officeart/2008/layout/VerticalAccentList"/>
    <dgm:cxn modelId="{2D4DE59F-BB49-49E1-A07D-177FAC79A1E7}" type="presParOf" srcId="{966F4D21-A806-4D6C-9DED-CE4372F3D8E0}" destId="{8A0EDA08-6641-413D-BEEE-B5D57B74CDD9}" srcOrd="20" destOrd="0" presId="urn:microsoft.com/office/officeart/2008/layout/VerticalAccentList"/>
    <dgm:cxn modelId="{D1B8BDE8-DF61-4725-AD65-88DEA1627FD3}" type="presParOf" srcId="{966F4D21-A806-4D6C-9DED-CE4372F3D8E0}" destId="{0F44D919-C8CD-4485-BBF1-1414C3BFA406}" srcOrd="21" destOrd="0" presId="urn:microsoft.com/office/officeart/2008/layout/VerticalAccentList"/>
    <dgm:cxn modelId="{F6A6FB2D-0F98-49E8-A414-D3C0FD9585A0}" type="presParOf" srcId="{0F44D919-C8CD-4485-BBF1-1414C3BFA406}" destId="{15B1474D-EE0F-43B0-8F2B-BC0ED6B87919}" srcOrd="0" destOrd="0" presId="urn:microsoft.com/office/officeart/2008/layout/VerticalAccentList"/>
    <dgm:cxn modelId="{6FADE712-94CD-466E-8C01-C99B1D17F357}" type="presParOf" srcId="{966F4D21-A806-4D6C-9DED-CE4372F3D8E0}" destId="{6477A567-4210-4DB7-B8CF-AC21A426C2FA}" srcOrd="22" destOrd="0" presId="urn:microsoft.com/office/officeart/2008/layout/VerticalAccentList"/>
    <dgm:cxn modelId="{587797D7-A10B-4F3A-BB23-1BC5839B5DF8}" type="presParOf" srcId="{6477A567-4210-4DB7-B8CF-AC21A426C2FA}" destId="{E28E3242-3115-422D-8998-9D547D08E3FD}" srcOrd="0" destOrd="0" presId="urn:microsoft.com/office/officeart/2008/layout/VerticalAccentList"/>
    <dgm:cxn modelId="{FFC7C63E-9DF5-4480-9C01-4307775AFB01}" type="presParOf" srcId="{6477A567-4210-4DB7-B8CF-AC21A426C2FA}" destId="{CC7E272E-6716-4E3A-B4DF-1544A018E401}" srcOrd="1" destOrd="0" presId="urn:microsoft.com/office/officeart/2008/layout/VerticalAccentList"/>
    <dgm:cxn modelId="{917A9AF1-7F8C-432C-8AE8-A3C7C9E90476}" type="presParOf" srcId="{6477A567-4210-4DB7-B8CF-AC21A426C2FA}" destId="{B61FD770-4DAD-401F-ACA6-0D8ECC0CB2E8}" srcOrd="2" destOrd="0" presId="urn:microsoft.com/office/officeart/2008/layout/VerticalAccentList"/>
    <dgm:cxn modelId="{957E040F-849F-4C4D-BA13-66B449D6E563}" type="presParOf" srcId="{6477A567-4210-4DB7-B8CF-AC21A426C2FA}" destId="{4EB9B65F-B8A0-4CD3-887B-87E8B538897C}" srcOrd="3" destOrd="0" presId="urn:microsoft.com/office/officeart/2008/layout/VerticalAccentList"/>
    <dgm:cxn modelId="{ADFB2F79-7A2E-443E-ACB3-0FF6D7791CCB}" type="presParOf" srcId="{6477A567-4210-4DB7-B8CF-AC21A426C2FA}" destId="{FCC7C8DB-CA7C-40F1-BD18-BAF5FF016101}" srcOrd="4" destOrd="0" presId="urn:microsoft.com/office/officeart/2008/layout/VerticalAccentList"/>
    <dgm:cxn modelId="{72E022B5-F491-418B-B5D4-EACBB8FA40DE}" type="presParOf" srcId="{6477A567-4210-4DB7-B8CF-AC21A426C2FA}" destId="{33CA68B3-00F7-4DEB-ABC8-F775171ED764}" srcOrd="5" destOrd="0" presId="urn:microsoft.com/office/officeart/2008/layout/VerticalAccentList"/>
    <dgm:cxn modelId="{8D4A1A91-86AF-4F5D-B057-625A26AB74EF}" type="presParOf" srcId="{6477A567-4210-4DB7-B8CF-AC21A426C2FA}" destId="{1F18F267-A1F2-4E0A-B768-958FD25E13DF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EA5A63DE-9E1D-413A-8A09-FDC90BC447E0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952172C-7CA7-4B19-9264-876F9CDFCCE1}">
      <dgm:prSet/>
      <dgm:spPr/>
      <dgm:t>
        <a:bodyPr/>
        <a:lstStyle/>
        <a:p>
          <a:pPr rtl="0"/>
          <a:r>
            <a:rPr lang="ru-RU" dirty="0" smtClean="0"/>
            <a:t>Применяемый для целей туризма </a:t>
          </a:r>
          <a:r>
            <a:rPr lang="ru-RU" b="1" dirty="0" smtClean="0"/>
            <a:t>транспорт</a:t>
          </a:r>
          <a:r>
            <a:rPr lang="ru-RU" dirty="0" smtClean="0"/>
            <a:t> классифицируется ВТО на </a:t>
          </a:r>
          <a:r>
            <a:rPr lang="ru-RU" b="1" dirty="0" smtClean="0">
              <a:solidFill>
                <a:schemeClr val="tx1"/>
              </a:solidFill>
            </a:rPr>
            <a:t>три вида</a:t>
          </a:r>
          <a:r>
            <a:rPr lang="ru-RU" dirty="0" smtClean="0"/>
            <a:t>:</a:t>
          </a:r>
          <a:endParaRPr lang="ru-RU" dirty="0"/>
        </a:p>
      </dgm:t>
    </dgm:pt>
    <dgm:pt modelId="{0D18229C-23AD-4AF4-AE72-6DA3E0C28502}" type="parTrans" cxnId="{6BF34E6F-12B4-4A69-AF3B-4AAD0EA48C0C}">
      <dgm:prSet/>
      <dgm:spPr/>
      <dgm:t>
        <a:bodyPr/>
        <a:lstStyle/>
        <a:p>
          <a:endParaRPr lang="ru-RU"/>
        </a:p>
      </dgm:t>
    </dgm:pt>
    <dgm:pt modelId="{10A0DB55-66FE-4491-B9D8-FAA5BF2B0F0C}" type="sibTrans" cxnId="{6BF34E6F-12B4-4A69-AF3B-4AAD0EA48C0C}">
      <dgm:prSet/>
      <dgm:spPr/>
      <dgm:t>
        <a:bodyPr/>
        <a:lstStyle/>
        <a:p>
          <a:endParaRPr lang="ru-RU"/>
        </a:p>
      </dgm:t>
    </dgm:pt>
    <dgm:pt modelId="{54F86F9E-105D-4DB3-8B26-06233794ADB6}">
      <dgm:prSet custT="1"/>
      <dgm:spPr/>
      <dgm:t>
        <a:bodyPr/>
        <a:lstStyle/>
        <a:p>
          <a:pPr rtl="0"/>
          <a:r>
            <a:rPr lang="ru-RU" sz="3600" dirty="0" smtClean="0"/>
            <a:t>Сухопутный транспорт</a:t>
          </a:r>
          <a:endParaRPr lang="ru-RU" sz="3600" dirty="0"/>
        </a:p>
      </dgm:t>
    </dgm:pt>
    <dgm:pt modelId="{2DBB9E6D-ED81-4EA3-82A7-E4DB00A75233}" type="parTrans" cxnId="{2A46A85B-7706-4FE3-95BE-E9CC872ABFE8}">
      <dgm:prSet/>
      <dgm:spPr/>
      <dgm:t>
        <a:bodyPr/>
        <a:lstStyle/>
        <a:p>
          <a:endParaRPr lang="ru-RU"/>
        </a:p>
      </dgm:t>
    </dgm:pt>
    <dgm:pt modelId="{12C317EE-2781-4590-9716-216CAF8EC57C}" type="sibTrans" cxnId="{2A46A85B-7706-4FE3-95BE-E9CC872ABFE8}">
      <dgm:prSet/>
      <dgm:spPr/>
      <dgm:t>
        <a:bodyPr/>
        <a:lstStyle/>
        <a:p>
          <a:endParaRPr lang="ru-RU"/>
        </a:p>
      </dgm:t>
    </dgm:pt>
    <dgm:pt modelId="{F1637B92-59DE-46DC-9BF0-173447B985DF}">
      <dgm:prSet custT="1"/>
      <dgm:spPr/>
      <dgm:t>
        <a:bodyPr/>
        <a:lstStyle/>
        <a:p>
          <a:pPr rtl="0"/>
          <a:r>
            <a:rPr lang="ru-RU" sz="4000" dirty="0" smtClean="0"/>
            <a:t>Водный транспорт</a:t>
          </a:r>
          <a:endParaRPr lang="ru-RU" sz="4000" dirty="0"/>
        </a:p>
      </dgm:t>
    </dgm:pt>
    <dgm:pt modelId="{AB4EF04E-2920-4542-9CD0-3FE0E6F2171C}" type="parTrans" cxnId="{38DA0EA2-D342-458F-B635-3F4D539116FA}">
      <dgm:prSet/>
      <dgm:spPr/>
      <dgm:t>
        <a:bodyPr/>
        <a:lstStyle/>
        <a:p>
          <a:endParaRPr lang="ru-RU"/>
        </a:p>
      </dgm:t>
    </dgm:pt>
    <dgm:pt modelId="{01F627EC-9B2B-4801-9CF9-6193024A3B7C}" type="sibTrans" cxnId="{38DA0EA2-D342-458F-B635-3F4D539116FA}">
      <dgm:prSet/>
      <dgm:spPr/>
      <dgm:t>
        <a:bodyPr/>
        <a:lstStyle/>
        <a:p>
          <a:endParaRPr lang="ru-RU"/>
        </a:p>
      </dgm:t>
    </dgm:pt>
    <dgm:pt modelId="{ACE8C97F-127E-4E3D-B5FF-A75F9DEA7673}">
      <dgm:prSet custT="1"/>
      <dgm:spPr/>
      <dgm:t>
        <a:bodyPr/>
        <a:lstStyle/>
        <a:p>
          <a:pPr rtl="0"/>
          <a:r>
            <a:rPr lang="ru-RU" sz="3600" dirty="0" smtClean="0"/>
            <a:t>Воздушный транспорт</a:t>
          </a:r>
          <a:endParaRPr lang="ru-RU" sz="3600" dirty="0"/>
        </a:p>
      </dgm:t>
    </dgm:pt>
    <dgm:pt modelId="{6AC8144F-BBC7-44A7-A8E6-E19F00A05502}" type="parTrans" cxnId="{BCC874A1-656F-410A-A6C3-C98BE454B54C}">
      <dgm:prSet/>
      <dgm:spPr/>
      <dgm:t>
        <a:bodyPr/>
        <a:lstStyle/>
        <a:p>
          <a:endParaRPr lang="ru-RU"/>
        </a:p>
      </dgm:t>
    </dgm:pt>
    <dgm:pt modelId="{343BBA35-8426-413B-BAB5-079C22FEE5B5}" type="sibTrans" cxnId="{BCC874A1-656F-410A-A6C3-C98BE454B54C}">
      <dgm:prSet/>
      <dgm:spPr/>
      <dgm:t>
        <a:bodyPr/>
        <a:lstStyle/>
        <a:p>
          <a:endParaRPr lang="ru-RU"/>
        </a:p>
      </dgm:t>
    </dgm:pt>
    <dgm:pt modelId="{37A5E2A3-46BF-41FE-AE48-1BF14179B9A8}" type="pres">
      <dgm:prSet presAssocID="{EA5A63DE-9E1D-413A-8A09-FDC90BC447E0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31DE85-01FA-4198-B513-4BB20AE91826}" type="pres">
      <dgm:prSet presAssocID="{EA5A63DE-9E1D-413A-8A09-FDC90BC447E0}" presName="hierFlow" presStyleCnt="0"/>
      <dgm:spPr/>
    </dgm:pt>
    <dgm:pt modelId="{09E8E0ED-C7FE-4905-B3A3-D062B5360BAE}" type="pres">
      <dgm:prSet presAssocID="{EA5A63DE-9E1D-413A-8A09-FDC90BC447E0}" presName="firstBuf" presStyleCnt="0"/>
      <dgm:spPr/>
    </dgm:pt>
    <dgm:pt modelId="{96454869-DBB3-434D-AF4C-681F9972CC07}" type="pres">
      <dgm:prSet presAssocID="{EA5A63DE-9E1D-413A-8A09-FDC90BC447E0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A8EEB71-36E4-449F-8572-C1D4C00156A2}" type="pres">
      <dgm:prSet presAssocID="{8952172C-7CA7-4B19-9264-876F9CDFCCE1}" presName="Name14" presStyleCnt="0"/>
      <dgm:spPr/>
    </dgm:pt>
    <dgm:pt modelId="{8786D1DE-0BA3-48C3-B2B5-52CE9F95C8C9}" type="pres">
      <dgm:prSet presAssocID="{8952172C-7CA7-4B19-9264-876F9CDFCCE1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41B397-2C5A-43A0-8098-89618278B370}" type="pres">
      <dgm:prSet presAssocID="{8952172C-7CA7-4B19-9264-876F9CDFCCE1}" presName="hierChild2" presStyleCnt="0"/>
      <dgm:spPr/>
    </dgm:pt>
    <dgm:pt modelId="{ED95EF65-6E99-4553-A181-BFE096B97E0E}" type="pres">
      <dgm:prSet presAssocID="{EA5A63DE-9E1D-413A-8A09-FDC90BC447E0}" presName="bgShapesFlow" presStyleCnt="0"/>
      <dgm:spPr/>
    </dgm:pt>
    <dgm:pt modelId="{D37C75BE-4B38-47CE-83B5-F7C097D6415C}" type="pres">
      <dgm:prSet presAssocID="{54F86F9E-105D-4DB3-8B26-06233794ADB6}" presName="rectComp" presStyleCnt="0"/>
      <dgm:spPr/>
    </dgm:pt>
    <dgm:pt modelId="{8844CB00-5E81-433D-809D-65EDA89CFE7E}" type="pres">
      <dgm:prSet presAssocID="{54F86F9E-105D-4DB3-8B26-06233794ADB6}" presName="bgRect" presStyleLbl="bgShp" presStyleIdx="0" presStyleCnt="3"/>
      <dgm:spPr/>
      <dgm:t>
        <a:bodyPr/>
        <a:lstStyle/>
        <a:p>
          <a:endParaRPr lang="ru-RU"/>
        </a:p>
      </dgm:t>
    </dgm:pt>
    <dgm:pt modelId="{50E4FD5B-2F5A-4744-992C-A81513768BAB}" type="pres">
      <dgm:prSet presAssocID="{54F86F9E-105D-4DB3-8B26-06233794ADB6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84221F-BC2F-4863-8903-393525B7E787}" type="pres">
      <dgm:prSet presAssocID="{54F86F9E-105D-4DB3-8B26-06233794ADB6}" presName="spComp" presStyleCnt="0"/>
      <dgm:spPr/>
    </dgm:pt>
    <dgm:pt modelId="{2FEE184B-147B-4C7C-8E98-DDC1731A9891}" type="pres">
      <dgm:prSet presAssocID="{54F86F9E-105D-4DB3-8B26-06233794ADB6}" presName="vSp" presStyleCnt="0"/>
      <dgm:spPr/>
    </dgm:pt>
    <dgm:pt modelId="{F0302BA1-EE2B-40AD-A91A-213B83248054}" type="pres">
      <dgm:prSet presAssocID="{F1637B92-59DE-46DC-9BF0-173447B985DF}" presName="rectComp" presStyleCnt="0"/>
      <dgm:spPr/>
    </dgm:pt>
    <dgm:pt modelId="{7D4B861E-55B9-45D4-A822-8B4CFFEF45DB}" type="pres">
      <dgm:prSet presAssocID="{F1637B92-59DE-46DC-9BF0-173447B985DF}" presName="bgRect" presStyleLbl="bgShp" presStyleIdx="1" presStyleCnt="3"/>
      <dgm:spPr/>
      <dgm:t>
        <a:bodyPr/>
        <a:lstStyle/>
        <a:p>
          <a:endParaRPr lang="ru-RU"/>
        </a:p>
      </dgm:t>
    </dgm:pt>
    <dgm:pt modelId="{85D538A7-0339-4642-8956-9EC85DB3F7BF}" type="pres">
      <dgm:prSet presAssocID="{F1637B92-59DE-46DC-9BF0-173447B985DF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561215-AC8F-49A5-BE6B-7BA248926FCC}" type="pres">
      <dgm:prSet presAssocID="{F1637B92-59DE-46DC-9BF0-173447B985DF}" presName="spComp" presStyleCnt="0"/>
      <dgm:spPr/>
    </dgm:pt>
    <dgm:pt modelId="{D94956B0-EC17-4433-A955-0BBA7176ADA5}" type="pres">
      <dgm:prSet presAssocID="{F1637B92-59DE-46DC-9BF0-173447B985DF}" presName="vSp" presStyleCnt="0"/>
      <dgm:spPr/>
    </dgm:pt>
    <dgm:pt modelId="{9D742309-9924-4596-873C-0A678FF043A0}" type="pres">
      <dgm:prSet presAssocID="{ACE8C97F-127E-4E3D-B5FF-A75F9DEA7673}" presName="rectComp" presStyleCnt="0"/>
      <dgm:spPr/>
    </dgm:pt>
    <dgm:pt modelId="{F859DB16-6EDF-4C67-8742-94DE11D41906}" type="pres">
      <dgm:prSet presAssocID="{ACE8C97F-127E-4E3D-B5FF-A75F9DEA7673}" presName="bgRect" presStyleLbl="bgShp" presStyleIdx="2" presStyleCnt="3"/>
      <dgm:spPr/>
      <dgm:t>
        <a:bodyPr/>
        <a:lstStyle/>
        <a:p>
          <a:endParaRPr lang="ru-RU"/>
        </a:p>
      </dgm:t>
    </dgm:pt>
    <dgm:pt modelId="{028E97B2-F2C8-4FD6-A334-1B38CC0C2F70}" type="pres">
      <dgm:prSet presAssocID="{ACE8C97F-127E-4E3D-B5FF-A75F9DEA7673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CC4A68-9C2F-4849-A37C-738C08EE39CF}" type="presOf" srcId="{F1637B92-59DE-46DC-9BF0-173447B985DF}" destId="{85D538A7-0339-4642-8956-9EC85DB3F7BF}" srcOrd="1" destOrd="0" presId="urn:microsoft.com/office/officeart/2005/8/layout/hierarchy6"/>
    <dgm:cxn modelId="{2A46A85B-7706-4FE3-95BE-E9CC872ABFE8}" srcId="{EA5A63DE-9E1D-413A-8A09-FDC90BC447E0}" destId="{54F86F9E-105D-4DB3-8B26-06233794ADB6}" srcOrd="1" destOrd="0" parTransId="{2DBB9E6D-ED81-4EA3-82A7-E4DB00A75233}" sibTransId="{12C317EE-2781-4590-9716-216CAF8EC57C}"/>
    <dgm:cxn modelId="{80D2EC8C-50B3-47A3-B010-616644AB42BB}" type="presOf" srcId="{EA5A63DE-9E1D-413A-8A09-FDC90BC447E0}" destId="{37A5E2A3-46BF-41FE-AE48-1BF14179B9A8}" srcOrd="0" destOrd="0" presId="urn:microsoft.com/office/officeart/2005/8/layout/hierarchy6"/>
    <dgm:cxn modelId="{4D0291D5-857D-4E1C-81EE-F15086B05BE7}" type="presOf" srcId="{8952172C-7CA7-4B19-9264-876F9CDFCCE1}" destId="{8786D1DE-0BA3-48C3-B2B5-52CE9F95C8C9}" srcOrd="0" destOrd="0" presId="urn:microsoft.com/office/officeart/2005/8/layout/hierarchy6"/>
    <dgm:cxn modelId="{6E1AD2DD-BF7F-4BF0-B821-6A540243C812}" type="presOf" srcId="{ACE8C97F-127E-4E3D-B5FF-A75F9DEA7673}" destId="{028E97B2-F2C8-4FD6-A334-1B38CC0C2F70}" srcOrd="1" destOrd="0" presId="urn:microsoft.com/office/officeart/2005/8/layout/hierarchy6"/>
    <dgm:cxn modelId="{69CB2E32-FF78-48D5-BE2A-0F1CE84399CA}" type="presOf" srcId="{ACE8C97F-127E-4E3D-B5FF-A75F9DEA7673}" destId="{F859DB16-6EDF-4C67-8742-94DE11D41906}" srcOrd="0" destOrd="0" presId="urn:microsoft.com/office/officeart/2005/8/layout/hierarchy6"/>
    <dgm:cxn modelId="{5199990F-8587-4941-A0DB-B014A74CF85C}" type="presOf" srcId="{54F86F9E-105D-4DB3-8B26-06233794ADB6}" destId="{8844CB00-5E81-433D-809D-65EDA89CFE7E}" srcOrd="0" destOrd="0" presId="urn:microsoft.com/office/officeart/2005/8/layout/hierarchy6"/>
    <dgm:cxn modelId="{26FF16D3-97F7-4BEE-AE33-4EA3BE94CFC3}" type="presOf" srcId="{F1637B92-59DE-46DC-9BF0-173447B985DF}" destId="{7D4B861E-55B9-45D4-A822-8B4CFFEF45DB}" srcOrd="0" destOrd="0" presId="urn:microsoft.com/office/officeart/2005/8/layout/hierarchy6"/>
    <dgm:cxn modelId="{6BF34E6F-12B4-4A69-AF3B-4AAD0EA48C0C}" srcId="{EA5A63DE-9E1D-413A-8A09-FDC90BC447E0}" destId="{8952172C-7CA7-4B19-9264-876F9CDFCCE1}" srcOrd="0" destOrd="0" parTransId="{0D18229C-23AD-4AF4-AE72-6DA3E0C28502}" sibTransId="{10A0DB55-66FE-4491-B9D8-FAA5BF2B0F0C}"/>
    <dgm:cxn modelId="{4CD3ECBC-ED0E-4898-B8E7-6222CE177802}" type="presOf" srcId="{54F86F9E-105D-4DB3-8B26-06233794ADB6}" destId="{50E4FD5B-2F5A-4744-992C-A81513768BAB}" srcOrd="1" destOrd="0" presId="urn:microsoft.com/office/officeart/2005/8/layout/hierarchy6"/>
    <dgm:cxn modelId="{BCC874A1-656F-410A-A6C3-C98BE454B54C}" srcId="{EA5A63DE-9E1D-413A-8A09-FDC90BC447E0}" destId="{ACE8C97F-127E-4E3D-B5FF-A75F9DEA7673}" srcOrd="3" destOrd="0" parTransId="{6AC8144F-BBC7-44A7-A8E6-E19F00A05502}" sibTransId="{343BBA35-8426-413B-BAB5-079C22FEE5B5}"/>
    <dgm:cxn modelId="{38DA0EA2-D342-458F-B635-3F4D539116FA}" srcId="{EA5A63DE-9E1D-413A-8A09-FDC90BC447E0}" destId="{F1637B92-59DE-46DC-9BF0-173447B985DF}" srcOrd="2" destOrd="0" parTransId="{AB4EF04E-2920-4542-9CD0-3FE0E6F2171C}" sibTransId="{01F627EC-9B2B-4801-9CF9-6193024A3B7C}"/>
    <dgm:cxn modelId="{821A47A6-7D96-4E59-9707-6429394810E3}" type="presParOf" srcId="{37A5E2A3-46BF-41FE-AE48-1BF14179B9A8}" destId="{B331DE85-01FA-4198-B513-4BB20AE91826}" srcOrd="0" destOrd="0" presId="urn:microsoft.com/office/officeart/2005/8/layout/hierarchy6"/>
    <dgm:cxn modelId="{A8439D46-771A-43CD-AAE3-EC0F8140E2DF}" type="presParOf" srcId="{B331DE85-01FA-4198-B513-4BB20AE91826}" destId="{09E8E0ED-C7FE-4905-B3A3-D062B5360BAE}" srcOrd="0" destOrd="0" presId="urn:microsoft.com/office/officeart/2005/8/layout/hierarchy6"/>
    <dgm:cxn modelId="{1D770BB5-0CF8-4048-9FFF-E3DAEBCF4384}" type="presParOf" srcId="{B331DE85-01FA-4198-B513-4BB20AE91826}" destId="{96454869-DBB3-434D-AF4C-681F9972CC07}" srcOrd="1" destOrd="0" presId="urn:microsoft.com/office/officeart/2005/8/layout/hierarchy6"/>
    <dgm:cxn modelId="{93A69485-EF58-493F-ABD7-6E923EF4C681}" type="presParOf" srcId="{96454869-DBB3-434D-AF4C-681F9972CC07}" destId="{CA8EEB71-36E4-449F-8572-C1D4C00156A2}" srcOrd="0" destOrd="0" presId="urn:microsoft.com/office/officeart/2005/8/layout/hierarchy6"/>
    <dgm:cxn modelId="{2379F239-F33D-4E61-82D9-8359819CA49A}" type="presParOf" srcId="{CA8EEB71-36E4-449F-8572-C1D4C00156A2}" destId="{8786D1DE-0BA3-48C3-B2B5-52CE9F95C8C9}" srcOrd="0" destOrd="0" presId="urn:microsoft.com/office/officeart/2005/8/layout/hierarchy6"/>
    <dgm:cxn modelId="{3811E3BC-AB61-46AF-81DE-9011AFD85071}" type="presParOf" srcId="{CA8EEB71-36E4-449F-8572-C1D4C00156A2}" destId="{9641B397-2C5A-43A0-8098-89618278B370}" srcOrd="1" destOrd="0" presId="urn:microsoft.com/office/officeart/2005/8/layout/hierarchy6"/>
    <dgm:cxn modelId="{0B50F631-BF60-4796-A792-FD71764486CA}" type="presParOf" srcId="{37A5E2A3-46BF-41FE-AE48-1BF14179B9A8}" destId="{ED95EF65-6E99-4553-A181-BFE096B97E0E}" srcOrd="1" destOrd="0" presId="urn:microsoft.com/office/officeart/2005/8/layout/hierarchy6"/>
    <dgm:cxn modelId="{E60258A1-8A02-45CE-95B1-6316BBF1A12A}" type="presParOf" srcId="{ED95EF65-6E99-4553-A181-BFE096B97E0E}" destId="{D37C75BE-4B38-47CE-83B5-F7C097D6415C}" srcOrd="0" destOrd="0" presId="urn:microsoft.com/office/officeart/2005/8/layout/hierarchy6"/>
    <dgm:cxn modelId="{52F1C0B3-073A-4907-AA19-7B533CB07FCA}" type="presParOf" srcId="{D37C75BE-4B38-47CE-83B5-F7C097D6415C}" destId="{8844CB00-5E81-433D-809D-65EDA89CFE7E}" srcOrd="0" destOrd="0" presId="urn:microsoft.com/office/officeart/2005/8/layout/hierarchy6"/>
    <dgm:cxn modelId="{030CD21B-A0B0-42A7-92C9-3918B74D644B}" type="presParOf" srcId="{D37C75BE-4B38-47CE-83B5-F7C097D6415C}" destId="{50E4FD5B-2F5A-4744-992C-A81513768BAB}" srcOrd="1" destOrd="0" presId="urn:microsoft.com/office/officeart/2005/8/layout/hierarchy6"/>
    <dgm:cxn modelId="{6D492CAB-9E63-44FF-8263-A1E8A987B20C}" type="presParOf" srcId="{ED95EF65-6E99-4553-A181-BFE096B97E0E}" destId="{FF84221F-BC2F-4863-8903-393525B7E787}" srcOrd="1" destOrd="0" presId="urn:microsoft.com/office/officeart/2005/8/layout/hierarchy6"/>
    <dgm:cxn modelId="{719737A5-4740-4F94-A115-FC3DB2E27E6A}" type="presParOf" srcId="{FF84221F-BC2F-4863-8903-393525B7E787}" destId="{2FEE184B-147B-4C7C-8E98-DDC1731A9891}" srcOrd="0" destOrd="0" presId="urn:microsoft.com/office/officeart/2005/8/layout/hierarchy6"/>
    <dgm:cxn modelId="{36E827D6-7D13-49B2-B700-9D9FA0931751}" type="presParOf" srcId="{ED95EF65-6E99-4553-A181-BFE096B97E0E}" destId="{F0302BA1-EE2B-40AD-A91A-213B83248054}" srcOrd="2" destOrd="0" presId="urn:microsoft.com/office/officeart/2005/8/layout/hierarchy6"/>
    <dgm:cxn modelId="{C6699441-AC5D-4263-A1F5-D28953F61090}" type="presParOf" srcId="{F0302BA1-EE2B-40AD-A91A-213B83248054}" destId="{7D4B861E-55B9-45D4-A822-8B4CFFEF45DB}" srcOrd="0" destOrd="0" presId="urn:microsoft.com/office/officeart/2005/8/layout/hierarchy6"/>
    <dgm:cxn modelId="{FD3FA638-4803-4C94-B0E6-EED99EA82B57}" type="presParOf" srcId="{F0302BA1-EE2B-40AD-A91A-213B83248054}" destId="{85D538A7-0339-4642-8956-9EC85DB3F7BF}" srcOrd="1" destOrd="0" presId="urn:microsoft.com/office/officeart/2005/8/layout/hierarchy6"/>
    <dgm:cxn modelId="{19C45E54-6564-4EB4-BB6C-2014C078BE00}" type="presParOf" srcId="{ED95EF65-6E99-4553-A181-BFE096B97E0E}" destId="{0E561215-AC8F-49A5-BE6B-7BA248926FCC}" srcOrd="3" destOrd="0" presId="urn:microsoft.com/office/officeart/2005/8/layout/hierarchy6"/>
    <dgm:cxn modelId="{1BED6830-BEF6-4E74-AA54-5CAB3E9DA516}" type="presParOf" srcId="{0E561215-AC8F-49A5-BE6B-7BA248926FCC}" destId="{D94956B0-EC17-4433-A955-0BBA7176ADA5}" srcOrd="0" destOrd="0" presId="urn:microsoft.com/office/officeart/2005/8/layout/hierarchy6"/>
    <dgm:cxn modelId="{C4E6FA32-EE5E-46AB-B4FE-CEB21ACA0107}" type="presParOf" srcId="{ED95EF65-6E99-4553-A181-BFE096B97E0E}" destId="{9D742309-9924-4596-873C-0A678FF043A0}" srcOrd="4" destOrd="0" presId="urn:microsoft.com/office/officeart/2005/8/layout/hierarchy6"/>
    <dgm:cxn modelId="{A4868F18-6361-42B4-B466-C52FE1CC11D7}" type="presParOf" srcId="{9D742309-9924-4596-873C-0A678FF043A0}" destId="{F859DB16-6EDF-4C67-8742-94DE11D41906}" srcOrd="0" destOrd="0" presId="urn:microsoft.com/office/officeart/2005/8/layout/hierarchy6"/>
    <dgm:cxn modelId="{F49026E0-39ED-4D33-9C10-41C56510178E}" type="presParOf" srcId="{9D742309-9924-4596-873C-0A678FF043A0}" destId="{028E97B2-F2C8-4FD6-A334-1B38CC0C2F7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AA18450-929D-43D9-B4E5-00B4A0B00310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0E66BC-0C61-4707-9888-3BE913086285}">
      <dgm:prSet custT="1"/>
      <dgm:spPr/>
      <dgm:t>
        <a:bodyPr/>
        <a:lstStyle/>
        <a:p>
          <a:pPr rtl="0"/>
          <a:r>
            <a:rPr lang="ru-RU" sz="2800" b="1" i="1" dirty="0" smtClean="0">
              <a:solidFill>
                <a:schemeClr val="tx1"/>
              </a:solidFill>
            </a:rPr>
            <a:t>туристские перевозки</a:t>
          </a:r>
          <a:endParaRPr lang="ru-RU" sz="2800" b="1" dirty="0">
            <a:solidFill>
              <a:schemeClr val="tx1"/>
            </a:solidFill>
          </a:endParaRPr>
        </a:p>
      </dgm:t>
    </dgm:pt>
    <dgm:pt modelId="{015ABD1C-FFAA-49F1-9F53-4130F599DFFB}" type="parTrans" cxnId="{ACAA54F3-5781-4996-BDDF-73F5C4A244D7}">
      <dgm:prSet/>
      <dgm:spPr/>
      <dgm:t>
        <a:bodyPr/>
        <a:lstStyle/>
        <a:p>
          <a:endParaRPr lang="ru-RU"/>
        </a:p>
      </dgm:t>
    </dgm:pt>
    <dgm:pt modelId="{B15A1121-0693-46D9-AF91-EA0B60122294}" type="sibTrans" cxnId="{ACAA54F3-5781-4996-BDDF-73F5C4A244D7}">
      <dgm:prSet/>
      <dgm:spPr/>
      <dgm:t>
        <a:bodyPr/>
        <a:lstStyle/>
        <a:p>
          <a:endParaRPr lang="ru-RU"/>
        </a:p>
      </dgm:t>
    </dgm:pt>
    <dgm:pt modelId="{67053A2A-C800-41EA-9D20-6A9604F22E62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трансфер</a:t>
          </a:r>
          <a:r>
            <a:rPr lang="ru-RU" i="1" dirty="0" smtClean="0"/>
            <a:t> </a:t>
          </a:r>
          <a:r>
            <a:rPr lang="ru-RU" dirty="0" smtClean="0"/>
            <a:t>— предоставление транспортных средств для обеспечения встреч-проводов туристов</a:t>
          </a:r>
          <a:endParaRPr lang="ru-RU" dirty="0"/>
        </a:p>
      </dgm:t>
    </dgm:pt>
    <dgm:pt modelId="{515BD4CA-733B-4076-B920-62D9E30AB5B6}" type="parTrans" cxnId="{EDC8608D-43BF-4789-8410-D2BF843F9830}">
      <dgm:prSet/>
      <dgm:spPr/>
      <dgm:t>
        <a:bodyPr/>
        <a:lstStyle/>
        <a:p>
          <a:endParaRPr lang="ru-RU"/>
        </a:p>
      </dgm:t>
    </dgm:pt>
    <dgm:pt modelId="{F9C8FABF-10AA-4D6E-B585-02B62E5CB0AB}" type="sibTrans" cxnId="{EDC8608D-43BF-4789-8410-D2BF843F9830}">
      <dgm:prSet/>
      <dgm:spPr/>
      <dgm:t>
        <a:bodyPr/>
        <a:lstStyle/>
        <a:p>
          <a:endParaRPr lang="ru-RU"/>
        </a:p>
      </dgm:t>
    </dgm:pt>
    <dgm:pt modelId="{FDC9AE64-74C9-4684-9C2D-8A1552BB6A84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транспортное обслуживание </a:t>
          </a:r>
          <a:r>
            <a:rPr lang="ru-RU" i="1" dirty="0" smtClean="0"/>
            <a:t>программных мероприятий </a:t>
          </a:r>
          <a:r>
            <a:rPr lang="ru-RU" dirty="0" smtClean="0"/>
            <a:t>по туру</a:t>
          </a:r>
          <a:endParaRPr lang="ru-RU" dirty="0"/>
        </a:p>
      </dgm:t>
    </dgm:pt>
    <dgm:pt modelId="{998BC623-6C1D-430D-91B4-C0D8C91E11B8}" type="parTrans" cxnId="{C8FA2EFE-EBBC-409C-86FB-1BFD3AD27C9C}">
      <dgm:prSet/>
      <dgm:spPr/>
      <dgm:t>
        <a:bodyPr/>
        <a:lstStyle/>
        <a:p>
          <a:endParaRPr lang="ru-RU"/>
        </a:p>
      </dgm:t>
    </dgm:pt>
    <dgm:pt modelId="{BB539483-1060-4769-A4F1-4720294C974D}" type="sibTrans" cxnId="{C8FA2EFE-EBBC-409C-86FB-1BFD3AD27C9C}">
      <dgm:prSet/>
      <dgm:spPr/>
      <dgm:t>
        <a:bodyPr/>
        <a:lstStyle/>
        <a:p>
          <a:endParaRPr lang="ru-RU"/>
        </a:p>
      </dgm:t>
    </dgm:pt>
    <dgm:pt modelId="{06746E4B-454B-45CA-9F3E-09C2181CFB73}" type="pres">
      <dgm:prSet presAssocID="{1AA18450-929D-43D9-B4E5-00B4A0B0031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60A6EA0-D141-4FFE-8FEB-2BDBB88C57F1}" type="pres">
      <dgm:prSet presAssocID="{E20E66BC-0C61-4707-9888-3BE913086285}" presName="vertOne" presStyleCnt="0"/>
      <dgm:spPr/>
    </dgm:pt>
    <dgm:pt modelId="{438885C5-4540-4006-9F06-90B0EEF10903}" type="pres">
      <dgm:prSet presAssocID="{E20E66BC-0C61-4707-9888-3BE913086285}" presName="txOn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A76B68-68E1-4D4E-A194-4E5103C86BF7}" type="pres">
      <dgm:prSet presAssocID="{E20E66BC-0C61-4707-9888-3BE913086285}" presName="horzOne" presStyleCnt="0"/>
      <dgm:spPr/>
    </dgm:pt>
    <dgm:pt modelId="{F29601B7-64B6-47F6-8CA9-676CEFC43EA1}" type="pres">
      <dgm:prSet presAssocID="{B15A1121-0693-46D9-AF91-EA0B60122294}" presName="sibSpaceOne" presStyleCnt="0"/>
      <dgm:spPr/>
    </dgm:pt>
    <dgm:pt modelId="{6C94684E-B461-4842-AC1D-93A76788F014}" type="pres">
      <dgm:prSet presAssocID="{67053A2A-C800-41EA-9D20-6A9604F22E62}" presName="vertOne" presStyleCnt="0"/>
      <dgm:spPr/>
    </dgm:pt>
    <dgm:pt modelId="{012244FB-092D-491D-957E-E15EE8EE8B6B}" type="pres">
      <dgm:prSet presAssocID="{67053A2A-C800-41EA-9D20-6A9604F22E62}" presName="txOne" presStyleLbl="node0" presStyleIdx="1" presStyleCnt="3" custLinFactNeighborX="-2213" custLinFactNeighborY="3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B12FE9-8C13-482A-BCED-D719C2766952}" type="pres">
      <dgm:prSet presAssocID="{67053A2A-C800-41EA-9D20-6A9604F22E62}" presName="horzOne" presStyleCnt="0"/>
      <dgm:spPr/>
    </dgm:pt>
    <dgm:pt modelId="{6016CF24-B33B-410F-BB46-E5B6AC136D86}" type="pres">
      <dgm:prSet presAssocID="{F9C8FABF-10AA-4D6E-B585-02B62E5CB0AB}" presName="sibSpaceOne" presStyleCnt="0"/>
      <dgm:spPr/>
    </dgm:pt>
    <dgm:pt modelId="{6BB075F2-AD03-4219-8E4D-24B6068FF65F}" type="pres">
      <dgm:prSet presAssocID="{FDC9AE64-74C9-4684-9C2D-8A1552BB6A84}" presName="vertOne" presStyleCnt="0"/>
      <dgm:spPr/>
    </dgm:pt>
    <dgm:pt modelId="{DF3B86E2-C900-4F6D-A8C6-4C3A45109DCF}" type="pres">
      <dgm:prSet presAssocID="{FDC9AE64-74C9-4684-9C2D-8A1552BB6A84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3891F6-7512-4E73-953A-82DB22182897}" type="pres">
      <dgm:prSet presAssocID="{FDC9AE64-74C9-4684-9C2D-8A1552BB6A84}" presName="horzOne" presStyleCnt="0"/>
      <dgm:spPr/>
    </dgm:pt>
  </dgm:ptLst>
  <dgm:cxnLst>
    <dgm:cxn modelId="{7E805414-A724-4C0F-A3B2-0E85247DB206}" type="presOf" srcId="{E20E66BC-0C61-4707-9888-3BE913086285}" destId="{438885C5-4540-4006-9F06-90B0EEF10903}" srcOrd="0" destOrd="0" presId="urn:microsoft.com/office/officeart/2005/8/layout/hierarchy4"/>
    <dgm:cxn modelId="{EDC8608D-43BF-4789-8410-D2BF843F9830}" srcId="{1AA18450-929D-43D9-B4E5-00B4A0B00310}" destId="{67053A2A-C800-41EA-9D20-6A9604F22E62}" srcOrd="1" destOrd="0" parTransId="{515BD4CA-733B-4076-B920-62D9E30AB5B6}" sibTransId="{F9C8FABF-10AA-4D6E-B585-02B62E5CB0AB}"/>
    <dgm:cxn modelId="{4EB1C9A0-A05D-4EF5-A66A-4CFD1065D07A}" type="presOf" srcId="{67053A2A-C800-41EA-9D20-6A9604F22E62}" destId="{012244FB-092D-491D-957E-E15EE8EE8B6B}" srcOrd="0" destOrd="0" presId="urn:microsoft.com/office/officeart/2005/8/layout/hierarchy4"/>
    <dgm:cxn modelId="{F8FEA774-036C-47BC-A125-48CCB1BA99BF}" type="presOf" srcId="{1AA18450-929D-43D9-B4E5-00B4A0B00310}" destId="{06746E4B-454B-45CA-9F3E-09C2181CFB73}" srcOrd="0" destOrd="0" presId="urn:microsoft.com/office/officeart/2005/8/layout/hierarchy4"/>
    <dgm:cxn modelId="{ACAA54F3-5781-4996-BDDF-73F5C4A244D7}" srcId="{1AA18450-929D-43D9-B4E5-00B4A0B00310}" destId="{E20E66BC-0C61-4707-9888-3BE913086285}" srcOrd="0" destOrd="0" parTransId="{015ABD1C-FFAA-49F1-9F53-4130F599DFFB}" sibTransId="{B15A1121-0693-46D9-AF91-EA0B60122294}"/>
    <dgm:cxn modelId="{AF63E4F2-4B12-4FA0-8962-0ADFB55CDFDF}" type="presOf" srcId="{FDC9AE64-74C9-4684-9C2D-8A1552BB6A84}" destId="{DF3B86E2-C900-4F6D-A8C6-4C3A45109DCF}" srcOrd="0" destOrd="0" presId="urn:microsoft.com/office/officeart/2005/8/layout/hierarchy4"/>
    <dgm:cxn modelId="{C8FA2EFE-EBBC-409C-86FB-1BFD3AD27C9C}" srcId="{1AA18450-929D-43D9-B4E5-00B4A0B00310}" destId="{FDC9AE64-74C9-4684-9C2D-8A1552BB6A84}" srcOrd="2" destOrd="0" parTransId="{998BC623-6C1D-430D-91B4-C0D8C91E11B8}" sibTransId="{BB539483-1060-4769-A4F1-4720294C974D}"/>
    <dgm:cxn modelId="{8AEE1002-F2DF-478B-B245-21EBC07042C1}" type="presParOf" srcId="{06746E4B-454B-45CA-9F3E-09C2181CFB73}" destId="{B60A6EA0-D141-4FFE-8FEB-2BDBB88C57F1}" srcOrd="0" destOrd="0" presId="urn:microsoft.com/office/officeart/2005/8/layout/hierarchy4"/>
    <dgm:cxn modelId="{4710BE16-269D-4B08-B64C-64ECF0A75B79}" type="presParOf" srcId="{B60A6EA0-D141-4FFE-8FEB-2BDBB88C57F1}" destId="{438885C5-4540-4006-9F06-90B0EEF10903}" srcOrd="0" destOrd="0" presId="urn:microsoft.com/office/officeart/2005/8/layout/hierarchy4"/>
    <dgm:cxn modelId="{A15A4171-E4B2-430C-B239-97DF6C7ED873}" type="presParOf" srcId="{B60A6EA0-D141-4FFE-8FEB-2BDBB88C57F1}" destId="{F7A76B68-68E1-4D4E-A194-4E5103C86BF7}" srcOrd="1" destOrd="0" presId="urn:microsoft.com/office/officeart/2005/8/layout/hierarchy4"/>
    <dgm:cxn modelId="{CB70D043-CF36-4D32-9C17-DBB50F8721DC}" type="presParOf" srcId="{06746E4B-454B-45CA-9F3E-09C2181CFB73}" destId="{F29601B7-64B6-47F6-8CA9-676CEFC43EA1}" srcOrd="1" destOrd="0" presId="urn:microsoft.com/office/officeart/2005/8/layout/hierarchy4"/>
    <dgm:cxn modelId="{1A93718D-8614-4E31-BC0D-0344A091761F}" type="presParOf" srcId="{06746E4B-454B-45CA-9F3E-09C2181CFB73}" destId="{6C94684E-B461-4842-AC1D-93A76788F014}" srcOrd="2" destOrd="0" presId="urn:microsoft.com/office/officeart/2005/8/layout/hierarchy4"/>
    <dgm:cxn modelId="{5C338224-5305-4503-8FE8-862DF578BBE2}" type="presParOf" srcId="{6C94684E-B461-4842-AC1D-93A76788F014}" destId="{012244FB-092D-491D-957E-E15EE8EE8B6B}" srcOrd="0" destOrd="0" presId="urn:microsoft.com/office/officeart/2005/8/layout/hierarchy4"/>
    <dgm:cxn modelId="{C4A6629C-4F30-4FFC-83A6-12519824607C}" type="presParOf" srcId="{6C94684E-B461-4842-AC1D-93A76788F014}" destId="{C6B12FE9-8C13-482A-BCED-D719C2766952}" srcOrd="1" destOrd="0" presId="urn:microsoft.com/office/officeart/2005/8/layout/hierarchy4"/>
    <dgm:cxn modelId="{DD36DA78-BCA7-4B00-B23D-0D062647C0BE}" type="presParOf" srcId="{06746E4B-454B-45CA-9F3E-09C2181CFB73}" destId="{6016CF24-B33B-410F-BB46-E5B6AC136D86}" srcOrd="3" destOrd="0" presId="urn:microsoft.com/office/officeart/2005/8/layout/hierarchy4"/>
    <dgm:cxn modelId="{F3E2D3C7-494B-4EA0-A968-1BD106A1F929}" type="presParOf" srcId="{06746E4B-454B-45CA-9F3E-09C2181CFB73}" destId="{6BB075F2-AD03-4219-8E4D-24B6068FF65F}" srcOrd="4" destOrd="0" presId="urn:microsoft.com/office/officeart/2005/8/layout/hierarchy4"/>
    <dgm:cxn modelId="{CC6DEA2C-51F0-428E-AC6F-E3007895BEFA}" type="presParOf" srcId="{6BB075F2-AD03-4219-8E4D-24B6068FF65F}" destId="{DF3B86E2-C900-4F6D-A8C6-4C3A45109DCF}" srcOrd="0" destOrd="0" presId="urn:microsoft.com/office/officeart/2005/8/layout/hierarchy4"/>
    <dgm:cxn modelId="{1E2F6322-833C-41C2-A9BF-A0AB5BC76B32}" type="presParOf" srcId="{6BB075F2-AD03-4219-8E4D-24B6068FF65F}" destId="{DE3891F6-7512-4E73-953A-82DB2218289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B48A178-4EB9-4C0D-AF9D-0BE47A96750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2DEB3FE-E148-4655-9E33-2C52D2C012DC}">
      <dgm:prSet/>
      <dgm:spPr/>
      <dgm:t>
        <a:bodyPr/>
        <a:lstStyle/>
        <a:p>
          <a:pPr rtl="0"/>
          <a:r>
            <a:rPr lang="ru-RU" smtClean="0"/>
            <a:t>Чаще всего развлечения ограничиваются </a:t>
          </a:r>
          <a:endParaRPr lang="ru-RU"/>
        </a:p>
      </dgm:t>
    </dgm:pt>
    <dgm:pt modelId="{9A78AC91-D97F-4089-A6DD-8A1FDC0B09FB}" type="parTrans" cxnId="{868C3804-4DC8-471D-B203-F8A663418F99}">
      <dgm:prSet/>
      <dgm:spPr/>
      <dgm:t>
        <a:bodyPr/>
        <a:lstStyle/>
        <a:p>
          <a:endParaRPr lang="ru-RU"/>
        </a:p>
      </dgm:t>
    </dgm:pt>
    <dgm:pt modelId="{F4A98167-D1A1-4AA5-8744-FB60DA176080}" type="sibTrans" cxnId="{868C3804-4DC8-471D-B203-F8A663418F99}">
      <dgm:prSet/>
      <dgm:spPr/>
      <dgm:t>
        <a:bodyPr/>
        <a:lstStyle/>
        <a:p>
          <a:endParaRPr lang="ru-RU"/>
        </a:p>
      </dgm:t>
    </dgm:pt>
    <dgm:pt modelId="{F131A1E7-D525-4E53-AEA5-2F670B84CE19}">
      <dgm:prSet/>
      <dgm:spPr/>
      <dgm:t>
        <a:bodyPr/>
        <a:lstStyle/>
        <a:p>
          <a:pPr rtl="0"/>
          <a:r>
            <a:rPr lang="ru-RU" smtClean="0"/>
            <a:t>экскурсионной программой </a:t>
          </a:r>
          <a:endParaRPr lang="ru-RU"/>
        </a:p>
      </dgm:t>
    </dgm:pt>
    <dgm:pt modelId="{8A193AC4-1C57-4351-9B71-CA5C142FEAC5}" type="parTrans" cxnId="{79DCAB07-D792-4251-B4B7-9C141E27FE33}">
      <dgm:prSet/>
      <dgm:spPr/>
      <dgm:t>
        <a:bodyPr/>
        <a:lstStyle/>
        <a:p>
          <a:endParaRPr lang="ru-RU"/>
        </a:p>
      </dgm:t>
    </dgm:pt>
    <dgm:pt modelId="{0318CC5C-E535-40D7-B99B-C73E90C2610D}" type="sibTrans" cxnId="{79DCAB07-D792-4251-B4B7-9C141E27FE33}">
      <dgm:prSet/>
      <dgm:spPr/>
      <dgm:t>
        <a:bodyPr/>
        <a:lstStyle/>
        <a:p>
          <a:endParaRPr lang="ru-RU"/>
        </a:p>
      </dgm:t>
    </dgm:pt>
    <dgm:pt modelId="{70ACA1C7-F7C5-4A9C-A4F2-40F4D7556F6D}">
      <dgm:prSet/>
      <dgm:spPr/>
      <dgm:t>
        <a:bodyPr/>
        <a:lstStyle/>
        <a:p>
          <a:pPr rtl="0"/>
          <a:r>
            <a:rPr lang="ru-RU" smtClean="0"/>
            <a:t>посещением музеев</a:t>
          </a:r>
          <a:endParaRPr lang="ru-RU"/>
        </a:p>
      </dgm:t>
    </dgm:pt>
    <dgm:pt modelId="{E8A69C94-A9E7-44CF-9B2E-4AC8450406DA}" type="parTrans" cxnId="{45199FE6-7683-4184-888F-6F8308B159F0}">
      <dgm:prSet/>
      <dgm:spPr/>
      <dgm:t>
        <a:bodyPr/>
        <a:lstStyle/>
        <a:p>
          <a:endParaRPr lang="ru-RU"/>
        </a:p>
      </dgm:t>
    </dgm:pt>
    <dgm:pt modelId="{C2EF25A0-F75C-4D5B-8F99-76E1AA276B85}" type="sibTrans" cxnId="{45199FE6-7683-4184-888F-6F8308B159F0}">
      <dgm:prSet/>
      <dgm:spPr/>
      <dgm:t>
        <a:bodyPr/>
        <a:lstStyle/>
        <a:p>
          <a:endParaRPr lang="ru-RU"/>
        </a:p>
      </dgm:t>
    </dgm:pt>
    <dgm:pt modelId="{D718B10E-A106-4BCC-A6CB-F43EC878CDCC}">
      <dgm:prSet/>
      <dgm:spPr/>
      <dgm:t>
        <a:bodyPr/>
        <a:lstStyle/>
        <a:p>
          <a:pPr rtl="0"/>
          <a:r>
            <a:rPr lang="ru-RU" smtClean="0"/>
            <a:t>осмотром исторических памятников и природных достопримечательностей</a:t>
          </a:r>
          <a:endParaRPr lang="ru-RU"/>
        </a:p>
      </dgm:t>
    </dgm:pt>
    <dgm:pt modelId="{89494B54-264F-4A75-A9E4-0A5964A76539}" type="parTrans" cxnId="{9089BBBC-6128-4FDC-891D-CA30FDAD6B71}">
      <dgm:prSet/>
      <dgm:spPr/>
      <dgm:t>
        <a:bodyPr/>
        <a:lstStyle/>
        <a:p>
          <a:endParaRPr lang="ru-RU"/>
        </a:p>
      </dgm:t>
    </dgm:pt>
    <dgm:pt modelId="{5BE8A927-0D9C-4DAE-8D94-BF389F35E435}" type="sibTrans" cxnId="{9089BBBC-6128-4FDC-891D-CA30FDAD6B71}">
      <dgm:prSet/>
      <dgm:spPr/>
      <dgm:t>
        <a:bodyPr/>
        <a:lstStyle/>
        <a:p>
          <a:endParaRPr lang="ru-RU"/>
        </a:p>
      </dgm:t>
    </dgm:pt>
    <dgm:pt modelId="{DED967AD-45C7-4F57-98FB-84AB7CC26880}">
      <dgm:prSet/>
      <dgm:spPr/>
      <dgm:t>
        <a:bodyPr/>
        <a:lstStyle/>
        <a:p>
          <a:pPr rtl="0"/>
          <a:r>
            <a:rPr lang="ru-RU" smtClean="0"/>
            <a:t>обзорными экскурсиями по городу и местности.</a:t>
          </a:r>
          <a:endParaRPr lang="ru-RU"/>
        </a:p>
      </dgm:t>
    </dgm:pt>
    <dgm:pt modelId="{06BBE666-0E59-4D33-A71F-406BD3DF7B38}" type="parTrans" cxnId="{94926C8B-8582-490F-8EFE-4DF8C15AA782}">
      <dgm:prSet/>
      <dgm:spPr/>
      <dgm:t>
        <a:bodyPr/>
        <a:lstStyle/>
        <a:p>
          <a:endParaRPr lang="ru-RU"/>
        </a:p>
      </dgm:t>
    </dgm:pt>
    <dgm:pt modelId="{473B5878-AEF6-4218-B548-AF111E17BB07}" type="sibTrans" cxnId="{94926C8B-8582-490F-8EFE-4DF8C15AA782}">
      <dgm:prSet/>
      <dgm:spPr/>
      <dgm:t>
        <a:bodyPr/>
        <a:lstStyle/>
        <a:p>
          <a:endParaRPr lang="ru-RU"/>
        </a:p>
      </dgm:t>
    </dgm:pt>
    <dgm:pt modelId="{3131FE42-47A5-4337-B073-168DEFCE01DC}" type="pres">
      <dgm:prSet presAssocID="{1B48A178-4EB9-4C0D-AF9D-0BE47A96750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9DD6A1CA-5311-41B5-B114-4010F4AA4F3F}" type="pres">
      <dgm:prSet presAssocID="{42DEB3FE-E148-4655-9E33-2C52D2C012DC}" presName="thickLine" presStyleLbl="alignNode1" presStyleIdx="0" presStyleCnt="5"/>
      <dgm:spPr/>
    </dgm:pt>
    <dgm:pt modelId="{C92204A2-7ACB-4CA6-B313-3AC7B99E9D8F}" type="pres">
      <dgm:prSet presAssocID="{42DEB3FE-E148-4655-9E33-2C52D2C012DC}" presName="horz1" presStyleCnt="0"/>
      <dgm:spPr/>
    </dgm:pt>
    <dgm:pt modelId="{FB9D2894-CE86-4E35-BF09-32B755F0A73A}" type="pres">
      <dgm:prSet presAssocID="{42DEB3FE-E148-4655-9E33-2C52D2C012DC}" presName="tx1" presStyleLbl="revTx" presStyleIdx="0" presStyleCnt="5"/>
      <dgm:spPr/>
      <dgm:t>
        <a:bodyPr/>
        <a:lstStyle/>
        <a:p>
          <a:endParaRPr lang="ru-RU"/>
        </a:p>
      </dgm:t>
    </dgm:pt>
    <dgm:pt modelId="{DEE21029-7455-41A1-9BA0-1E8850518A97}" type="pres">
      <dgm:prSet presAssocID="{42DEB3FE-E148-4655-9E33-2C52D2C012DC}" presName="vert1" presStyleCnt="0"/>
      <dgm:spPr/>
    </dgm:pt>
    <dgm:pt modelId="{4AA678E0-86A2-4D0D-ACE7-1BD90EE86196}" type="pres">
      <dgm:prSet presAssocID="{F131A1E7-D525-4E53-AEA5-2F670B84CE19}" presName="thickLine" presStyleLbl="alignNode1" presStyleIdx="1" presStyleCnt="5"/>
      <dgm:spPr/>
    </dgm:pt>
    <dgm:pt modelId="{261E51B5-9AC9-4A46-8A84-1C398B6F7B69}" type="pres">
      <dgm:prSet presAssocID="{F131A1E7-D525-4E53-AEA5-2F670B84CE19}" presName="horz1" presStyleCnt="0"/>
      <dgm:spPr/>
    </dgm:pt>
    <dgm:pt modelId="{B303EA15-39D9-4CBA-813E-376C3E30A3E4}" type="pres">
      <dgm:prSet presAssocID="{F131A1E7-D525-4E53-AEA5-2F670B84CE19}" presName="tx1" presStyleLbl="revTx" presStyleIdx="1" presStyleCnt="5"/>
      <dgm:spPr/>
      <dgm:t>
        <a:bodyPr/>
        <a:lstStyle/>
        <a:p>
          <a:endParaRPr lang="ru-RU"/>
        </a:p>
      </dgm:t>
    </dgm:pt>
    <dgm:pt modelId="{5465EB80-6FA3-4152-9C10-12D36BEE2D05}" type="pres">
      <dgm:prSet presAssocID="{F131A1E7-D525-4E53-AEA5-2F670B84CE19}" presName="vert1" presStyleCnt="0"/>
      <dgm:spPr/>
    </dgm:pt>
    <dgm:pt modelId="{C09911EB-4152-4B94-A90C-99EA94B3FF44}" type="pres">
      <dgm:prSet presAssocID="{70ACA1C7-F7C5-4A9C-A4F2-40F4D7556F6D}" presName="thickLine" presStyleLbl="alignNode1" presStyleIdx="2" presStyleCnt="5"/>
      <dgm:spPr/>
    </dgm:pt>
    <dgm:pt modelId="{19690823-2CCA-4C67-BD92-BE2AB48695B2}" type="pres">
      <dgm:prSet presAssocID="{70ACA1C7-F7C5-4A9C-A4F2-40F4D7556F6D}" presName="horz1" presStyleCnt="0"/>
      <dgm:spPr/>
    </dgm:pt>
    <dgm:pt modelId="{55245801-C19A-4377-83AD-71C375039BA4}" type="pres">
      <dgm:prSet presAssocID="{70ACA1C7-F7C5-4A9C-A4F2-40F4D7556F6D}" presName="tx1" presStyleLbl="revTx" presStyleIdx="2" presStyleCnt="5"/>
      <dgm:spPr/>
      <dgm:t>
        <a:bodyPr/>
        <a:lstStyle/>
        <a:p>
          <a:endParaRPr lang="ru-RU"/>
        </a:p>
      </dgm:t>
    </dgm:pt>
    <dgm:pt modelId="{12F4E067-F3BC-4599-BEA0-796AEBF9DB44}" type="pres">
      <dgm:prSet presAssocID="{70ACA1C7-F7C5-4A9C-A4F2-40F4D7556F6D}" presName="vert1" presStyleCnt="0"/>
      <dgm:spPr/>
    </dgm:pt>
    <dgm:pt modelId="{104C6E68-CEA5-4573-8AF5-1A4D547838F4}" type="pres">
      <dgm:prSet presAssocID="{D718B10E-A106-4BCC-A6CB-F43EC878CDCC}" presName="thickLine" presStyleLbl="alignNode1" presStyleIdx="3" presStyleCnt="5"/>
      <dgm:spPr/>
    </dgm:pt>
    <dgm:pt modelId="{B80341F1-4973-419C-BD3D-E0FE911FA57E}" type="pres">
      <dgm:prSet presAssocID="{D718B10E-A106-4BCC-A6CB-F43EC878CDCC}" presName="horz1" presStyleCnt="0"/>
      <dgm:spPr/>
    </dgm:pt>
    <dgm:pt modelId="{72F4F7DA-DC24-40EC-80CE-AEFA1C9777BF}" type="pres">
      <dgm:prSet presAssocID="{D718B10E-A106-4BCC-A6CB-F43EC878CDCC}" presName="tx1" presStyleLbl="revTx" presStyleIdx="3" presStyleCnt="5"/>
      <dgm:spPr/>
      <dgm:t>
        <a:bodyPr/>
        <a:lstStyle/>
        <a:p>
          <a:endParaRPr lang="ru-RU"/>
        </a:p>
      </dgm:t>
    </dgm:pt>
    <dgm:pt modelId="{4498B86A-07A5-4880-B530-C025532556B3}" type="pres">
      <dgm:prSet presAssocID="{D718B10E-A106-4BCC-A6CB-F43EC878CDCC}" presName="vert1" presStyleCnt="0"/>
      <dgm:spPr/>
    </dgm:pt>
    <dgm:pt modelId="{8F9635C6-8DA2-4F18-9FDD-95C981435762}" type="pres">
      <dgm:prSet presAssocID="{DED967AD-45C7-4F57-98FB-84AB7CC26880}" presName="thickLine" presStyleLbl="alignNode1" presStyleIdx="4" presStyleCnt="5"/>
      <dgm:spPr/>
    </dgm:pt>
    <dgm:pt modelId="{02D33868-43E7-44B9-BC99-4059B2FDD343}" type="pres">
      <dgm:prSet presAssocID="{DED967AD-45C7-4F57-98FB-84AB7CC26880}" presName="horz1" presStyleCnt="0"/>
      <dgm:spPr/>
    </dgm:pt>
    <dgm:pt modelId="{E1E10F51-C620-4B20-8609-5B6FB7F8236B}" type="pres">
      <dgm:prSet presAssocID="{DED967AD-45C7-4F57-98FB-84AB7CC26880}" presName="tx1" presStyleLbl="revTx" presStyleIdx="4" presStyleCnt="5"/>
      <dgm:spPr/>
      <dgm:t>
        <a:bodyPr/>
        <a:lstStyle/>
        <a:p>
          <a:endParaRPr lang="ru-RU"/>
        </a:p>
      </dgm:t>
    </dgm:pt>
    <dgm:pt modelId="{64E1AAED-DE3C-4252-B74B-5DA9EBCD88B1}" type="pres">
      <dgm:prSet presAssocID="{DED967AD-45C7-4F57-98FB-84AB7CC26880}" presName="vert1" presStyleCnt="0"/>
      <dgm:spPr/>
    </dgm:pt>
  </dgm:ptLst>
  <dgm:cxnLst>
    <dgm:cxn modelId="{28605719-5E95-4263-99A5-06F109D98FB6}" type="presOf" srcId="{F131A1E7-D525-4E53-AEA5-2F670B84CE19}" destId="{B303EA15-39D9-4CBA-813E-376C3E30A3E4}" srcOrd="0" destOrd="0" presId="urn:microsoft.com/office/officeart/2008/layout/LinedList"/>
    <dgm:cxn modelId="{79DCAB07-D792-4251-B4B7-9C141E27FE33}" srcId="{1B48A178-4EB9-4C0D-AF9D-0BE47A96750F}" destId="{F131A1E7-D525-4E53-AEA5-2F670B84CE19}" srcOrd="1" destOrd="0" parTransId="{8A193AC4-1C57-4351-9B71-CA5C142FEAC5}" sibTransId="{0318CC5C-E535-40D7-B99B-C73E90C2610D}"/>
    <dgm:cxn modelId="{A6109E28-96B9-4251-9563-CC4720B3EC33}" type="presOf" srcId="{D718B10E-A106-4BCC-A6CB-F43EC878CDCC}" destId="{72F4F7DA-DC24-40EC-80CE-AEFA1C9777BF}" srcOrd="0" destOrd="0" presId="urn:microsoft.com/office/officeart/2008/layout/LinedList"/>
    <dgm:cxn modelId="{94926C8B-8582-490F-8EFE-4DF8C15AA782}" srcId="{1B48A178-4EB9-4C0D-AF9D-0BE47A96750F}" destId="{DED967AD-45C7-4F57-98FB-84AB7CC26880}" srcOrd="4" destOrd="0" parTransId="{06BBE666-0E59-4D33-A71F-406BD3DF7B38}" sibTransId="{473B5878-AEF6-4218-B548-AF111E17BB07}"/>
    <dgm:cxn modelId="{061A1B0B-E949-48BA-B3F8-E2F1EDA611D7}" type="presOf" srcId="{DED967AD-45C7-4F57-98FB-84AB7CC26880}" destId="{E1E10F51-C620-4B20-8609-5B6FB7F8236B}" srcOrd="0" destOrd="0" presId="urn:microsoft.com/office/officeart/2008/layout/LinedList"/>
    <dgm:cxn modelId="{45199FE6-7683-4184-888F-6F8308B159F0}" srcId="{1B48A178-4EB9-4C0D-AF9D-0BE47A96750F}" destId="{70ACA1C7-F7C5-4A9C-A4F2-40F4D7556F6D}" srcOrd="2" destOrd="0" parTransId="{E8A69C94-A9E7-44CF-9B2E-4AC8450406DA}" sibTransId="{C2EF25A0-F75C-4D5B-8F99-76E1AA276B85}"/>
    <dgm:cxn modelId="{2AA1FF08-818F-4E35-86A2-83AF46A035B9}" type="presOf" srcId="{1B48A178-4EB9-4C0D-AF9D-0BE47A96750F}" destId="{3131FE42-47A5-4337-B073-168DEFCE01DC}" srcOrd="0" destOrd="0" presId="urn:microsoft.com/office/officeart/2008/layout/LinedList"/>
    <dgm:cxn modelId="{868C3804-4DC8-471D-B203-F8A663418F99}" srcId="{1B48A178-4EB9-4C0D-AF9D-0BE47A96750F}" destId="{42DEB3FE-E148-4655-9E33-2C52D2C012DC}" srcOrd="0" destOrd="0" parTransId="{9A78AC91-D97F-4089-A6DD-8A1FDC0B09FB}" sibTransId="{F4A98167-D1A1-4AA5-8744-FB60DA176080}"/>
    <dgm:cxn modelId="{9089BBBC-6128-4FDC-891D-CA30FDAD6B71}" srcId="{1B48A178-4EB9-4C0D-AF9D-0BE47A96750F}" destId="{D718B10E-A106-4BCC-A6CB-F43EC878CDCC}" srcOrd="3" destOrd="0" parTransId="{89494B54-264F-4A75-A9E4-0A5964A76539}" sibTransId="{5BE8A927-0D9C-4DAE-8D94-BF389F35E435}"/>
    <dgm:cxn modelId="{699C2945-D4F5-4A82-90EA-4FDDADA20AFF}" type="presOf" srcId="{42DEB3FE-E148-4655-9E33-2C52D2C012DC}" destId="{FB9D2894-CE86-4E35-BF09-32B755F0A73A}" srcOrd="0" destOrd="0" presId="urn:microsoft.com/office/officeart/2008/layout/LinedList"/>
    <dgm:cxn modelId="{50163303-13A6-46B7-892D-07E6A0FAF25B}" type="presOf" srcId="{70ACA1C7-F7C5-4A9C-A4F2-40F4D7556F6D}" destId="{55245801-C19A-4377-83AD-71C375039BA4}" srcOrd="0" destOrd="0" presId="urn:microsoft.com/office/officeart/2008/layout/LinedList"/>
    <dgm:cxn modelId="{53BDB6E9-F86E-4383-842F-223FD51045DB}" type="presParOf" srcId="{3131FE42-47A5-4337-B073-168DEFCE01DC}" destId="{9DD6A1CA-5311-41B5-B114-4010F4AA4F3F}" srcOrd="0" destOrd="0" presId="urn:microsoft.com/office/officeart/2008/layout/LinedList"/>
    <dgm:cxn modelId="{AF116AA7-5084-48C8-B5A5-AE48AE6279B4}" type="presParOf" srcId="{3131FE42-47A5-4337-B073-168DEFCE01DC}" destId="{C92204A2-7ACB-4CA6-B313-3AC7B99E9D8F}" srcOrd="1" destOrd="0" presId="urn:microsoft.com/office/officeart/2008/layout/LinedList"/>
    <dgm:cxn modelId="{AAF4A4E8-517F-4F1A-9EF5-4FF4AD03511F}" type="presParOf" srcId="{C92204A2-7ACB-4CA6-B313-3AC7B99E9D8F}" destId="{FB9D2894-CE86-4E35-BF09-32B755F0A73A}" srcOrd="0" destOrd="0" presId="urn:microsoft.com/office/officeart/2008/layout/LinedList"/>
    <dgm:cxn modelId="{9523861C-E552-4329-B3F3-DAAC10EDF05C}" type="presParOf" srcId="{C92204A2-7ACB-4CA6-B313-3AC7B99E9D8F}" destId="{DEE21029-7455-41A1-9BA0-1E8850518A97}" srcOrd="1" destOrd="0" presId="urn:microsoft.com/office/officeart/2008/layout/LinedList"/>
    <dgm:cxn modelId="{92CA2C28-56F1-4760-A582-8A1BE2FA8EA1}" type="presParOf" srcId="{3131FE42-47A5-4337-B073-168DEFCE01DC}" destId="{4AA678E0-86A2-4D0D-ACE7-1BD90EE86196}" srcOrd="2" destOrd="0" presId="urn:microsoft.com/office/officeart/2008/layout/LinedList"/>
    <dgm:cxn modelId="{47597A30-9793-4033-B5D0-FB6E6942C25A}" type="presParOf" srcId="{3131FE42-47A5-4337-B073-168DEFCE01DC}" destId="{261E51B5-9AC9-4A46-8A84-1C398B6F7B69}" srcOrd="3" destOrd="0" presId="urn:microsoft.com/office/officeart/2008/layout/LinedList"/>
    <dgm:cxn modelId="{8F92840D-CAAC-46E7-9870-8549E87A0CCD}" type="presParOf" srcId="{261E51B5-9AC9-4A46-8A84-1C398B6F7B69}" destId="{B303EA15-39D9-4CBA-813E-376C3E30A3E4}" srcOrd="0" destOrd="0" presId="urn:microsoft.com/office/officeart/2008/layout/LinedList"/>
    <dgm:cxn modelId="{59E423ED-4F9E-494F-A9C2-6B89E4C863C2}" type="presParOf" srcId="{261E51B5-9AC9-4A46-8A84-1C398B6F7B69}" destId="{5465EB80-6FA3-4152-9C10-12D36BEE2D05}" srcOrd="1" destOrd="0" presId="urn:microsoft.com/office/officeart/2008/layout/LinedList"/>
    <dgm:cxn modelId="{CD3B4122-9FE9-406C-A5A5-1F958D84E570}" type="presParOf" srcId="{3131FE42-47A5-4337-B073-168DEFCE01DC}" destId="{C09911EB-4152-4B94-A90C-99EA94B3FF44}" srcOrd="4" destOrd="0" presId="urn:microsoft.com/office/officeart/2008/layout/LinedList"/>
    <dgm:cxn modelId="{8E6F97FD-1981-4255-8AAC-CF0BE4BAF3C7}" type="presParOf" srcId="{3131FE42-47A5-4337-B073-168DEFCE01DC}" destId="{19690823-2CCA-4C67-BD92-BE2AB48695B2}" srcOrd="5" destOrd="0" presId="urn:microsoft.com/office/officeart/2008/layout/LinedList"/>
    <dgm:cxn modelId="{672C2E63-2CDB-418E-BE7D-84033EAB056F}" type="presParOf" srcId="{19690823-2CCA-4C67-BD92-BE2AB48695B2}" destId="{55245801-C19A-4377-83AD-71C375039BA4}" srcOrd="0" destOrd="0" presId="urn:microsoft.com/office/officeart/2008/layout/LinedList"/>
    <dgm:cxn modelId="{198EF24F-B613-418C-A880-4353ACFA2C7D}" type="presParOf" srcId="{19690823-2CCA-4C67-BD92-BE2AB48695B2}" destId="{12F4E067-F3BC-4599-BEA0-796AEBF9DB44}" srcOrd="1" destOrd="0" presId="urn:microsoft.com/office/officeart/2008/layout/LinedList"/>
    <dgm:cxn modelId="{123C6845-B10D-4CF3-8F4B-A7DFC4E209A3}" type="presParOf" srcId="{3131FE42-47A5-4337-B073-168DEFCE01DC}" destId="{104C6E68-CEA5-4573-8AF5-1A4D547838F4}" srcOrd="6" destOrd="0" presId="urn:microsoft.com/office/officeart/2008/layout/LinedList"/>
    <dgm:cxn modelId="{536F321A-2DFA-4A17-B4CD-952C8ADB56FE}" type="presParOf" srcId="{3131FE42-47A5-4337-B073-168DEFCE01DC}" destId="{B80341F1-4973-419C-BD3D-E0FE911FA57E}" srcOrd="7" destOrd="0" presId="urn:microsoft.com/office/officeart/2008/layout/LinedList"/>
    <dgm:cxn modelId="{F94DD2D1-4342-484A-93DA-C6A371C475CB}" type="presParOf" srcId="{B80341F1-4973-419C-BD3D-E0FE911FA57E}" destId="{72F4F7DA-DC24-40EC-80CE-AEFA1C9777BF}" srcOrd="0" destOrd="0" presId="urn:microsoft.com/office/officeart/2008/layout/LinedList"/>
    <dgm:cxn modelId="{7205F08B-0314-440E-9FBE-48889B8F16D9}" type="presParOf" srcId="{B80341F1-4973-419C-BD3D-E0FE911FA57E}" destId="{4498B86A-07A5-4880-B530-C025532556B3}" srcOrd="1" destOrd="0" presId="urn:microsoft.com/office/officeart/2008/layout/LinedList"/>
    <dgm:cxn modelId="{90332DF8-0819-4BC1-A92E-A7A9B81AD59D}" type="presParOf" srcId="{3131FE42-47A5-4337-B073-168DEFCE01DC}" destId="{8F9635C6-8DA2-4F18-9FDD-95C981435762}" srcOrd="8" destOrd="0" presId="urn:microsoft.com/office/officeart/2008/layout/LinedList"/>
    <dgm:cxn modelId="{89ED7370-BA81-4963-A297-B33C3D117B30}" type="presParOf" srcId="{3131FE42-47A5-4337-B073-168DEFCE01DC}" destId="{02D33868-43E7-44B9-BC99-4059B2FDD343}" srcOrd="9" destOrd="0" presId="urn:microsoft.com/office/officeart/2008/layout/LinedList"/>
    <dgm:cxn modelId="{5B1A4BB5-1890-47E8-B4D0-BBFB8F515996}" type="presParOf" srcId="{02D33868-43E7-44B9-BC99-4059B2FDD343}" destId="{E1E10F51-C620-4B20-8609-5B6FB7F8236B}" srcOrd="0" destOrd="0" presId="urn:microsoft.com/office/officeart/2008/layout/LinedList"/>
    <dgm:cxn modelId="{A0E9DDC2-B2BA-46B4-A5DB-5B1120073ACF}" type="presParOf" srcId="{02D33868-43E7-44B9-BC99-4059B2FDD343}" destId="{64E1AAED-DE3C-4252-B74B-5DA9EBCD88B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CBF3E2B0-892A-4688-8B7E-D6AB01C8616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AF06F08-144E-4511-B2B2-675541873B36}">
      <dgm:prSet/>
      <dgm:spPr/>
      <dgm:t>
        <a:bodyPr/>
        <a:lstStyle/>
        <a:p>
          <a:pPr rtl="0"/>
          <a:r>
            <a:rPr lang="ru-RU" smtClean="0"/>
            <a:t>"Милые организаторы" (gentil organisateur) </a:t>
          </a:r>
          <a:endParaRPr lang="ru-RU"/>
        </a:p>
      </dgm:t>
    </dgm:pt>
    <dgm:pt modelId="{CB40525F-E94B-4985-A174-1671F24736E9}" type="parTrans" cxnId="{405A1E4E-71B6-4A76-88C1-FFFA4751CB82}">
      <dgm:prSet/>
      <dgm:spPr/>
      <dgm:t>
        <a:bodyPr/>
        <a:lstStyle/>
        <a:p>
          <a:endParaRPr lang="ru-RU"/>
        </a:p>
      </dgm:t>
    </dgm:pt>
    <dgm:pt modelId="{294AFFD3-7DCC-4C9E-BBC1-F48C768FA8FD}" type="sibTrans" cxnId="{405A1E4E-71B6-4A76-88C1-FFFA4751CB82}">
      <dgm:prSet/>
      <dgm:spPr/>
      <dgm:t>
        <a:bodyPr/>
        <a:lstStyle/>
        <a:p>
          <a:endParaRPr lang="ru-RU"/>
        </a:p>
      </dgm:t>
    </dgm:pt>
    <dgm:pt modelId="{4590C1A3-328F-48C3-8DF7-0982BFB9B2D0}">
      <dgm:prSet/>
      <dgm:spPr/>
      <dgm:t>
        <a:bodyPr/>
        <a:lstStyle/>
        <a:p>
          <a:pPr rtl="0"/>
          <a:r>
            <a:rPr lang="ru-RU" smtClean="0"/>
            <a:t>Тематические парки</a:t>
          </a:r>
          <a:endParaRPr lang="ru-RU"/>
        </a:p>
      </dgm:t>
    </dgm:pt>
    <dgm:pt modelId="{7ED097C3-F0AC-43C8-AC78-A7F85DEB67A4}" type="parTrans" cxnId="{54100204-32CB-47E5-823B-EA32A8112460}">
      <dgm:prSet/>
      <dgm:spPr/>
      <dgm:t>
        <a:bodyPr/>
        <a:lstStyle/>
        <a:p>
          <a:endParaRPr lang="ru-RU"/>
        </a:p>
      </dgm:t>
    </dgm:pt>
    <dgm:pt modelId="{BA024B86-509D-4C48-A9F4-AE90397EDF10}" type="sibTrans" cxnId="{54100204-32CB-47E5-823B-EA32A8112460}">
      <dgm:prSet/>
      <dgm:spPr/>
      <dgm:t>
        <a:bodyPr/>
        <a:lstStyle/>
        <a:p>
          <a:endParaRPr lang="ru-RU"/>
        </a:p>
      </dgm:t>
    </dgm:pt>
    <dgm:pt modelId="{3A98921D-D200-4AD5-AD3F-B045812CCB29}" type="pres">
      <dgm:prSet presAssocID="{CBF3E2B0-892A-4688-8B7E-D6AB01C8616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36BD6F5-5AEA-4B3F-A125-A91D06755FEA}" type="pres">
      <dgm:prSet presAssocID="{0AF06F08-144E-4511-B2B2-675541873B3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AED61E-59C7-4C09-9739-CE456761897D}" type="pres">
      <dgm:prSet presAssocID="{294AFFD3-7DCC-4C9E-BBC1-F48C768FA8FD}" presName="spacer" presStyleCnt="0"/>
      <dgm:spPr/>
    </dgm:pt>
    <dgm:pt modelId="{49EE6DA1-7CD9-403A-A534-E6FBF3C063ED}" type="pres">
      <dgm:prSet presAssocID="{4590C1A3-328F-48C3-8DF7-0982BFB9B2D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5A1E4E-71B6-4A76-88C1-FFFA4751CB82}" srcId="{CBF3E2B0-892A-4688-8B7E-D6AB01C86163}" destId="{0AF06F08-144E-4511-B2B2-675541873B36}" srcOrd="0" destOrd="0" parTransId="{CB40525F-E94B-4985-A174-1671F24736E9}" sibTransId="{294AFFD3-7DCC-4C9E-BBC1-F48C768FA8FD}"/>
    <dgm:cxn modelId="{8B59C580-744D-46EA-B06F-B5EC5F0085A9}" type="presOf" srcId="{CBF3E2B0-892A-4688-8B7E-D6AB01C86163}" destId="{3A98921D-D200-4AD5-AD3F-B045812CCB29}" srcOrd="0" destOrd="0" presId="urn:microsoft.com/office/officeart/2005/8/layout/vList2"/>
    <dgm:cxn modelId="{54100204-32CB-47E5-823B-EA32A8112460}" srcId="{CBF3E2B0-892A-4688-8B7E-D6AB01C86163}" destId="{4590C1A3-328F-48C3-8DF7-0982BFB9B2D0}" srcOrd="1" destOrd="0" parTransId="{7ED097C3-F0AC-43C8-AC78-A7F85DEB67A4}" sibTransId="{BA024B86-509D-4C48-A9F4-AE90397EDF10}"/>
    <dgm:cxn modelId="{B694884A-1417-4B53-B016-6E7DD5277CEE}" type="presOf" srcId="{0AF06F08-144E-4511-B2B2-675541873B36}" destId="{C36BD6F5-5AEA-4B3F-A125-A91D06755FEA}" srcOrd="0" destOrd="0" presId="urn:microsoft.com/office/officeart/2005/8/layout/vList2"/>
    <dgm:cxn modelId="{E0BC7A10-EB35-4D1D-B620-86491999491B}" type="presOf" srcId="{4590C1A3-328F-48C3-8DF7-0982BFB9B2D0}" destId="{49EE6DA1-7CD9-403A-A534-E6FBF3C063ED}" srcOrd="0" destOrd="0" presId="urn:microsoft.com/office/officeart/2005/8/layout/vList2"/>
    <dgm:cxn modelId="{6161B0AC-16C7-445E-A78C-BF790D945900}" type="presParOf" srcId="{3A98921D-D200-4AD5-AD3F-B045812CCB29}" destId="{C36BD6F5-5AEA-4B3F-A125-A91D06755FEA}" srcOrd="0" destOrd="0" presId="urn:microsoft.com/office/officeart/2005/8/layout/vList2"/>
    <dgm:cxn modelId="{E9FBBBFC-3BE7-44B2-973A-AFF62C6C3AC9}" type="presParOf" srcId="{3A98921D-D200-4AD5-AD3F-B045812CCB29}" destId="{6DAED61E-59C7-4C09-9739-CE456761897D}" srcOrd="1" destOrd="0" presId="urn:microsoft.com/office/officeart/2005/8/layout/vList2"/>
    <dgm:cxn modelId="{908EA2A0-41DD-4B47-8777-2C4F646AB725}" type="presParOf" srcId="{3A98921D-D200-4AD5-AD3F-B045812CCB29}" destId="{49EE6DA1-7CD9-403A-A534-E6FBF3C063E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8FDC28-CFAD-4B4E-8D7A-61D7142BD33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DB3469B-2674-4BE7-8B55-DE0F1A46F7C6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Индустрия туризма </a:t>
          </a:r>
          <a:r>
            <a:rPr lang="ru-RU" dirty="0" smtClean="0"/>
            <a:t>— многоотраслевой производственный комплекс, занимающийся производством туристского продукта</a:t>
          </a:r>
          <a:endParaRPr lang="ru-RU" dirty="0"/>
        </a:p>
      </dgm:t>
    </dgm:pt>
    <dgm:pt modelId="{EA935A5B-8511-464A-B79B-D4C7ADCE8647}" type="parTrans" cxnId="{1E1C6265-F34A-4726-922C-89A106BD811E}">
      <dgm:prSet/>
      <dgm:spPr/>
      <dgm:t>
        <a:bodyPr/>
        <a:lstStyle/>
        <a:p>
          <a:endParaRPr lang="ru-RU"/>
        </a:p>
      </dgm:t>
    </dgm:pt>
    <dgm:pt modelId="{4C0C2DB2-3C0C-410C-9BB0-839CDBC4B5F8}" type="sibTrans" cxnId="{1E1C6265-F34A-4726-922C-89A106BD811E}">
      <dgm:prSet/>
      <dgm:spPr/>
      <dgm:t>
        <a:bodyPr/>
        <a:lstStyle/>
        <a:p>
          <a:endParaRPr lang="ru-RU"/>
        </a:p>
      </dgm:t>
    </dgm:pt>
    <dgm:pt modelId="{87FDBE02-B3EC-4645-A909-68A87481EF11}" type="pres">
      <dgm:prSet presAssocID="{488FDC28-CFAD-4B4E-8D7A-61D7142BD33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66B829-4A56-41F2-8266-BA72DE5472DB}" type="pres">
      <dgm:prSet presAssocID="{FDB3469B-2674-4BE7-8B55-DE0F1A46F7C6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BE2E69-55C3-4AD1-ABE0-D13CCC8A487F}" type="presOf" srcId="{FDB3469B-2674-4BE7-8B55-DE0F1A46F7C6}" destId="{9766B829-4A56-41F2-8266-BA72DE5472DB}" srcOrd="0" destOrd="0" presId="urn:microsoft.com/office/officeart/2005/8/layout/default"/>
    <dgm:cxn modelId="{FB4EDEDB-B1C8-496F-BAD7-B209482ECD5B}" type="presOf" srcId="{488FDC28-CFAD-4B4E-8D7A-61D7142BD33F}" destId="{87FDBE02-B3EC-4645-A909-68A87481EF11}" srcOrd="0" destOrd="0" presId="urn:microsoft.com/office/officeart/2005/8/layout/default"/>
    <dgm:cxn modelId="{1E1C6265-F34A-4726-922C-89A106BD811E}" srcId="{488FDC28-CFAD-4B4E-8D7A-61D7142BD33F}" destId="{FDB3469B-2674-4BE7-8B55-DE0F1A46F7C6}" srcOrd="0" destOrd="0" parTransId="{EA935A5B-8511-464A-B79B-D4C7ADCE8647}" sibTransId="{4C0C2DB2-3C0C-410C-9BB0-839CDBC4B5F8}"/>
    <dgm:cxn modelId="{90FBD795-46E2-40DC-B11B-067BC3B00729}" type="presParOf" srcId="{87FDBE02-B3EC-4645-A909-68A87481EF11}" destId="{9766B829-4A56-41F2-8266-BA72DE5472DB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0C2D45-125A-4C1A-BC69-E6B12DDB49F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F04585A-C2C0-48AF-A445-0989D5ECBED5}">
      <dgm:prSet/>
      <dgm:spPr/>
      <dgm:t>
        <a:bodyPr/>
        <a:lstStyle/>
        <a:p>
          <a:pPr rtl="0"/>
          <a:r>
            <a:rPr lang="ru-RU" smtClean="0"/>
            <a:t>Организаторы туризма (турагенты и туроператоры)</a:t>
          </a:r>
          <a:endParaRPr lang="ru-RU"/>
        </a:p>
      </dgm:t>
    </dgm:pt>
    <dgm:pt modelId="{9FDB8C4F-03F6-41FF-80AE-F5044D270932}" type="parTrans" cxnId="{ABDBC486-EFEF-4B45-BDA6-FB549356143D}">
      <dgm:prSet/>
      <dgm:spPr/>
      <dgm:t>
        <a:bodyPr/>
        <a:lstStyle/>
        <a:p>
          <a:endParaRPr lang="ru-RU"/>
        </a:p>
      </dgm:t>
    </dgm:pt>
    <dgm:pt modelId="{EA35569D-E16A-4559-B757-CF7319840ACD}" type="sibTrans" cxnId="{ABDBC486-EFEF-4B45-BDA6-FB549356143D}">
      <dgm:prSet/>
      <dgm:spPr/>
      <dgm:t>
        <a:bodyPr/>
        <a:lstStyle/>
        <a:p>
          <a:endParaRPr lang="ru-RU"/>
        </a:p>
      </dgm:t>
    </dgm:pt>
    <dgm:pt modelId="{10A18499-00C9-4624-801E-728CFB1DDB0F}">
      <dgm:prSet/>
      <dgm:spPr/>
      <dgm:t>
        <a:bodyPr/>
        <a:lstStyle/>
        <a:p>
          <a:pPr rtl="0"/>
          <a:r>
            <a:rPr lang="ru-RU" smtClean="0"/>
            <a:t>Перевозчики</a:t>
          </a:r>
          <a:endParaRPr lang="ru-RU"/>
        </a:p>
      </dgm:t>
    </dgm:pt>
    <dgm:pt modelId="{682DD0D0-0F08-4DA9-8078-CD2E21AF7273}" type="parTrans" cxnId="{113E291E-F064-4CB8-B2EE-C7EEB68F4BB0}">
      <dgm:prSet/>
      <dgm:spPr/>
      <dgm:t>
        <a:bodyPr/>
        <a:lstStyle/>
        <a:p>
          <a:endParaRPr lang="ru-RU"/>
        </a:p>
      </dgm:t>
    </dgm:pt>
    <dgm:pt modelId="{B1568FAC-3DA2-4E8F-A8B1-85B0F05ACE0D}" type="sibTrans" cxnId="{113E291E-F064-4CB8-B2EE-C7EEB68F4BB0}">
      <dgm:prSet/>
      <dgm:spPr/>
      <dgm:t>
        <a:bodyPr/>
        <a:lstStyle/>
        <a:p>
          <a:endParaRPr lang="ru-RU"/>
        </a:p>
      </dgm:t>
    </dgm:pt>
    <dgm:pt modelId="{79E13237-117B-471E-A9EA-67806C3AEEF7}">
      <dgm:prSet/>
      <dgm:spPr/>
      <dgm:t>
        <a:bodyPr/>
        <a:lstStyle/>
        <a:p>
          <a:pPr rtl="0"/>
          <a:r>
            <a:rPr lang="ru-RU" smtClean="0"/>
            <a:t>Гостиницы</a:t>
          </a:r>
          <a:endParaRPr lang="ru-RU"/>
        </a:p>
      </dgm:t>
    </dgm:pt>
    <dgm:pt modelId="{26C25AF3-8474-45C3-BA8F-D943251E15B6}" type="parTrans" cxnId="{1AC650AB-4324-4A9C-83BB-1CBADF5E0CBC}">
      <dgm:prSet/>
      <dgm:spPr/>
      <dgm:t>
        <a:bodyPr/>
        <a:lstStyle/>
        <a:p>
          <a:endParaRPr lang="ru-RU"/>
        </a:p>
      </dgm:t>
    </dgm:pt>
    <dgm:pt modelId="{61FB4A0C-645D-42B1-985E-B57AC68E042F}" type="sibTrans" cxnId="{1AC650AB-4324-4A9C-83BB-1CBADF5E0CBC}">
      <dgm:prSet/>
      <dgm:spPr/>
      <dgm:t>
        <a:bodyPr/>
        <a:lstStyle/>
        <a:p>
          <a:endParaRPr lang="ru-RU"/>
        </a:p>
      </dgm:t>
    </dgm:pt>
    <dgm:pt modelId="{1B6F75CE-FADF-45F0-9F71-23C745277F5D}">
      <dgm:prSet/>
      <dgm:spPr/>
      <dgm:t>
        <a:bodyPr/>
        <a:lstStyle/>
        <a:p>
          <a:pPr rtl="0"/>
          <a:r>
            <a:rPr lang="ru-RU" smtClean="0"/>
            <a:t>Рестораны</a:t>
          </a:r>
          <a:endParaRPr lang="ru-RU"/>
        </a:p>
      </dgm:t>
    </dgm:pt>
    <dgm:pt modelId="{A2A57F40-81AB-4320-8167-CA6D93E63A9B}" type="parTrans" cxnId="{E9772B31-AC5B-400F-B1BB-1534CE2AAAFE}">
      <dgm:prSet/>
      <dgm:spPr/>
      <dgm:t>
        <a:bodyPr/>
        <a:lstStyle/>
        <a:p>
          <a:endParaRPr lang="ru-RU"/>
        </a:p>
      </dgm:t>
    </dgm:pt>
    <dgm:pt modelId="{25A94EA8-75A5-4AEF-A1B7-17D144D26F18}" type="sibTrans" cxnId="{E9772B31-AC5B-400F-B1BB-1534CE2AAAFE}">
      <dgm:prSet/>
      <dgm:spPr/>
      <dgm:t>
        <a:bodyPr/>
        <a:lstStyle/>
        <a:p>
          <a:endParaRPr lang="ru-RU"/>
        </a:p>
      </dgm:t>
    </dgm:pt>
    <dgm:pt modelId="{BFE3BBFF-9117-4B07-9AD7-78C133396AD6}">
      <dgm:prSet/>
      <dgm:spPr/>
      <dgm:t>
        <a:bodyPr/>
        <a:lstStyle/>
        <a:p>
          <a:pPr rtl="0"/>
          <a:r>
            <a:rPr lang="ru-RU" smtClean="0"/>
            <a:t>Объекты развлечения</a:t>
          </a:r>
          <a:endParaRPr lang="ru-RU"/>
        </a:p>
      </dgm:t>
    </dgm:pt>
    <dgm:pt modelId="{D44A6093-DA8B-417C-99EA-4BD9D83EF010}" type="parTrans" cxnId="{4E90771F-5CF5-443A-8C57-FEFDE4E49DAE}">
      <dgm:prSet/>
      <dgm:spPr/>
      <dgm:t>
        <a:bodyPr/>
        <a:lstStyle/>
        <a:p>
          <a:endParaRPr lang="ru-RU"/>
        </a:p>
      </dgm:t>
    </dgm:pt>
    <dgm:pt modelId="{4422A472-FE23-4A55-A79D-84B51554CAF9}" type="sibTrans" cxnId="{4E90771F-5CF5-443A-8C57-FEFDE4E49DAE}">
      <dgm:prSet/>
      <dgm:spPr/>
      <dgm:t>
        <a:bodyPr/>
        <a:lstStyle/>
        <a:p>
          <a:endParaRPr lang="ru-RU"/>
        </a:p>
      </dgm:t>
    </dgm:pt>
    <dgm:pt modelId="{D1ED067C-5074-414D-9E1D-60D9BC6F1D50}">
      <dgm:prSet/>
      <dgm:spPr/>
      <dgm:t>
        <a:bodyPr/>
        <a:lstStyle/>
        <a:p>
          <a:pPr rtl="0"/>
          <a:r>
            <a:rPr lang="ru-RU" smtClean="0"/>
            <a:t>Экскурсионные бюро</a:t>
          </a:r>
          <a:endParaRPr lang="ru-RU"/>
        </a:p>
      </dgm:t>
    </dgm:pt>
    <dgm:pt modelId="{B9142C5F-1984-4627-ACC3-B0FF622051CB}" type="parTrans" cxnId="{CF5B411E-4B92-4DE4-B593-930069227823}">
      <dgm:prSet/>
      <dgm:spPr/>
      <dgm:t>
        <a:bodyPr/>
        <a:lstStyle/>
        <a:p>
          <a:endParaRPr lang="ru-RU"/>
        </a:p>
      </dgm:t>
    </dgm:pt>
    <dgm:pt modelId="{490DC47F-BBBE-4752-9A3C-0A5A8E1AC73D}" type="sibTrans" cxnId="{CF5B411E-4B92-4DE4-B593-930069227823}">
      <dgm:prSet/>
      <dgm:spPr/>
      <dgm:t>
        <a:bodyPr/>
        <a:lstStyle/>
        <a:p>
          <a:endParaRPr lang="ru-RU"/>
        </a:p>
      </dgm:t>
    </dgm:pt>
    <dgm:pt modelId="{4CBC281B-5053-465D-B377-85C425AAC483}">
      <dgm:prSet/>
      <dgm:spPr/>
      <dgm:t>
        <a:bodyPr/>
        <a:lstStyle/>
        <a:p>
          <a:pPr rtl="0"/>
          <a:r>
            <a:rPr lang="ru-RU" smtClean="0"/>
            <a:t>Предприятия торговли и страховые компании </a:t>
          </a:r>
          <a:endParaRPr lang="ru-RU"/>
        </a:p>
      </dgm:t>
    </dgm:pt>
    <dgm:pt modelId="{34154921-893B-4C05-881A-6CC08F62BD16}" type="parTrans" cxnId="{B39F8271-4952-4E48-9AAC-0043570533BE}">
      <dgm:prSet/>
      <dgm:spPr/>
      <dgm:t>
        <a:bodyPr/>
        <a:lstStyle/>
        <a:p>
          <a:endParaRPr lang="ru-RU"/>
        </a:p>
      </dgm:t>
    </dgm:pt>
    <dgm:pt modelId="{3D65EC29-401F-4A1D-992B-E0E9F9F72A55}" type="sibTrans" cxnId="{B39F8271-4952-4E48-9AAC-0043570533BE}">
      <dgm:prSet/>
      <dgm:spPr/>
      <dgm:t>
        <a:bodyPr/>
        <a:lstStyle/>
        <a:p>
          <a:endParaRPr lang="ru-RU"/>
        </a:p>
      </dgm:t>
    </dgm:pt>
    <dgm:pt modelId="{DFEEDEF3-11BC-4685-B40C-366CFD0E3CF9}" type="pres">
      <dgm:prSet presAssocID="{3D0C2D45-125A-4C1A-BC69-E6B12DDB49F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6B7347-121D-49B2-910A-E862FE4B2A7E}" type="pres">
      <dgm:prSet presAssocID="{5F04585A-C2C0-48AF-A445-0989D5ECBED5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773CD4-4A7B-41E2-9151-BD8A422122B1}" type="pres">
      <dgm:prSet presAssocID="{EA35569D-E16A-4559-B757-CF7319840ACD}" presName="sibTrans" presStyleCnt="0"/>
      <dgm:spPr/>
    </dgm:pt>
    <dgm:pt modelId="{9BD4633B-782A-4B22-851E-3D5CE9090A8E}" type="pres">
      <dgm:prSet presAssocID="{10A18499-00C9-4624-801E-728CFB1DDB0F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B7541-0A57-456E-A18A-A048CB32EB68}" type="pres">
      <dgm:prSet presAssocID="{B1568FAC-3DA2-4E8F-A8B1-85B0F05ACE0D}" presName="sibTrans" presStyleCnt="0"/>
      <dgm:spPr/>
    </dgm:pt>
    <dgm:pt modelId="{5DD5DB89-EFF5-47E3-BE73-9F7A670AECB1}" type="pres">
      <dgm:prSet presAssocID="{79E13237-117B-471E-A9EA-67806C3AEEF7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B5739E-6E7F-4C34-B5B1-AEA5EF3A4364}" type="pres">
      <dgm:prSet presAssocID="{61FB4A0C-645D-42B1-985E-B57AC68E042F}" presName="sibTrans" presStyleCnt="0"/>
      <dgm:spPr/>
    </dgm:pt>
    <dgm:pt modelId="{33CBCD76-E585-46B9-A196-BCB8953F9E31}" type="pres">
      <dgm:prSet presAssocID="{1B6F75CE-FADF-45F0-9F71-23C745277F5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2E69C7-6AAB-4BB0-BC9F-89C789B328F8}" type="pres">
      <dgm:prSet presAssocID="{25A94EA8-75A5-4AEF-A1B7-17D144D26F18}" presName="sibTrans" presStyleCnt="0"/>
      <dgm:spPr/>
    </dgm:pt>
    <dgm:pt modelId="{D69ED7B4-9A49-4279-9824-5E5B4F2E9D33}" type="pres">
      <dgm:prSet presAssocID="{BFE3BBFF-9117-4B07-9AD7-78C133396AD6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D8962B-9C2C-4D0D-B4D6-BB867BEC5FC3}" type="pres">
      <dgm:prSet presAssocID="{4422A472-FE23-4A55-A79D-84B51554CAF9}" presName="sibTrans" presStyleCnt="0"/>
      <dgm:spPr/>
    </dgm:pt>
    <dgm:pt modelId="{1AB23FF7-F158-4FCD-BEB2-ADE3F4BBA8E5}" type="pres">
      <dgm:prSet presAssocID="{D1ED067C-5074-414D-9E1D-60D9BC6F1D50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275086-E3CC-42AB-8C89-95F15901860F}" type="pres">
      <dgm:prSet presAssocID="{490DC47F-BBBE-4752-9A3C-0A5A8E1AC73D}" presName="sibTrans" presStyleCnt="0"/>
      <dgm:spPr/>
    </dgm:pt>
    <dgm:pt modelId="{F3778601-F8F9-4C41-9531-BB4328D9A8C4}" type="pres">
      <dgm:prSet presAssocID="{4CBC281B-5053-465D-B377-85C425AAC483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87156E-09CE-404E-90E6-72716318A454}" type="presOf" srcId="{3D0C2D45-125A-4C1A-BC69-E6B12DDB49F0}" destId="{DFEEDEF3-11BC-4685-B40C-366CFD0E3CF9}" srcOrd="0" destOrd="0" presId="urn:microsoft.com/office/officeart/2005/8/layout/default"/>
    <dgm:cxn modelId="{B39F8271-4952-4E48-9AAC-0043570533BE}" srcId="{3D0C2D45-125A-4C1A-BC69-E6B12DDB49F0}" destId="{4CBC281B-5053-465D-B377-85C425AAC483}" srcOrd="6" destOrd="0" parTransId="{34154921-893B-4C05-881A-6CC08F62BD16}" sibTransId="{3D65EC29-401F-4A1D-992B-E0E9F9F72A55}"/>
    <dgm:cxn modelId="{4E90771F-5CF5-443A-8C57-FEFDE4E49DAE}" srcId="{3D0C2D45-125A-4C1A-BC69-E6B12DDB49F0}" destId="{BFE3BBFF-9117-4B07-9AD7-78C133396AD6}" srcOrd="4" destOrd="0" parTransId="{D44A6093-DA8B-417C-99EA-4BD9D83EF010}" sibTransId="{4422A472-FE23-4A55-A79D-84B51554CAF9}"/>
    <dgm:cxn modelId="{113E291E-F064-4CB8-B2EE-C7EEB68F4BB0}" srcId="{3D0C2D45-125A-4C1A-BC69-E6B12DDB49F0}" destId="{10A18499-00C9-4624-801E-728CFB1DDB0F}" srcOrd="1" destOrd="0" parTransId="{682DD0D0-0F08-4DA9-8078-CD2E21AF7273}" sibTransId="{B1568FAC-3DA2-4E8F-A8B1-85B0F05ACE0D}"/>
    <dgm:cxn modelId="{ABDBC486-EFEF-4B45-BDA6-FB549356143D}" srcId="{3D0C2D45-125A-4C1A-BC69-E6B12DDB49F0}" destId="{5F04585A-C2C0-48AF-A445-0989D5ECBED5}" srcOrd="0" destOrd="0" parTransId="{9FDB8C4F-03F6-41FF-80AE-F5044D270932}" sibTransId="{EA35569D-E16A-4559-B757-CF7319840ACD}"/>
    <dgm:cxn modelId="{CF5B411E-4B92-4DE4-B593-930069227823}" srcId="{3D0C2D45-125A-4C1A-BC69-E6B12DDB49F0}" destId="{D1ED067C-5074-414D-9E1D-60D9BC6F1D50}" srcOrd="5" destOrd="0" parTransId="{B9142C5F-1984-4627-ACC3-B0FF622051CB}" sibTransId="{490DC47F-BBBE-4752-9A3C-0A5A8E1AC73D}"/>
    <dgm:cxn modelId="{9843F07A-3AA4-4BA8-BA3C-D2CFB1D3EE02}" type="presOf" srcId="{5F04585A-C2C0-48AF-A445-0989D5ECBED5}" destId="{3F6B7347-121D-49B2-910A-E862FE4B2A7E}" srcOrd="0" destOrd="0" presId="urn:microsoft.com/office/officeart/2005/8/layout/default"/>
    <dgm:cxn modelId="{5C72FC29-5606-4D29-B40C-B5D6CCB15924}" type="presOf" srcId="{4CBC281B-5053-465D-B377-85C425AAC483}" destId="{F3778601-F8F9-4C41-9531-BB4328D9A8C4}" srcOrd="0" destOrd="0" presId="urn:microsoft.com/office/officeart/2005/8/layout/default"/>
    <dgm:cxn modelId="{398D69B0-5317-4312-BBB8-AD2424B7DE07}" type="presOf" srcId="{1B6F75CE-FADF-45F0-9F71-23C745277F5D}" destId="{33CBCD76-E585-46B9-A196-BCB8953F9E31}" srcOrd="0" destOrd="0" presId="urn:microsoft.com/office/officeart/2005/8/layout/default"/>
    <dgm:cxn modelId="{1AC650AB-4324-4A9C-83BB-1CBADF5E0CBC}" srcId="{3D0C2D45-125A-4C1A-BC69-E6B12DDB49F0}" destId="{79E13237-117B-471E-A9EA-67806C3AEEF7}" srcOrd="2" destOrd="0" parTransId="{26C25AF3-8474-45C3-BA8F-D943251E15B6}" sibTransId="{61FB4A0C-645D-42B1-985E-B57AC68E042F}"/>
    <dgm:cxn modelId="{390B7046-0233-4B5A-BFCC-D47658D2D289}" type="presOf" srcId="{10A18499-00C9-4624-801E-728CFB1DDB0F}" destId="{9BD4633B-782A-4B22-851E-3D5CE9090A8E}" srcOrd="0" destOrd="0" presId="urn:microsoft.com/office/officeart/2005/8/layout/default"/>
    <dgm:cxn modelId="{E9772B31-AC5B-400F-B1BB-1534CE2AAAFE}" srcId="{3D0C2D45-125A-4C1A-BC69-E6B12DDB49F0}" destId="{1B6F75CE-FADF-45F0-9F71-23C745277F5D}" srcOrd="3" destOrd="0" parTransId="{A2A57F40-81AB-4320-8167-CA6D93E63A9B}" sibTransId="{25A94EA8-75A5-4AEF-A1B7-17D144D26F18}"/>
    <dgm:cxn modelId="{DF1DB834-5109-4C38-9DA1-0E44F49F0053}" type="presOf" srcId="{79E13237-117B-471E-A9EA-67806C3AEEF7}" destId="{5DD5DB89-EFF5-47E3-BE73-9F7A670AECB1}" srcOrd="0" destOrd="0" presId="urn:microsoft.com/office/officeart/2005/8/layout/default"/>
    <dgm:cxn modelId="{897E92BF-3801-4C5D-86B8-712977A382AE}" type="presOf" srcId="{BFE3BBFF-9117-4B07-9AD7-78C133396AD6}" destId="{D69ED7B4-9A49-4279-9824-5E5B4F2E9D33}" srcOrd="0" destOrd="0" presId="urn:microsoft.com/office/officeart/2005/8/layout/default"/>
    <dgm:cxn modelId="{03F0D65A-50C7-4DE8-A199-6946EC800D80}" type="presOf" srcId="{D1ED067C-5074-414D-9E1D-60D9BC6F1D50}" destId="{1AB23FF7-F158-4FCD-BEB2-ADE3F4BBA8E5}" srcOrd="0" destOrd="0" presId="urn:microsoft.com/office/officeart/2005/8/layout/default"/>
    <dgm:cxn modelId="{B8C2A147-AF15-453F-BAB8-31670CA2FB67}" type="presParOf" srcId="{DFEEDEF3-11BC-4685-B40C-366CFD0E3CF9}" destId="{3F6B7347-121D-49B2-910A-E862FE4B2A7E}" srcOrd="0" destOrd="0" presId="urn:microsoft.com/office/officeart/2005/8/layout/default"/>
    <dgm:cxn modelId="{D6AE7206-C135-48D4-8A5F-10AD38FE1CE3}" type="presParOf" srcId="{DFEEDEF3-11BC-4685-B40C-366CFD0E3CF9}" destId="{72773CD4-4A7B-41E2-9151-BD8A422122B1}" srcOrd="1" destOrd="0" presId="urn:microsoft.com/office/officeart/2005/8/layout/default"/>
    <dgm:cxn modelId="{CC9DDF54-6606-48E9-84BB-6BDB78C45FC1}" type="presParOf" srcId="{DFEEDEF3-11BC-4685-B40C-366CFD0E3CF9}" destId="{9BD4633B-782A-4B22-851E-3D5CE9090A8E}" srcOrd="2" destOrd="0" presId="urn:microsoft.com/office/officeart/2005/8/layout/default"/>
    <dgm:cxn modelId="{AD4C5B98-2242-41B7-98F2-20D666C54AF8}" type="presParOf" srcId="{DFEEDEF3-11BC-4685-B40C-366CFD0E3CF9}" destId="{57AB7541-0A57-456E-A18A-A048CB32EB68}" srcOrd="3" destOrd="0" presId="urn:microsoft.com/office/officeart/2005/8/layout/default"/>
    <dgm:cxn modelId="{9A78C900-72B8-45EE-A343-5988D899DF27}" type="presParOf" srcId="{DFEEDEF3-11BC-4685-B40C-366CFD0E3CF9}" destId="{5DD5DB89-EFF5-47E3-BE73-9F7A670AECB1}" srcOrd="4" destOrd="0" presId="urn:microsoft.com/office/officeart/2005/8/layout/default"/>
    <dgm:cxn modelId="{799400AC-518B-4519-8563-78EB9A1FD2A7}" type="presParOf" srcId="{DFEEDEF3-11BC-4685-B40C-366CFD0E3CF9}" destId="{33B5739E-6E7F-4C34-B5B1-AEA5EF3A4364}" srcOrd="5" destOrd="0" presId="urn:microsoft.com/office/officeart/2005/8/layout/default"/>
    <dgm:cxn modelId="{29C9AAF8-60DA-4731-ABE2-5D0637A158D5}" type="presParOf" srcId="{DFEEDEF3-11BC-4685-B40C-366CFD0E3CF9}" destId="{33CBCD76-E585-46B9-A196-BCB8953F9E31}" srcOrd="6" destOrd="0" presId="urn:microsoft.com/office/officeart/2005/8/layout/default"/>
    <dgm:cxn modelId="{9C1F52C4-2326-4B70-924E-80EBA5E3F483}" type="presParOf" srcId="{DFEEDEF3-11BC-4685-B40C-366CFD0E3CF9}" destId="{F02E69C7-6AAB-4BB0-BC9F-89C789B328F8}" srcOrd="7" destOrd="0" presId="urn:microsoft.com/office/officeart/2005/8/layout/default"/>
    <dgm:cxn modelId="{4CE4FFD2-D33C-4BC5-AD79-AA2313F5EF30}" type="presParOf" srcId="{DFEEDEF3-11BC-4685-B40C-366CFD0E3CF9}" destId="{D69ED7B4-9A49-4279-9824-5E5B4F2E9D33}" srcOrd="8" destOrd="0" presId="urn:microsoft.com/office/officeart/2005/8/layout/default"/>
    <dgm:cxn modelId="{B51BDBE8-38E3-44F1-AE42-AD2C46C2A261}" type="presParOf" srcId="{DFEEDEF3-11BC-4685-B40C-366CFD0E3CF9}" destId="{BDD8962B-9C2C-4D0D-B4D6-BB867BEC5FC3}" srcOrd="9" destOrd="0" presId="urn:microsoft.com/office/officeart/2005/8/layout/default"/>
    <dgm:cxn modelId="{BAD4FF95-4404-487B-AA57-484618BA8013}" type="presParOf" srcId="{DFEEDEF3-11BC-4685-B40C-366CFD0E3CF9}" destId="{1AB23FF7-F158-4FCD-BEB2-ADE3F4BBA8E5}" srcOrd="10" destOrd="0" presId="urn:microsoft.com/office/officeart/2005/8/layout/default"/>
    <dgm:cxn modelId="{A049E97C-99E5-4A22-BBB3-B5CA341F569D}" type="presParOf" srcId="{DFEEDEF3-11BC-4685-B40C-366CFD0E3CF9}" destId="{8F275086-E3CC-42AB-8C89-95F15901860F}" srcOrd="11" destOrd="0" presId="urn:microsoft.com/office/officeart/2005/8/layout/default"/>
    <dgm:cxn modelId="{B520BED4-CE9E-4E2F-9C70-6071CE77ADC2}" type="presParOf" srcId="{DFEEDEF3-11BC-4685-B40C-366CFD0E3CF9}" destId="{F3778601-F8F9-4C41-9531-BB4328D9A8C4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DCFAF3C-7F14-4EAA-B08A-8E8F9147CF90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0B3BE74-BD24-4F87-97E2-4DE48810D253}">
      <dgm:prSet custT="1"/>
      <dgm:spPr/>
      <dgm:t>
        <a:bodyPr/>
        <a:lstStyle/>
        <a:p>
          <a:pPr rtl="0"/>
          <a:r>
            <a:rPr lang="ru-RU" sz="4000" b="1" i="1" dirty="0" smtClean="0"/>
            <a:t>туроператоры</a:t>
          </a:r>
          <a:r>
            <a:rPr lang="ru-RU" sz="2900" i="1" dirty="0" smtClean="0"/>
            <a:t> </a:t>
          </a:r>
          <a:endParaRPr lang="ru-RU" sz="2900" dirty="0"/>
        </a:p>
      </dgm:t>
    </dgm:pt>
    <dgm:pt modelId="{FA678C20-6C5E-4E3E-9EF3-D0A5E4BAD5E7}" type="parTrans" cxnId="{27EE5F5A-E5B3-4CA0-997C-9170163A5D1D}">
      <dgm:prSet/>
      <dgm:spPr/>
      <dgm:t>
        <a:bodyPr/>
        <a:lstStyle/>
        <a:p>
          <a:endParaRPr lang="ru-RU"/>
        </a:p>
      </dgm:t>
    </dgm:pt>
    <dgm:pt modelId="{58ECC250-297C-43CE-B5A1-0173090C25B3}" type="sibTrans" cxnId="{27EE5F5A-E5B3-4CA0-997C-9170163A5D1D}">
      <dgm:prSet/>
      <dgm:spPr/>
      <dgm:t>
        <a:bodyPr/>
        <a:lstStyle/>
        <a:p>
          <a:endParaRPr lang="ru-RU"/>
        </a:p>
      </dgm:t>
    </dgm:pt>
    <dgm:pt modelId="{3DED63B2-334D-4519-87E9-2AB07433775B}">
      <dgm:prSet/>
      <dgm:spPr/>
      <dgm:t>
        <a:bodyPr/>
        <a:lstStyle/>
        <a:p>
          <a:pPr rtl="0"/>
          <a:r>
            <a:rPr lang="ru-RU" b="1" i="1" dirty="0" err="1" smtClean="0"/>
            <a:t>турагенты</a:t>
          </a:r>
          <a:endParaRPr lang="ru-RU" b="1" dirty="0"/>
        </a:p>
      </dgm:t>
    </dgm:pt>
    <dgm:pt modelId="{F295E7BE-6E71-4C83-91B7-8E39B14639A5}" type="parTrans" cxnId="{A312B251-A647-4892-9EA7-9F73A62FFB67}">
      <dgm:prSet/>
      <dgm:spPr/>
      <dgm:t>
        <a:bodyPr/>
        <a:lstStyle/>
        <a:p>
          <a:endParaRPr lang="ru-RU"/>
        </a:p>
      </dgm:t>
    </dgm:pt>
    <dgm:pt modelId="{DF9F0450-4614-4C73-880A-354FEDFF149C}" type="sibTrans" cxnId="{A312B251-A647-4892-9EA7-9F73A62FFB67}">
      <dgm:prSet/>
      <dgm:spPr/>
      <dgm:t>
        <a:bodyPr/>
        <a:lstStyle/>
        <a:p>
          <a:endParaRPr lang="ru-RU"/>
        </a:p>
      </dgm:t>
    </dgm:pt>
    <dgm:pt modelId="{F93FC0E2-2D6D-463B-8F8F-8C51C3DE718E}" type="pres">
      <dgm:prSet presAssocID="{0DCFAF3C-7F14-4EAA-B08A-8E8F9147CF9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5CF706-CE09-46F1-B289-099EA1DF1246}" type="pres">
      <dgm:prSet presAssocID="{50B3BE74-BD24-4F87-97E2-4DE48810D25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91D8CC-DFD6-4E1D-8E1D-6AF41C090D17}" type="pres">
      <dgm:prSet presAssocID="{50B3BE74-BD24-4F87-97E2-4DE48810D253}" presName="spNode" presStyleCnt="0"/>
      <dgm:spPr/>
    </dgm:pt>
    <dgm:pt modelId="{A4D81DA4-B8C5-40C4-8462-15219B054A7B}" type="pres">
      <dgm:prSet presAssocID="{58ECC250-297C-43CE-B5A1-0173090C25B3}" presName="sibTrans" presStyleLbl="sibTrans1D1" presStyleIdx="0" presStyleCnt="2"/>
      <dgm:spPr/>
      <dgm:t>
        <a:bodyPr/>
        <a:lstStyle/>
        <a:p>
          <a:endParaRPr lang="ru-RU"/>
        </a:p>
      </dgm:t>
    </dgm:pt>
    <dgm:pt modelId="{877770D4-B5E7-41D8-9BA7-FB748F11A51C}" type="pres">
      <dgm:prSet presAssocID="{3DED63B2-334D-4519-87E9-2AB07433775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0E8AE6-D1BD-4967-9F66-25A7AFEC630E}" type="pres">
      <dgm:prSet presAssocID="{3DED63B2-334D-4519-87E9-2AB07433775B}" presName="spNode" presStyleCnt="0"/>
      <dgm:spPr/>
    </dgm:pt>
    <dgm:pt modelId="{5DD437A4-A4FF-4453-ACCE-7B48DC50F341}" type="pres">
      <dgm:prSet presAssocID="{DF9F0450-4614-4C73-880A-354FEDFF149C}" presName="sibTrans" presStyleLbl="sibTrans1D1" presStyleIdx="1" presStyleCnt="2"/>
      <dgm:spPr/>
      <dgm:t>
        <a:bodyPr/>
        <a:lstStyle/>
        <a:p>
          <a:endParaRPr lang="ru-RU"/>
        </a:p>
      </dgm:t>
    </dgm:pt>
  </dgm:ptLst>
  <dgm:cxnLst>
    <dgm:cxn modelId="{A312B251-A647-4892-9EA7-9F73A62FFB67}" srcId="{0DCFAF3C-7F14-4EAA-B08A-8E8F9147CF90}" destId="{3DED63B2-334D-4519-87E9-2AB07433775B}" srcOrd="1" destOrd="0" parTransId="{F295E7BE-6E71-4C83-91B7-8E39B14639A5}" sibTransId="{DF9F0450-4614-4C73-880A-354FEDFF149C}"/>
    <dgm:cxn modelId="{BB140E61-6F55-438C-8A0F-1CE09AD34AB2}" type="presOf" srcId="{3DED63B2-334D-4519-87E9-2AB07433775B}" destId="{877770D4-B5E7-41D8-9BA7-FB748F11A51C}" srcOrd="0" destOrd="0" presId="urn:microsoft.com/office/officeart/2005/8/layout/cycle5"/>
    <dgm:cxn modelId="{8FB114FD-3675-4D79-BB81-A1B594D59A92}" type="presOf" srcId="{DF9F0450-4614-4C73-880A-354FEDFF149C}" destId="{5DD437A4-A4FF-4453-ACCE-7B48DC50F341}" srcOrd="0" destOrd="0" presId="urn:microsoft.com/office/officeart/2005/8/layout/cycle5"/>
    <dgm:cxn modelId="{C425C7CB-E4A4-42D5-8A54-1EC6020A5164}" type="presOf" srcId="{50B3BE74-BD24-4F87-97E2-4DE48810D253}" destId="{8A5CF706-CE09-46F1-B289-099EA1DF1246}" srcOrd="0" destOrd="0" presId="urn:microsoft.com/office/officeart/2005/8/layout/cycle5"/>
    <dgm:cxn modelId="{27EE5F5A-E5B3-4CA0-997C-9170163A5D1D}" srcId="{0DCFAF3C-7F14-4EAA-B08A-8E8F9147CF90}" destId="{50B3BE74-BD24-4F87-97E2-4DE48810D253}" srcOrd="0" destOrd="0" parTransId="{FA678C20-6C5E-4E3E-9EF3-D0A5E4BAD5E7}" sibTransId="{58ECC250-297C-43CE-B5A1-0173090C25B3}"/>
    <dgm:cxn modelId="{74FCCBBF-7E4A-458C-B85C-93239EB55DDA}" type="presOf" srcId="{0DCFAF3C-7F14-4EAA-B08A-8E8F9147CF90}" destId="{F93FC0E2-2D6D-463B-8F8F-8C51C3DE718E}" srcOrd="0" destOrd="0" presId="urn:microsoft.com/office/officeart/2005/8/layout/cycle5"/>
    <dgm:cxn modelId="{8A0D2142-BDA1-4AB0-812D-5FB702F2F48E}" type="presOf" srcId="{58ECC250-297C-43CE-B5A1-0173090C25B3}" destId="{A4D81DA4-B8C5-40C4-8462-15219B054A7B}" srcOrd="0" destOrd="0" presId="urn:microsoft.com/office/officeart/2005/8/layout/cycle5"/>
    <dgm:cxn modelId="{8C214D0A-A012-49DE-B3EA-A73816DC77A2}" type="presParOf" srcId="{F93FC0E2-2D6D-463B-8F8F-8C51C3DE718E}" destId="{8A5CF706-CE09-46F1-B289-099EA1DF1246}" srcOrd="0" destOrd="0" presId="urn:microsoft.com/office/officeart/2005/8/layout/cycle5"/>
    <dgm:cxn modelId="{A26B31CD-92AD-47A5-947F-982453699E83}" type="presParOf" srcId="{F93FC0E2-2D6D-463B-8F8F-8C51C3DE718E}" destId="{B491D8CC-DFD6-4E1D-8E1D-6AF41C090D17}" srcOrd="1" destOrd="0" presId="urn:microsoft.com/office/officeart/2005/8/layout/cycle5"/>
    <dgm:cxn modelId="{B84002F8-3350-4EA6-AA8B-9336A8ABC82E}" type="presParOf" srcId="{F93FC0E2-2D6D-463B-8F8F-8C51C3DE718E}" destId="{A4D81DA4-B8C5-40C4-8462-15219B054A7B}" srcOrd="2" destOrd="0" presId="urn:microsoft.com/office/officeart/2005/8/layout/cycle5"/>
    <dgm:cxn modelId="{C883DD01-C6A4-4E5A-9F53-67727317D56C}" type="presParOf" srcId="{F93FC0E2-2D6D-463B-8F8F-8C51C3DE718E}" destId="{877770D4-B5E7-41D8-9BA7-FB748F11A51C}" srcOrd="3" destOrd="0" presId="urn:microsoft.com/office/officeart/2005/8/layout/cycle5"/>
    <dgm:cxn modelId="{A4DD2CD2-696C-41FD-ABAA-5B3F32366C64}" type="presParOf" srcId="{F93FC0E2-2D6D-463B-8F8F-8C51C3DE718E}" destId="{480E8AE6-D1BD-4967-9F66-25A7AFEC630E}" srcOrd="4" destOrd="0" presId="urn:microsoft.com/office/officeart/2005/8/layout/cycle5"/>
    <dgm:cxn modelId="{7B686F7B-A9E3-499E-97CE-555DFD9D8544}" type="presParOf" srcId="{F93FC0E2-2D6D-463B-8F8F-8C51C3DE718E}" destId="{5DD437A4-A4FF-4453-ACCE-7B48DC50F341}" srcOrd="5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C775BDE-F4D5-4E0B-A0A3-3BBDEEF09BE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E401A83-067C-498C-BC86-B0EF88993EBE}">
      <dgm:prSet custT="1"/>
      <dgm:spPr/>
      <dgm:t>
        <a:bodyPr/>
        <a:lstStyle/>
        <a:p>
          <a:pPr rtl="0"/>
          <a:r>
            <a:rPr lang="ru-RU" sz="3200" dirty="0" smtClean="0"/>
            <a:t>занимается разработкой туристских маршрутов и комплектацией туров; </a:t>
          </a:r>
          <a:endParaRPr lang="ru-RU" sz="3200" dirty="0"/>
        </a:p>
      </dgm:t>
    </dgm:pt>
    <dgm:pt modelId="{C01FAD8D-D511-40A6-8960-471D93C056F8}" type="parTrans" cxnId="{2CD49E1C-DA09-4EF0-987D-4A147327A057}">
      <dgm:prSet/>
      <dgm:spPr/>
      <dgm:t>
        <a:bodyPr/>
        <a:lstStyle/>
        <a:p>
          <a:endParaRPr lang="ru-RU"/>
        </a:p>
      </dgm:t>
    </dgm:pt>
    <dgm:pt modelId="{31CA9A91-CC91-4EF6-AEDE-1168DB927E78}" type="sibTrans" cxnId="{2CD49E1C-DA09-4EF0-987D-4A147327A057}">
      <dgm:prSet/>
      <dgm:spPr/>
      <dgm:t>
        <a:bodyPr/>
        <a:lstStyle/>
        <a:p>
          <a:endParaRPr lang="ru-RU"/>
        </a:p>
      </dgm:t>
    </dgm:pt>
    <dgm:pt modelId="{191AFAA6-D377-4F8A-B12C-1574E3A24643}">
      <dgm:prSet custT="1"/>
      <dgm:spPr/>
      <dgm:t>
        <a:bodyPr/>
        <a:lstStyle/>
        <a:p>
          <a:pPr rtl="0"/>
          <a:r>
            <a:rPr lang="ru-RU" sz="3200" dirty="0" smtClean="0"/>
            <a:t>обеспечивает их функционирование, организует рекламу</a:t>
          </a:r>
          <a:r>
            <a:rPr lang="ru-RU" sz="2400" dirty="0" smtClean="0"/>
            <a:t>; </a:t>
          </a:r>
          <a:endParaRPr lang="ru-RU" sz="2400" dirty="0"/>
        </a:p>
      </dgm:t>
    </dgm:pt>
    <dgm:pt modelId="{E0614304-8079-49D7-8C0B-B6B99E00B759}" type="parTrans" cxnId="{2802407C-67D3-4FB3-9537-2EFFF764FFB2}">
      <dgm:prSet/>
      <dgm:spPr/>
      <dgm:t>
        <a:bodyPr/>
        <a:lstStyle/>
        <a:p>
          <a:endParaRPr lang="ru-RU"/>
        </a:p>
      </dgm:t>
    </dgm:pt>
    <dgm:pt modelId="{315D01D0-34E0-49CC-895C-696C2E5D0255}" type="sibTrans" cxnId="{2802407C-67D3-4FB3-9537-2EFFF764FFB2}">
      <dgm:prSet/>
      <dgm:spPr/>
      <dgm:t>
        <a:bodyPr/>
        <a:lstStyle/>
        <a:p>
          <a:endParaRPr lang="ru-RU"/>
        </a:p>
      </dgm:t>
    </dgm:pt>
    <dgm:pt modelId="{BDE3E620-9828-4FE2-A311-8A7FC200EF69}">
      <dgm:prSet custT="1"/>
      <dgm:spPr/>
      <dgm:t>
        <a:bodyPr/>
        <a:lstStyle/>
        <a:p>
          <a:pPr rtl="0"/>
          <a:r>
            <a:rPr lang="ru-RU" sz="2400" dirty="0" smtClean="0"/>
            <a:t>рассчитывает в соответствии с действующими нормативами и утверждает в установленном порядке цены на туры по этим маршрутам; </a:t>
          </a:r>
          <a:endParaRPr lang="ru-RU" sz="2400" dirty="0"/>
        </a:p>
      </dgm:t>
    </dgm:pt>
    <dgm:pt modelId="{F6E27365-4569-4847-9AA1-F8231DC116B4}" type="parTrans" cxnId="{FE762912-A3EF-4FE5-9CE6-CD56809E28E8}">
      <dgm:prSet/>
      <dgm:spPr/>
      <dgm:t>
        <a:bodyPr/>
        <a:lstStyle/>
        <a:p>
          <a:endParaRPr lang="ru-RU"/>
        </a:p>
      </dgm:t>
    </dgm:pt>
    <dgm:pt modelId="{55FB5D4A-337A-4C75-BF73-DDEAACA4BAEB}" type="sibTrans" cxnId="{FE762912-A3EF-4FE5-9CE6-CD56809E28E8}">
      <dgm:prSet/>
      <dgm:spPr/>
      <dgm:t>
        <a:bodyPr/>
        <a:lstStyle/>
        <a:p>
          <a:endParaRPr lang="ru-RU"/>
        </a:p>
      </dgm:t>
    </dgm:pt>
    <dgm:pt modelId="{A48C494C-07F9-49CE-AFCC-C7C9DF25A719}">
      <dgm:prSet/>
      <dgm:spPr/>
      <dgm:t>
        <a:bodyPr/>
        <a:lstStyle/>
        <a:p>
          <a:pPr rtl="0"/>
          <a:r>
            <a:rPr lang="ru-RU" smtClean="0"/>
            <a:t>продает туры турагентам для реализации путевок</a:t>
          </a:r>
          <a:endParaRPr lang="ru-RU"/>
        </a:p>
      </dgm:t>
    </dgm:pt>
    <dgm:pt modelId="{8F571CB9-BEAE-4FE0-8734-42895E192BEE}" type="parTrans" cxnId="{5507297D-94E1-46D3-8FA7-BFFD0841D2A6}">
      <dgm:prSet/>
      <dgm:spPr/>
      <dgm:t>
        <a:bodyPr/>
        <a:lstStyle/>
        <a:p>
          <a:endParaRPr lang="ru-RU"/>
        </a:p>
      </dgm:t>
    </dgm:pt>
    <dgm:pt modelId="{4F3B5FDC-7E93-4FE8-BD14-E0E6D759074F}" type="sibTrans" cxnId="{5507297D-94E1-46D3-8FA7-BFFD0841D2A6}">
      <dgm:prSet/>
      <dgm:spPr/>
      <dgm:t>
        <a:bodyPr/>
        <a:lstStyle/>
        <a:p>
          <a:endParaRPr lang="ru-RU"/>
        </a:p>
      </dgm:t>
    </dgm:pt>
    <dgm:pt modelId="{7728218D-F318-4621-91C0-F6FD86509D77}" type="pres">
      <dgm:prSet presAssocID="{5C775BDE-F4D5-4E0B-A0A3-3BBDEEF09BE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4C9C72-B3B7-47F0-A74B-D335EFFAC0A1}" type="pres">
      <dgm:prSet presAssocID="{8E401A83-067C-498C-BC86-B0EF88993EB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3B6B4A-8479-4352-9B3F-76965FF8338D}" type="pres">
      <dgm:prSet presAssocID="{31CA9A91-CC91-4EF6-AEDE-1168DB927E78}" presName="spacer" presStyleCnt="0"/>
      <dgm:spPr/>
    </dgm:pt>
    <dgm:pt modelId="{925A93EF-A4BD-40DB-A2B6-C8216A0ACDE0}" type="pres">
      <dgm:prSet presAssocID="{191AFAA6-D377-4F8A-B12C-1574E3A24643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375168-1B23-4A6B-B54E-0611DCD84DA7}" type="pres">
      <dgm:prSet presAssocID="{315D01D0-34E0-49CC-895C-696C2E5D0255}" presName="spacer" presStyleCnt="0"/>
      <dgm:spPr/>
    </dgm:pt>
    <dgm:pt modelId="{E76E6675-BF06-4F5F-9D2B-120F57BCA97E}" type="pres">
      <dgm:prSet presAssocID="{BDE3E620-9828-4FE2-A311-8A7FC200EF6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482134-67BA-49CC-ACC7-E48B789A7F62}" type="pres">
      <dgm:prSet presAssocID="{55FB5D4A-337A-4C75-BF73-DDEAACA4BAEB}" presName="spacer" presStyleCnt="0"/>
      <dgm:spPr/>
    </dgm:pt>
    <dgm:pt modelId="{BE0F6EC8-B570-4020-A2CB-231D8679F011}" type="pres">
      <dgm:prSet presAssocID="{A48C494C-07F9-49CE-AFCC-C7C9DF25A71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B91CB7-E6D9-46CF-9FEE-3167BC1D6575}" type="presOf" srcId="{5C775BDE-F4D5-4E0B-A0A3-3BBDEEF09BE4}" destId="{7728218D-F318-4621-91C0-F6FD86509D77}" srcOrd="0" destOrd="0" presId="urn:microsoft.com/office/officeart/2005/8/layout/vList2"/>
    <dgm:cxn modelId="{FE762912-A3EF-4FE5-9CE6-CD56809E28E8}" srcId="{5C775BDE-F4D5-4E0B-A0A3-3BBDEEF09BE4}" destId="{BDE3E620-9828-4FE2-A311-8A7FC200EF69}" srcOrd="2" destOrd="0" parTransId="{F6E27365-4569-4847-9AA1-F8231DC116B4}" sibTransId="{55FB5D4A-337A-4C75-BF73-DDEAACA4BAEB}"/>
    <dgm:cxn modelId="{761E8C57-0883-4561-8419-9F9A27035916}" type="presOf" srcId="{191AFAA6-D377-4F8A-B12C-1574E3A24643}" destId="{925A93EF-A4BD-40DB-A2B6-C8216A0ACDE0}" srcOrd="0" destOrd="0" presId="urn:microsoft.com/office/officeart/2005/8/layout/vList2"/>
    <dgm:cxn modelId="{93497D53-D0CD-435A-813E-11155861F79F}" type="presOf" srcId="{8E401A83-067C-498C-BC86-B0EF88993EBE}" destId="{A94C9C72-B3B7-47F0-A74B-D335EFFAC0A1}" srcOrd="0" destOrd="0" presId="urn:microsoft.com/office/officeart/2005/8/layout/vList2"/>
    <dgm:cxn modelId="{E5613011-4A5D-4627-B167-998E912FC235}" type="presOf" srcId="{A48C494C-07F9-49CE-AFCC-C7C9DF25A719}" destId="{BE0F6EC8-B570-4020-A2CB-231D8679F011}" srcOrd="0" destOrd="0" presId="urn:microsoft.com/office/officeart/2005/8/layout/vList2"/>
    <dgm:cxn modelId="{2802407C-67D3-4FB3-9537-2EFFF764FFB2}" srcId="{5C775BDE-F4D5-4E0B-A0A3-3BBDEEF09BE4}" destId="{191AFAA6-D377-4F8A-B12C-1574E3A24643}" srcOrd="1" destOrd="0" parTransId="{E0614304-8079-49D7-8C0B-B6B99E00B759}" sibTransId="{315D01D0-34E0-49CC-895C-696C2E5D0255}"/>
    <dgm:cxn modelId="{2CD49E1C-DA09-4EF0-987D-4A147327A057}" srcId="{5C775BDE-F4D5-4E0B-A0A3-3BBDEEF09BE4}" destId="{8E401A83-067C-498C-BC86-B0EF88993EBE}" srcOrd="0" destOrd="0" parTransId="{C01FAD8D-D511-40A6-8960-471D93C056F8}" sibTransId="{31CA9A91-CC91-4EF6-AEDE-1168DB927E78}"/>
    <dgm:cxn modelId="{5507297D-94E1-46D3-8FA7-BFFD0841D2A6}" srcId="{5C775BDE-F4D5-4E0B-A0A3-3BBDEEF09BE4}" destId="{A48C494C-07F9-49CE-AFCC-C7C9DF25A719}" srcOrd="3" destOrd="0" parTransId="{8F571CB9-BEAE-4FE0-8734-42895E192BEE}" sibTransId="{4F3B5FDC-7E93-4FE8-BD14-E0E6D759074F}"/>
    <dgm:cxn modelId="{31943925-D58B-4173-96AA-2B256B551A78}" type="presOf" srcId="{BDE3E620-9828-4FE2-A311-8A7FC200EF69}" destId="{E76E6675-BF06-4F5F-9D2B-120F57BCA97E}" srcOrd="0" destOrd="0" presId="urn:microsoft.com/office/officeart/2005/8/layout/vList2"/>
    <dgm:cxn modelId="{B176684B-89A3-48BF-AF01-BE37D4DFDB45}" type="presParOf" srcId="{7728218D-F318-4621-91C0-F6FD86509D77}" destId="{A94C9C72-B3B7-47F0-A74B-D335EFFAC0A1}" srcOrd="0" destOrd="0" presId="urn:microsoft.com/office/officeart/2005/8/layout/vList2"/>
    <dgm:cxn modelId="{DDE44203-A97D-4C6E-9202-16AAC93B7406}" type="presParOf" srcId="{7728218D-F318-4621-91C0-F6FD86509D77}" destId="{FD3B6B4A-8479-4352-9B3F-76965FF8338D}" srcOrd="1" destOrd="0" presId="urn:microsoft.com/office/officeart/2005/8/layout/vList2"/>
    <dgm:cxn modelId="{7B9DB865-EE98-42A7-BF0E-12BBB405D251}" type="presParOf" srcId="{7728218D-F318-4621-91C0-F6FD86509D77}" destId="{925A93EF-A4BD-40DB-A2B6-C8216A0ACDE0}" srcOrd="2" destOrd="0" presId="urn:microsoft.com/office/officeart/2005/8/layout/vList2"/>
    <dgm:cxn modelId="{68952C9A-932E-4267-99AC-DD6F5950E86B}" type="presParOf" srcId="{7728218D-F318-4621-91C0-F6FD86509D77}" destId="{6E375168-1B23-4A6B-B54E-0611DCD84DA7}" srcOrd="3" destOrd="0" presId="urn:microsoft.com/office/officeart/2005/8/layout/vList2"/>
    <dgm:cxn modelId="{D2B5CCC8-5181-414D-B2F7-3E3A8013E99B}" type="presParOf" srcId="{7728218D-F318-4621-91C0-F6FD86509D77}" destId="{E76E6675-BF06-4F5F-9D2B-120F57BCA97E}" srcOrd="4" destOrd="0" presId="urn:microsoft.com/office/officeart/2005/8/layout/vList2"/>
    <dgm:cxn modelId="{DBF0A0E9-594E-466D-B9DE-CAA9863DCA64}" type="presParOf" srcId="{7728218D-F318-4621-91C0-F6FD86509D77}" destId="{C6482134-67BA-49CC-ACC7-E48B789A7F62}" srcOrd="5" destOrd="0" presId="urn:microsoft.com/office/officeart/2005/8/layout/vList2"/>
    <dgm:cxn modelId="{AC9A6774-E3ED-44F5-8A01-B287CE9CBC59}" type="presParOf" srcId="{7728218D-F318-4621-91C0-F6FD86509D77}" destId="{BE0F6EC8-B570-4020-A2CB-231D8679F01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D54F617-3D61-4CFD-A011-014D3819B0A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91265A5-079A-4181-8DB3-DCC8BE1BD4B3}">
      <dgm:prSet custT="1"/>
      <dgm:spPr/>
      <dgm:t>
        <a:bodyPr/>
        <a:lstStyle/>
        <a:p>
          <a:pPr rtl="0"/>
          <a:r>
            <a:rPr lang="ru-RU" sz="4000" dirty="0" smtClean="0"/>
            <a:t>1)массового рынка</a:t>
          </a:r>
          <a:r>
            <a:rPr lang="ru-RU" sz="2300" dirty="0" smtClean="0"/>
            <a:t>;</a:t>
          </a:r>
          <a:endParaRPr lang="ru-RU" sz="2300" dirty="0"/>
        </a:p>
      </dgm:t>
    </dgm:pt>
    <dgm:pt modelId="{637D87EC-190D-40FE-B3E5-F487514A6A14}" type="parTrans" cxnId="{E9E744B2-0E1C-47B6-AF94-DDBDCBBFEBFB}">
      <dgm:prSet/>
      <dgm:spPr/>
      <dgm:t>
        <a:bodyPr/>
        <a:lstStyle/>
        <a:p>
          <a:endParaRPr lang="ru-RU"/>
        </a:p>
      </dgm:t>
    </dgm:pt>
    <dgm:pt modelId="{3725AB01-1338-48A1-9D05-619D8357E778}" type="sibTrans" cxnId="{E9E744B2-0E1C-47B6-AF94-DDBDCBBFEBFB}">
      <dgm:prSet/>
      <dgm:spPr/>
      <dgm:t>
        <a:bodyPr/>
        <a:lstStyle/>
        <a:p>
          <a:endParaRPr lang="ru-RU"/>
        </a:p>
      </dgm:t>
    </dgm:pt>
    <dgm:pt modelId="{97A89B49-0112-4F7E-9428-6741432179C5}">
      <dgm:prSet custT="1"/>
      <dgm:spPr/>
      <dgm:t>
        <a:bodyPr/>
        <a:lstStyle/>
        <a:p>
          <a:pPr rtl="0"/>
          <a:r>
            <a:rPr lang="ru-RU" sz="2800" dirty="0" smtClean="0"/>
            <a:t>2)специализированного сегмента рынка;</a:t>
          </a:r>
          <a:endParaRPr lang="ru-RU" sz="2800" dirty="0"/>
        </a:p>
      </dgm:t>
    </dgm:pt>
    <dgm:pt modelId="{CFE4AAD4-CBC0-45B8-A441-420251E50BE8}" type="parTrans" cxnId="{167BEF62-F38D-4D9F-9508-F2D697CCF524}">
      <dgm:prSet/>
      <dgm:spPr/>
      <dgm:t>
        <a:bodyPr/>
        <a:lstStyle/>
        <a:p>
          <a:endParaRPr lang="ru-RU"/>
        </a:p>
      </dgm:t>
    </dgm:pt>
    <dgm:pt modelId="{F99416BD-BAED-4B71-A499-D40A7C544366}" type="sibTrans" cxnId="{167BEF62-F38D-4D9F-9508-F2D697CCF524}">
      <dgm:prSet/>
      <dgm:spPr/>
      <dgm:t>
        <a:bodyPr/>
        <a:lstStyle/>
        <a:p>
          <a:endParaRPr lang="ru-RU"/>
        </a:p>
      </dgm:t>
    </dgm:pt>
    <dgm:pt modelId="{725CD799-ACB9-4CDC-BBB9-AF9A34C1BD4D}">
      <dgm:prSet/>
      <dgm:spPr/>
      <dgm:t>
        <a:bodyPr/>
        <a:lstStyle/>
        <a:p>
          <a:pPr rtl="0"/>
          <a:r>
            <a:rPr lang="ru-RU" smtClean="0"/>
            <a:t>3)внутреннего рынка;</a:t>
          </a:r>
          <a:endParaRPr lang="ru-RU"/>
        </a:p>
      </dgm:t>
    </dgm:pt>
    <dgm:pt modelId="{E675E3CF-B108-4F80-BADA-1944356F89EA}" type="parTrans" cxnId="{8F6BBE15-BB20-4B4D-A9A4-EA566503C25A}">
      <dgm:prSet/>
      <dgm:spPr/>
      <dgm:t>
        <a:bodyPr/>
        <a:lstStyle/>
        <a:p>
          <a:endParaRPr lang="ru-RU"/>
        </a:p>
      </dgm:t>
    </dgm:pt>
    <dgm:pt modelId="{59DA2D6F-DF5B-41DB-AF59-2DB0C5B47296}" type="sibTrans" cxnId="{8F6BBE15-BB20-4B4D-A9A4-EA566503C25A}">
      <dgm:prSet/>
      <dgm:spPr/>
      <dgm:t>
        <a:bodyPr/>
        <a:lstStyle/>
        <a:p>
          <a:endParaRPr lang="ru-RU"/>
        </a:p>
      </dgm:t>
    </dgm:pt>
    <dgm:pt modelId="{84DB86CE-6E71-45F2-8012-276FA8E09A5E}">
      <dgm:prSet/>
      <dgm:spPr/>
      <dgm:t>
        <a:bodyPr/>
        <a:lstStyle/>
        <a:p>
          <a:pPr rtl="0"/>
          <a:r>
            <a:rPr lang="ru-RU" smtClean="0"/>
            <a:t>4)внешнего рынка </a:t>
          </a:r>
          <a:endParaRPr lang="ru-RU"/>
        </a:p>
      </dgm:t>
    </dgm:pt>
    <dgm:pt modelId="{B1334A84-C141-4E7C-B13F-55141276ABD5}" type="parTrans" cxnId="{07C2ADEC-1F11-4543-987B-37ABF87D6C76}">
      <dgm:prSet/>
      <dgm:spPr/>
      <dgm:t>
        <a:bodyPr/>
        <a:lstStyle/>
        <a:p>
          <a:endParaRPr lang="ru-RU"/>
        </a:p>
      </dgm:t>
    </dgm:pt>
    <dgm:pt modelId="{CB204E64-6D75-49EA-9BA7-A606B71A20D1}" type="sibTrans" cxnId="{07C2ADEC-1F11-4543-987B-37ABF87D6C76}">
      <dgm:prSet/>
      <dgm:spPr/>
      <dgm:t>
        <a:bodyPr/>
        <a:lstStyle/>
        <a:p>
          <a:endParaRPr lang="ru-RU"/>
        </a:p>
      </dgm:t>
    </dgm:pt>
    <dgm:pt modelId="{C258163B-7BBF-45D4-BDE3-685AC47AD619}" type="pres">
      <dgm:prSet presAssocID="{3D54F617-3D61-4CFD-A011-014D3819B0A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320B5A0-76FC-45F7-8418-EA0B52676080}" type="pres">
      <dgm:prSet presAssocID="{B91265A5-079A-4181-8DB3-DCC8BE1BD4B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159CCB-7CE2-4297-B821-8510699C7CAC}" type="pres">
      <dgm:prSet presAssocID="{3725AB01-1338-48A1-9D05-619D8357E778}" presName="sibTrans" presStyleCnt="0"/>
      <dgm:spPr/>
    </dgm:pt>
    <dgm:pt modelId="{AD71BF19-8487-4B89-8C30-5521DF0313FC}" type="pres">
      <dgm:prSet presAssocID="{97A89B49-0112-4F7E-9428-6741432179C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7DFA71-24A7-4156-B3A7-E4D7F12BF89C}" type="pres">
      <dgm:prSet presAssocID="{F99416BD-BAED-4B71-A499-D40A7C544366}" presName="sibTrans" presStyleCnt="0"/>
      <dgm:spPr/>
    </dgm:pt>
    <dgm:pt modelId="{657E6A41-72FA-4B93-BE43-B3EFF31FDF31}" type="pres">
      <dgm:prSet presAssocID="{725CD799-ACB9-4CDC-BBB9-AF9A34C1BD4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DC9F3B-BD65-45BC-A3D7-DD56DCC8AC78}" type="pres">
      <dgm:prSet presAssocID="{59DA2D6F-DF5B-41DB-AF59-2DB0C5B47296}" presName="sibTrans" presStyleCnt="0"/>
      <dgm:spPr/>
    </dgm:pt>
    <dgm:pt modelId="{796C590F-B01A-42D8-94C9-B0C9FEE7C2A2}" type="pres">
      <dgm:prSet presAssocID="{84DB86CE-6E71-45F2-8012-276FA8E09A5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CDEAD3-F6FD-47E9-8E46-BDAE7D72196D}" type="presOf" srcId="{84DB86CE-6E71-45F2-8012-276FA8E09A5E}" destId="{796C590F-B01A-42D8-94C9-B0C9FEE7C2A2}" srcOrd="0" destOrd="0" presId="urn:microsoft.com/office/officeart/2005/8/layout/default"/>
    <dgm:cxn modelId="{F3F8AAEB-302E-45B5-B4EC-76C7ADE11E5E}" type="presOf" srcId="{97A89B49-0112-4F7E-9428-6741432179C5}" destId="{AD71BF19-8487-4B89-8C30-5521DF0313FC}" srcOrd="0" destOrd="0" presId="urn:microsoft.com/office/officeart/2005/8/layout/default"/>
    <dgm:cxn modelId="{46C7239E-283B-438E-B6F6-B7D0C870C18A}" type="presOf" srcId="{725CD799-ACB9-4CDC-BBB9-AF9A34C1BD4D}" destId="{657E6A41-72FA-4B93-BE43-B3EFF31FDF31}" srcOrd="0" destOrd="0" presId="urn:microsoft.com/office/officeart/2005/8/layout/default"/>
    <dgm:cxn modelId="{E9E744B2-0E1C-47B6-AF94-DDBDCBBFEBFB}" srcId="{3D54F617-3D61-4CFD-A011-014D3819B0A7}" destId="{B91265A5-079A-4181-8DB3-DCC8BE1BD4B3}" srcOrd="0" destOrd="0" parTransId="{637D87EC-190D-40FE-B3E5-F487514A6A14}" sibTransId="{3725AB01-1338-48A1-9D05-619D8357E778}"/>
    <dgm:cxn modelId="{07C2ADEC-1F11-4543-987B-37ABF87D6C76}" srcId="{3D54F617-3D61-4CFD-A011-014D3819B0A7}" destId="{84DB86CE-6E71-45F2-8012-276FA8E09A5E}" srcOrd="3" destOrd="0" parTransId="{B1334A84-C141-4E7C-B13F-55141276ABD5}" sibTransId="{CB204E64-6D75-49EA-9BA7-A606B71A20D1}"/>
    <dgm:cxn modelId="{167BEF62-F38D-4D9F-9508-F2D697CCF524}" srcId="{3D54F617-3D61-4CFD-A011-014D3819B0A7}" destId="{97A89B49-0112-4F7E-9428-6741432179C5}" srcOrd="1" destOrd="0" parTransId="{CFE4AAD4-CBC0-45B8-A441-420251E50BE8}" sibTransId="{F99416BD-BAED-4B71-A499-D40A7C544366}"/>
    <dgm:cxn modelId="{9BA49968-08F3-4C2F-9CC2-9E46F467B9FB}" type="presOf" srcId="{B91265A5-079A-4181-8DB3-DCC8BE1BD4B3}" destId="{9320B5A0-76FC-45F7-8418-EA0B52676080}" srcOrd="0" destOrd="0" presId="urn:microsoft.com/office/officeart/2005/8/layout/default"/>
    <dgm:cxn modelId="{5D285F64-4AC9-463F-A201-002CCCD3D58E}" type="presOf" srcId="{3D54F617-3D61-4CFD-A011-014D3819B0A7}" destId="{C258163B-7BBF-45D4-BDE3-685AC47AD619}" srcOrd="0" destOrd="0" presId="urn:microsoft.com/office/officeart/2005/8/layout/default"/>
    <dgm:cxn modelId="{8F6BBE15-BB20-4B4D-A9A4-EA566503C25A}" srcId="{3D54F617-3D61-4CFD-A011-014D3819B0A7}" destId="{725CD799-ACB9-4CDC-BBB9-AF9A34C1BD4D}" srcOrd="2" destOrd="0" parTransId="{E675E3CF-B108-4F80-BADA-1944356F89EA}" sibTransId="{59DA2D6F-DF5B-41DB-AF59-2DB0C5B47296}"/>
    <dgm:cxn modelId="{6D028FE3-0746-42EB-A7A6-688DE53726BF}" type="presParOf" srcId="{C258163B-7BBF-45D4-BDE3-685AC47AD619}" destId="{9320B5A0-76FC-45F7-8418-EA0B52676080}" srcOrd="0" destOrd="0" presId="urn:microsoft.com/office/officeart/2005/8/layout/default"/>
    <dgm:cxn modelId="{C85EE4FE-06D9-4BE0-9B9A-CBD689920732}" type="presParOf" srcId="{C258163B-7BBF-45D4-BDE3-685AC47AD619}" destId="{1B159CCB-7CE2-4297-B821-8510699C7CAC}" srcOrd="1" destOrd="0" presId="urn:microsoft.com/office/officeart/2005/8/layout/default"/>
    <dgm:cxn modelId="{456CFFDA-ADBB-48A2-B699-7614936233B2}" type="presParOf" srcId="{C258163B-7BBF-45D4-BDE3-685AC47AD619}" destId="{AD71BF19-8487-4B89-8C30-5521DF0313FC}" srcOrd="2" destOrd="0" presId="urn:microsoft.com/office/officeart/2005/8/layout/default"/>
    <dgm:cxn modelId="{E453C4FE-B579-4CFF-9EDA-C8D53E35240C}" type="presParOf" srcId="{C258163B-7BBF-45D4-BDE3-685AC47AD619}" destId="{727DFA71-24A7-4156-B3A7-E4D7F12BF89C}" srcOrd="3" destOrd="0" presId="urn:microsoft.com/office/officeart/2005/8/layout/default"/>
    <dgm:cxn modelId="{552084FA-C07F-42A1-9245-D4119E7F996C}" type="presParOf" srcId="{C258163B-7BBF-45D4-BDE3-685AC47AD619}" destId="{657E6A41-72FA-4B93-BE43-B3EFF31FDF31}" srcOrd="4" destOrd="0" presId="urn:microsoft.com/office/officeart/2005/8/layout/default"/>
    <dgm:cxn modelId="{510B656B-058D-4A54-ADD7-A1C676683A07}" type="presParOf" srcId="{C258163B-7BBF-45D4-BDE3-685AC47AD619}" destId="{BDDC9F3B-BD65-45BC-A3D7-DD56DCC8AC78}" srcOrd="5" destOrd="0" presId="urn:microsoft.com/office/officeart/2005/8/layout/default"/>
    <dgm:cxn modelId="{CC026196-2A72-4C9F-B08A-74D8AA2FE594}" type="presParOf" srcId="{C258163B-7BBF-45D4-BDE3-685AC47AD619}" destId="{796C590F-B01A-42D8-94C9-B0C9FEE7C2A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31951B1-E56E-41BB-8267-7FC3A62F04B4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5F85D00-B6E3-4DA9-9181-0972A2AB1836}">
      <dgm:prSet/>
      <dgm:spPr/>
      <dgm:t>
        <a:bodyPr/>
        <a:lstStyle/>
        <a:p>
          <a:pPr rtl="0"/>
          <a:r>
            <a:rPr lang="ru-RU" b="1" i="1" smtClean="0"/>
            <a:t>Туроператоры массового рынка </a:t>
          </a:r>
          <a:r>
            <a:rPr lang="ru-RU" i="1" smtClean="0"/>
            <a:t>- </a:t>
          </a:r>
          <a:r>
            <a:rPr lang="ru-RU" smtClean="0"/>
            <a:t>наиболее распространенный тип. Они продают пакеты на популярные курорты. Перевозка туристов осуществляется чартерными или регулярными перевозками.</a:t>
          </a:r>
          <a:endParaRPr lang="ru-RU"/>
        </a:p>
      </dgm:t>
    </dgm:pt>
    <dgm:pt modelId="{0127DE6F-4331-4AC3-B3D1-A3D6578AD08C}" type="parTrans" cxnId="{4C097C49-92C9-43AD-B13B-D9A101410955}">
      <dgm:prSet/>
      <dgm:spPr/>
      <dgm:t>
        <a:bodyPr/>
        <a:lstStyle/>
        <a:p>
          <a:endParaRPr lang="ru-RU"/>
        </a:p>
      </dgm:t>
    </dgm:pt>
    <dgm:pt modelId="{BD2F3A05-AE1E-4954-9EA4-A3CD5DDF0509}" type="sibTrans" cxnId="{4C097C49-92C9-43AD-B13B-D9A101410955}">
      <dgm:prSet/>
      <dgm:spPr/>
      <dgm:t>
        <a:bodyPr/>
        <a:lstStyle/>
        <a:p>
          <a:endParaRPr lang="ru-RU"/>
        </a:p>
      </dgm:t>
    </dgm:pt>
    <dgm:pt modelId="{7135A22D-EE18-43C3-B66A-D5B384877FF1}">
      <dgm:prSet/>
      <dgm:spPr/>
      <dgm:t>
        <a:bodyPr/>
        <a:lstStyle/>
        <a:p>
          <a:pPr rtl="0"/>
          <a:r>
            <a:rPr lang="ru-RU" b="1" i="1" smtClean="0"/>
            <a:t>Туроператоры         специализированного          сегмента          рынка </a:t>
          </a:r>
          <a:r>
            <a:rPr lang="ru-RU" smtClean="0"/>
            <a:t>специализируются на предоставлении определенного направления.</a:t>
          </a:r>
          <a:endParaRPr lang="ru-RU"/>
        </a:p>
      </dgm:t>
    </dgm:pt>
    <dgm:pt modelId="{FE87CC15-0ECA-4FD4-B28D-495984C3086A}" type="parTrans" cxnId="{C52DCF6F-370A-4DD4-822C-63C7BC857CC0}">
      <dgm:prSet/>
      <dgm:spPr/>
      <dgm:t>
        <a:bodyPr/>
        <a:lstStyle/>
        <a:p>
          <a:endParaRPr lang="ru-RU"/>
        </a:p>
      </dgm:t>
    </dgm:pt>
    <dgm:pt modelId="{936E90D4-A6DB-4B44-B07E-9723AAA2538C}" type="sibTrans" cxnId="{C52DCF6F-370A-4DD4-822C-63C7BC857CC0}">
      <dgm:prSet/>
      <dgm:spPr/>
      <dgm:t>
        <a:bodyPr/>
        <a:lstStyle/>
        <a:p>
          <a:endParaRPr lang="ru-RU"/>
        </a:p>
      </dgm:t>
    </dgm:pt>
    <dgm:pt modelId="{8E5D8E4D-1D21-4EAB-9D1A-93E03F720E53}">
      <dgm:prSet/>
      <dgm:spPr/>
      <dgm:t>
        <a:bodyPr/>
        <a:lstStyle/>
        <a:p>
          <a:pPr rtl="0"/>
          <a:r>
            <a:rPr lang="ru-RU" b="1" i="1" smtClean="0"/>
            <a:t>Туроператоры внутреннего рынка (местные) </a:t>
          </a:r>
          <a:r>
            <a:rPr lang="ru-RU" smtClean="0"/>
            <a:t>продают турпакеты внутри страны проживания, т. е. организуют туры по своей стране.</a:t>
          </a:r>
          <a:endParaRPr lang="ru-RU"/>
        </a:p>
      </dgm:t>
    </dgm:pt>
    <dgm:pt modelId="{B29A4D75-8F2E-4028-B4EB-85628ECDE4FA}" type="parTrans" cxnId="{DF91BFB4-4FFD-4FE4-8756-905AA1973176}">
      <dgm:prSet/>
      <dgm:spPr/>
      <dgm:t>
        <a:bodyPr/>
        <a:lstStyle/>
        <a:p>
          <a:endParaRPr lang="ru-RU"/>
        </a:p>
      </dgm:t>
    </dgm:pt>
    <dgm:pt modelId="{D04B1F8B-D3FA-4441-81EF-3FD4EE772639}" type="sibTrans" cxnId="{DF91BFB4-4FFD-4FE4-8756-905AA1973176}">
      <dgm:prSet/>
      <dgm:spPr/>
      <dgm:t>
        <a:bodyPr/>
        <a:lstStyle/>
        <a:p>
          <a:endParaRPr lang="ru-RU"/>
        </a:p>
      </dgm:t>
    </dgm:pt>
    <dgm:pt modelId="{C02D1524-F9B6-46C8-9AD0-C60F4DCA8601}">
      <dgm:prSet/>
      <dgm:spPr/>
      <dgm:t>
        <a:bodyPr/>
        <a:lstStyle/>
        <a:p>
          <a:pPr rtl="0"/>
          <a:r>
            <a:rPr lang="ru-RU" b="1" i="1" smtClean="0"/>
            <a:t>Туроператоры внешнего рынка (въездные) </a:t>
          </a:r>
          <a:r>
            <a:rPr lang="ru-RU" smtClean="0"/>
            <a:t>продают турпакеты в разные страны. Они организуют различные услуги для зарубежных туроператоров </a:t>
          </a:r>
          <a:endParaRPr lang="ru-RU"/>
        </a:p>
      </dgm:t>
    </dgm:pt>
    <dgm:pt modelId="{36B176E1-2A07-44DF-B5ED-244C588B1964}" type="parTrans" cxnId="{B1EBBC1A-942A-418A-966B-1AC2B3839018}">
      <dgm:prSet/>
      <dgm:spPr/>
      <dgm:t>
        <a:bodyPr/>
        <a:lstStyle/>
        <a:p>
          <a:endParaRPr lang="ru-RU"/>
        </a:p>
      </dgm:t>
    </dgm:pt>
    <dgm:pt modelId="{9B09897E-BB82-4221-9CE6-300D4C73BB59}" type="sibTrans" cxnId="{B1EBBC1A-942A-418A-966B-1AC2B3839018}">
      <dgm:prSet/>
      <dgm:spPr/>
      <dgm:t>
        <a:bodyPr/>
        <a:lstStyle/>
        <a:p>
          <a:endParaRPr lang="ru-RU"/>
        </a:p>
      </dgm:t>
    </dgm:pt>
    <dgm:pt modelId="{46C911B8-E807-4BDC-AB53-94A4985344F7}" type="pres">
      <dgm:prSet presAssocID="{D31951B1-E56E-41BB-8267-7FC3A62F04B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2F751AF-A194-47B9-8B01-D2C02C444F9B}" type="pres">
      <dgm:prSet presAssocID="{75F85D00-B6E3-4DA9-9181-0972A2AB1836}" presName="thickLine" presStyleLbl="alignNode1" presStyleIdx="0" presStyleCnt="4"/>
      <dgm:spPr/>
    </dgm:pt>
    <dgm:pt modelId="{D12ADB7E-7088-4ED5-9FDA-F42362F4FC84}" type="pres">
      <dgm:prSet presAssocID="{75F85D00-B6E3-4DA9-9181-0972A2AB1836}" presName="horz1" presStyleCnt="0"/>
      <dgm:spPr/>
    </dgm:pt>
    <dgm:pt modelId="{999B9722-453B-46FB-8CAF-5E8327409F02}" type="pres">
      <dgm:prSet presAssocID="{75F85D00-B6E3-4DA9-9181-0972A2AB1836}" presName="tx1" presStyleLbl="revTx" presStyleIdx="0" presStyleCnt="4"/>
      <dgm:spPr/>
      <dgm:t>
        <a:bodyPr/>
        <a:lstStyle/>
        <a:p>
          <a:endParaRPr lang="ru-RU"/>
        </a:p>
      </dgm:t>
    </dgm:pt>
    <dgm:pt modelId="{589C81B8-D931-4A80-985F-6B7EB0D805B0}" type="pres">
      <dgm:prSet presAssocID="{75F85D00-B6E3-4DA9-9181-0972A2AB1836}" presName="vert1" presStyleCnt="0"/>
      <dgm:spPr/>
    </dgm:pt>
    <dgm:pt modelId="{B32D2E48-1407-4715-A3A0-34ED9A884981}" type="pres">
      <dgm:prSet presAssocID="{7135A22D-EE18-43C3-B66A-D5B384877FF1}" presName="thickLine" presStyleLbl="alignNode1" presStyleIdx="1" presStyleCnt="4"/>
      <dgm:spPr/>
    </dgm:pt>
    <dgm:pt modelId="{8960F81E-9C33-43A4-BD4B-1B9FD092D7A1}" type="pres">
      <dgm:prSet presAssocID="{7135A22D-EE18-43C3-B66A-D5B384877FF1}" presName="horz1" presStyleCnt="0"/>
      <dgm:spPr/>
    </dgm:pt>
    <dgm:pt modelId="{DEDEC40C-7C84-46F1-A9D5-90B5D0D0FF93}" type="pres">
      <dgm:prSet presAssocID="{7135A22D-EE18-43C3-B66A-D5B384877FF1}" presName="tx1" presStyleLbl="revTx" presStyleIdx="1" presStyleCnt="4"/>
      <dgm:spPr/>
      <dgm:t>
        <a:bodyPr/>
        <a:lstStyle/>
        <a:p>
          <a:endParaRPr lang="ru-RU"/>
        </a:p>
      </dgm:t>
    </dgm:pt>
    <dgm:pt modelId="{AA1EC93C-EAA9-4397-B76D-A4BF68AE8EC2}" type="pres">
      <dgm:prSet presAssocID="{7135A22D-EE18-43C3-B66A-D5B384877FF1}" presName="vert1" presStyleCnt="0"/>
      <dgm:spPr/>
    </dgm:pt>
    <dgm:pt modelId="{19CCBFF3-1115-4642-8D03-1B307A0044C8}" type="pres">
      <dgm:prSet presAssocID="{8E5D8E4D-1D21-4EAB-9D1A-93E03F720E53}" presName="thickLine" presStyleLbl="alignNode1" presStyleIdx="2" presStyleCnt="4"/>
      <dgm:spPr/>
    </dgm:pt>
    <dgm:pt modelId="{599657D5-F873-4F94-B09B-0CF476FB2B9C}" type="pres">
      <dgm:prSet presAssocID="{8E5D8E4D-1D21-4EAB-9D1A-93E03F720E53}" presName="horz1" presStyleCnt="0"/>
      <dgm:spPr/>
    </dgm:pt>
    <dgm:pt modelId="{EDE0AF01-FEFC-47DD-901C-B8F83A2B3469}" type="pres">
      <dgm:prSet presAssocID="{8E5D8E4D-1D21-4EAB-9D1A-93E03F720E53}" presName="tx1" presStyleLbl="revTx" presStyleIdx="2" presStyleCnt="4"/>
      <dgm:spPr/>
      <dgm:t>
        <a:bodyPr/>
        <a:lstStyle/>
        <a:p>
          <a:endParaRPr lang="ru-RU"/>
        </a:p>
      </dgm:t>
    </dgm:pt>
    <dgm:pt modelId="{875F65E9-F4C9-4394-AFFC-19CCB0983C5F}" type="pres">
      <dgm:prSet presAssocID="{8E5D8E4D-1D21-4EAB-9D1A-93E03F720E53}" presName="vert1" presStyleCnt="0"/>
      <dgm:spPr/>
    </dgm:pt>
    <dgm:pt modelId="{EE2F4938-6D37-4A1F-96D5-A1C574F09B9F}" type="pres">
      <dgm:prSet presAssocID="{C02D1524-F9B6-46C8-9AD0-C60F4DCA8601}" presName="thickLine" presStyleLbl="alignNode1" presStyleIdx="3" presStyleCnt="4"/>
      <dgm:spPr/>
    </dgm:pt>
    <dgm:pt modelId="{F5DA8049-DA41-4892-90FE-A2B5EE3CDA6F}" type="pres">
      <dgm:prSet presAssocID="{C02D1524-F9B6-46C8-9AD0-C60F4DCA8601}" presName="horz1" presStyleCnt="0"/>
      <dgm:spPr/>
    </dgm:pt>
    <dgm:pt modelId="{8580BAD8-3576-4FFC-97F6-3BB99B997712}" type="pres">
      <dgm:prSet presAssocID="{C02D1524-F9B6-46C8-9AD0-C60F4DCA8601}" presName="tx1" presStyleLbl="revTx" presStyleIdx="3" presStyleCnt="4"/>
      <dgm:spPr/>
      <dgm:t>
        <a:bodyPr/>
        <a:lstStyle/>
        <a:p>
          <a:endParaRPr lang="ru-RU"/>
        </a:p>
      </dgm:t>
    </dgm:pt>
    <dgm:pt modelId="{9DF7DA6B-3029-4A13-B2DF-DB49257C4EC6}" type="pres">
      <dgm:prSet presAssocID="{C02D1524-F9B6-46C8-9AD0-C60F4DCA8601}" presName="vert1" presStyleCnt="0"/>
      <dgm:spPr/>
    </dgm:pt>
  </dgm:ptLst>
  <dgm:cxnLst>
    <dgm:cxn modelId="{A3CE6121-DD18-4F06-800F-A28868F3B786}" type="presOf" srcId="{75F85D00-B6E3-4DA9-9181-0972A2AB1836}" destId="{999B9722-453B-46FB-8CAF-5E8327409F02}" srcOrd="0" destOrd="0" presId="urn:microsoft.com/office/officeart/2008/layout/LinedList"/>
    <dgm:cxn modelId="{DF91BFB4-4FFD-4FE4-8756-905AA1973176}" srcId="{D31951B1-E56E-41BB-8267-7FC3A62F04B4}" destId="{8E5D8E4D-1D21-4EAB-9D1A-93E03F720E53}" srcOrd="2" destOrd="0" parTransId="{B29A4D75-8F2E-4028-B4EB-85628ECDE4FA}" sibTransId="{D04B1F8B-D3FA-4441-81EF-3FD4EE772639}"/>
    <dgm:cxn modelId="{B5BE695E-B9EF-4281-A339-0F991D73DD7A}" type="presOf" srcId="{8E5D8E4D-1D21-4EAB-9D1A-93E03F720E53}" destId="{EDE0AF01-FEFC-47DD-901C-B8F83A2B3469}" srcOrd="0" destOrd="0" presId="urn:microsoft.com/office/officeart/2008/layout/LinedList"/>
    <dgm:cxn modelId="{128E9DCD-8C4B-470E-BAC9-A9154C83CE3B}" type="presOf" srcId="{C02D1524-F9B6-46C8-9AD0-C60F4DCA8601}" destId="{8580BAD8-3576-4FFC-97F6-3BB99B997712}" srcOrd="0" destOrd="0" presId="urn:microsoft.com/office/officeart/2008/layout/LinedList"/>
    <dgm:cxn modelId="{C52DCF6F-370A-4DD4-822C-63C7BC857CC0}" srcId="{D31951B1-E56E-41BB-8267-7FC3A62F04B4}" destId="{7135A22D-EE18-43C3-B66A-D5B384877FF1}" srcOrd="1" destOrd="0" parTransId="{FE87CC15-0ECA-4FD4-B28D-495984C3086A}" sibTransId="{936E90D4-A6DB-4B44-B07E-9723AAA2538C}"/>
    <dgm:cxn modelId="{4C097C49-92C9-43AD-B13B-D9A101410955}" srcId="{D31951B1-E56E-41BB-8267-7FC3A62F04B4}" destId="{75F85D00-B6E3-4DA9-9181-0972A2AB1836}" srcOrd="0" destOrd="0" parTransId="{0127DE6F-4331-4AC3-B3D1-A3D6578AD08C}" sibTransId="{BD2F3A05-AE1E-4954-9EA4-A3CD5DDF0509}"/>
    <dgm:cxn modelId="{14D5CB2B-8A7B-48EB-A577-1DF44C174CDA}" type="presOf" srcId="{D31951B1-E56E-41BB-8267-7FC3A62F04B4}" destId="{46C911B8-E807-4BDC-AB53-94A4985344F7}" srcOrd="0" destOrd="0" presId="urn:microsoft.com/office/officeart/2008/layout/LinedList"/>
    <dgm:cxn modelId="{B1EBBC1A-942A-418A-966B-1AC2B3839018}" srcId="{D31951B1-E56E-41BB-8267-7FC3A62F04B4}" destId="{C02D1524-F9B6-46C8-9AD0-C60F4DCA8601}" srcOrd="3" destOrd="0" parTransId="{36B176E1-2A07-44DF-B5ED-244C588B1964}" sibTransId="{9B09897E-BB82-4221-9CE6-300D4C73BB59}"/>
    <dgm:cxn modelId="{2EE75376-B03A-416F-B869-75C50AC3FBB1}" type="presOf" srcId="{7135A22D-EE18-43C3-B66A-D5B384877FF1}" destId="{DEDEC40C-7C84-46F1-A9D5-90B5D0D0FF93}" srcOrd="0" destOrd="0" presId="urn:microsoft.com/office/officeart/2008/layout/LinedList"/>
    <dgm:cxn modelId="{9A66888A-82A5-43F8-A1A7-CB9D7CC923AA}" type="presParOf" srcId="{46C911B8-E807-4BDC-AB53-94A4985344F7}" destId="{42F751AF-A194-47B9-8B01-D2C02C444F9B}" srcOrd="0" destOrd="0" presId="urn:microsoft.com/office/officeart/2008/layout/LinedList"/>
    <dgm:cxn modelId="{BF23CDBB-3F22-43E8-8430-A06070D7CDB9}" type="presParOf" srcId="{46C911B8-E807-4BDC-AB53-94A4985344F7}" destId="{D12ADB7E-7088-4ED5-9FDA-F42362F4FC84}" srcOrd="1" destOrd="0" presId="urn:microsoft.com/office/officeart/2008/layout/LinedList"/>
    <dgm:cxn modelId="{AB859E12-63F9-4767-9161-CE751178142A}" type="presParOf" srcId="{D12ADB7E-7088-4ED5-9FDA-F42362F4FC84}" destId="{999B9722-453B-46FB-8CAF-5E8327409F02}" srcOrd="0" destOrd="0" presId="urn:microsoft.com/office/officeart/2008/layout/LinedList"/>
    <dgm:cxn modelId="{1D89D4E9-1F56-425B-80A2-854ABE109AD5}" type="presParOf" srcId="{D12ADB7E-7088-4ED5-9FDA-F42362F4FC84}" destId="{589C81B8-D931-4A80-985F-6B7EB0D805B0}" srcOrd="1" destOrd="0" presId="urn:microsoft.com/office/officeart/2008/layout/LinedList"/>
    <dgm:cxn modelId="{083F0D92-15E9-4DCE-8AE2-2E457AF88DA4}" type="presParOf" srcId="{46C911B8-E807-4BDC-AB53-94A4985344F7}" destId="{B32D2E48-1407-4715-A3A0-34ED9A884981}" srcOrd="2" destOrd="0" presId="urn:microsoft.com/office/officeart/2008/layout/LinedList"/>
    <dgm:cxn modelId="{88449C4F-2CA9-43C5-BE36-7E7DD9357569}" type="presParOf" srcId="{46C911B8-E807-4BDC-AB53-94A4985344F7}" destId="{8960F81E-9C33-43A4-BD4B-1B9FD092D7A1}" srcOrd="3" destOrd="0" presId="urn:microsoft.com/office/officeart/2008/layout/LinedList"/>
    <dgm:cxn modelId="{A61C557F-32BD-42BF-AFAC-83521DCE4BD7}" type="presParOf" srcId="{8960F81E-9C33-43A4-BD4B-1B9FD092D7A1}" destId="{DEDEC40C-7C84-46F1-A9D5-90B5D0D0FF93}" srcOrd="0" destOrd="0" presId="urn:microsoft.com/office/officeart/2008/layout/LinedList"/>
    <dgm:cxn modelId="{DC1C9165-76C8-415D-A8DA-092822A3E129}" type="presParOf" srcId="{8960F81E-9C33-43A4-BD4B-1B9FD092D7A1}" destId="{AA1EC93C-EAA9-4397-B76D-A4BF68AE8EC2}" srcOrd="1" destOrd="0" presId="urn:microsoft.com/office/officeart/2008/layout/LinedList"/>
    <dgm:cxn modelId="{70F642CB-FF26-4ED2-B9AE-B4C889171D41}" type="presParOf" srcId="{46C911B8-E807-4BDC-AB53-94A4985344F7}" destId="{19CCBFF3-1115-4642-8D03-1B307A0044C8}" srcOrd="4" destOrd="0" presId="urn:microsoft.com/office/officeart/2008/layout/LinedList"/>
    <dgm:cxn modelId="{FD10D843-484F-42E6-BE06-8EF3F786B646}" type="presParOf" srcId="{46C911B8-E807-4BDC-AB53-94A4985344F7}" destId="{599657D5-F873-4F94-B09B-0CF476FB2B9C}" srcOrd="5" destOrd="0" presId="urn:microsoft.com/office/officeart/2008/layout/LinedList"/>
    <dgm:cxn modelId="{E192DDD5-4C98-4812-AB02-76E88415A7BB}" type="presParOf" srcId="{599657D5-F873-4F94-B09B-0CF476FB2B9C}" destId="{EDE0AF01-FEFC-47DD-901C-B8F83A2B3469}" srcOrd="0" destOrd="0" presId="urn:microsoft.com/office/officeart/2008/layout/LinedList"/>
    <dgm:cxn modelId="{ACDAF767-DA9F-4661-8713-C911D409DD85}" type="presParOf" srcId="{599657D5-F873-4F94-B09B-0CF476FB2B9C}" destId="{875F65E9-F4C9-4394-AFFC-19CCB0983C5F}" srcOrd="1" destOrd="0" presId="urn:microsoft.com/office/officeart/2008/layout/LinedList"/>
    <dgm:cxn modelId="{0A94782F-FBB2-49CA-A716-FF306A97FD31}" type="presParOf" srcId="{46C911B8-E807-4BDC-AB53-94A4985344F7}" destId="{EE2F4938-6D37-4A1F-96D5-A1C574F09B9F}" srcOrd="6" destOrd="0" presId="urn:microsoft.com/office/officeart/2008/layout/LinedList"/>
    <dgm:cxn modelId="{6F9022B2-E771-4551-BF2B-8A41877D395F}" type="presParOf" srcId="{46C911B8-E807-4BDC-AB53-94A4985344F7}" destId="{F5DA8049-DA41-4892-90FE-A2B5EE3CDA6F}" srcOrd="7" destOrd="0" presId="urn:microsoft.com/office/officeart/2008/layout/LinedList"/>
    <dgm:cxn modelId="{2035FA67-C210-42E7-B0DB-81B099CE19F6}" type="presParOf" srcId="{F5DA8049-DA41-4892-90FE-A2B5EE3CDA6F}" destId="{8580BAD8-3576-4FFC-97F6-3BB99B997712}" srcOrd="0" destOrd="0" presId="urn:microsoft.com/office/officeart/2008/layout/LinedList"/>
    <dgm:cxn modelId="{74A86411-1F25-4F46-BE6A-BADB5CB6CFE3}" type="presParOf" srcId="{F5DA8049-DA41-4892-90FE-A2B5EE3CDA6F}" destId="{9DF7DA6B-3029-4A13-B2DF-DB49257C4EC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FFDD7C8-607C-487E-AB03-55FD239C202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050E9BE-E425-493A-8896-167A584495B6}">
      <dgm:prSet/>
      <dgm:spPr/>
      <dgm:t>
        <a:bodyPr/>
        <a:lstStyle/>
        <a:p>
          <a:pPr rtl="0"/>
          <a:r>
            <a:rPr lang="ru-RU" b="1" i="1" dirty="0" smtClean="0"/>
            <a:t>Инициативные туроператоры </a:t>
          </a:r>
          <a:r>
            <a:rPr lang="ru-RU" i="1" dirty="0" smtClean="0"/>
            <a:t>- </a:t>
          </a:r>
          <a:r>
            <a:rPr lang="ru-RU" dirty="0" smtClean="0"/>
            <a:t>это операторы, отправляющие туристов за рубеж или в другие регионы по договоренности с принимающими (рецептивными) операторами или напрямую с поставщиками услуг.</a:t>
          </a:r>
          <a:endParaRPr lang="ru-RU" dirty="0"/>
        </a:p>
      </dgm:t>
    </dgm:pt>
    <dgm:pt modelId="{72E3D457-34FA-4D28-B1A8-5C5EF8C03DA7}" type="parTrans" cxnId="{C0D9C8FD-0895-4C0D-986E-D26F2AD8298E}">
      <dgm:prSet/>
      <dgm:spPr/>
      <dgm:t>
        <a:bodyPr/>
        <a:lstStyle/>
        <a:p>
          <a:endParaRPr lang="ru-RU"/>
        </a:p>
      </dgm:t>
    </dgm:pt>
    <dgm:pt modelId="{05746B65-1C49-48B1-AC93-A0534B0DE6A9}" type="sibTrans" cxnId="{C0D9C8FD-0895-4C0D-986E-D26F2AD8298E}">
      <dgm:prSet/>
      <dgm:spPr/>
      <dgm:t>
        <a:bodyPr/>
        <a:lstStyle/>
        <a:p>
          <a:endParaRPr lang="ru-RU"/>
        </a:p>
      </dgm:t>
    </dgm:pt>
    <dgm:pt modelId="{DAEFAD2A-393D-44F3-9731-3A5FD76161B1}">
      <dgm:prSet/>
      <dgm:spPr/>
      <dgm:t>
        <a:bodyPr/>
        <a:lstStyle/>
        <a:p>
          <a:pPr rtl="0"/>
          <a:r>
            <a:rPr lang="ru-RU" b="1" i="1" smtClean="0"/>
            <a:t>Внутренние (рецептивные) туроператоры </a:t>
          </a:r>
          <a:r>
            <a:rPr lang="ru-RU" i="1" smtClean="0"/>
            <a:t>- </a:t>
          </a:r>
          <a:r>
            <a:rPr lang="ru-RU" smtClean="0"/>
            <a:t>это туроператоры на приеме, т. е. комплектующие туры и программы обслуживания в месте приема и обслуживания туристов, используя прямые договоры с поставщиками услуг (гостиницами, предприятиями питания, досуга, развлекательными учреждениями и т. д.).</a:t>
          </a:r>
          <a:endParaRPr lang="ru-RU"/>
        </a:p>
      </dgm:t>
    </dgm:pt>
    <dgm:pt modelId="{A3639AAB-DB98-4DE7-8741-64B4423C066B}" type="parTrans" cxnId="{144D6C4F-A6A8-4561-B546-4E7F52F886B3}">
      <dgm:prSet/>
      <dgm:spPr/>
      <dgm:t>
        <a:bodyPr/>
        <a:lstStyle/>
        <a:p>
          <a:endParaRPr lang="ru-RU"/>
        </a:p>
      </dgm:t>
    </dgm:pt>
    <dgm:pt modelId="{0062564B-294B-4080-968A-50D24D8F46B7}" type="sibTrans" cxnId="{144D6C4F-A6A8-4561-B546-4E7F52F886B3}">
      <dgm:prSet/>
      <dgm:spPr/>
      <dgm:t>
        <a:bodyPr/>
        <a:lstStyle/>
        <a:p>
          <a:endParaRPr lang="ru-RU"/>
        </a:p>
      </dgm:t>
    </dgm:pt>
    <dgm:pt modelId="{84B2064D-5375-4F36-9F90-77553E6DACD5}" type="pres">
      <dgm:prSet presAssocID="{5FFDD7C8-607C-487E-AB03-55FD239C202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B30A30-557B-4846-88C8-3C2B843F61DF}" type="pres">
      <dgm:prSet presAssocID="{7050E9BE-E425-493A-8896-167A584495B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C04842-AEF0-409F-9BAF-2A8571BA3566}" type="pres">
      <dgm:prSet presAssocID="{05746B65-1C49-48B1-AC93-A0534B0DE6A9}" presName="spacer" presStyleCnt="0"/>
      <dgm:spPr/>
    </dgm:pt>
    <dgm:pt modelId="{057817E1-8F1D-47D0-9741-E6D67D7995F9}" type="pres">
      <dgm:prSet presAssocID="{DAEFAD2A-393D-44F3-9731-3A5FD76161B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95FD14-08EA-4CD7-903B-CC162D2AA1CC}" type="presOf" srcId="{7050E9BE-E425-493A-8896-167A584495B6}" destId="{4FB30A30-557B-4846-88C8-3C2B843F61DF}" srcOrd="0" destOrd="0" presId="urn:microsoft.com/office/officeart/2005/8/layout/vList2"/>
    <dgm:cxn modelId="{4177BA37-377F-4B68-88E2-6CDF64DCA1DA}" type="presOf" srcId="{DAEFAD2A-393D-44F3-9731-3A5FD76161B1}" destId="{057817E1-8F1D-47D0-9741-E6D67D7995F9}" srcOrd="0" destOrd="0" presId="urn:microsoft.com/office/officeart/2005/8/layout/vList2"/>
    <dgm:cxn modelId="{0EBC94B0-B476-45A8-8C83-D3EB05E2A611}" type="presOf" srcId="{5FFDD7C8-607C-487E-AB03-55FD239C2020}" destId="{84B2064D-5375-4F36-9F90-77553E6DACD5}" srcOrd="0" destOrd="0" presId="urn:microsoft.com/office/officeart/2005/8/layout/vList2"/>
    <dgm:cxn modelId="{C0D9C8FD-0895-4C0D-986E-D26F2AD8298E}" srcId="{5FFDD7C8-607C-487E-AB03-55FD239C2020}" destId="{7050E9BE-E425-493A-8896-167A584495B6}" srcOrd="0" destOrd="0" parTransId="{72E3D457-34FA-4D28-B1A8-5C5EF8C03DA7}" sibTransId="{05746B65-1C49-48B1-AC93-A0534B0DE6A9}"/>
    <dgm:cxn modelId="{144D6C4F-A6A8-4561-B546-4E7F52F886B3}" srcId="{5FFDD7C8-607C-487E-AB03-55FD239C2020}" destId="{DAEFAD2A-393D-44F3-9731-3A5FD76161B1}" srcOrd="1" destOrd="0" parTransId="{A3639AAB-DB98-4DE7-8741-64B4423C066B}" sibTransId="{0062564B-294B-4080-968A-50D24D8F46B7}"/>
    <dgm:cxn modelId="{9E53433F-1F12-4983-BAF7-2628DFCDD90E}" type="presParOf" srcId="{84B2064D-5375-4F36-9F90-77553E6DACD5}" destId="{4FB30A30-557B-4846-88C8-3C2B843F61DF}" srcOrd="0" destOrd="0" presId="urn:microsoft.com/office/officeart/2005/8/layout/vList2"/>
    <dgm:cxn modelId="{FB1242B1-5433-4535-8575-720A8E31B7AF}" type="presParOf" srcId="{84B2064D-5375-4F36-9F90-77553E6DACD5}" destId="{66C04842-AEF0-409F-9BAF-2A8571BA3566}" srcOrd="1" destOrd="0" presId="urn:microsoft.com/office/officeart/2005/8/layout/vList2"/>
    <dgm:cxn modelId="{BBBE74C2-B27D-4D85-A2BC-2BD645EB3B27}" type="presParOf" srcId="{84B2064D-5375-4F36-9F90-77553E6DACD5}" destId="{057817E1-8F1D-47D0-9741-E6D67D7995F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12E9EA-2BE6-4107-AC8D-42FE576BF7CC}">
      <dsp:nvSpPr>
        <dsp:cNvPr id="0" name=""/>
        <dsp:cNvSpPr/>
      </dsp:nvSpPr>
      <dsp:spPr>
        <a:xfrm>
          <a:off x="47644" y="2380"/>
          <a:ext cx="9662299" cy="4831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0" i="0" kern="1200" dirty="0" smtClean="0"/>
            <a:t>Введение в специальность</a:t>
          </a:r>
          <a:br>
            <a:rPr lang="ru-RU" sz="6500" b="0" i="0" kern="1200" dirty="0" smtClean="0"/>
          </a:br>
          <a:r>
            <a:rPr lang="ru-RU" sz="6500" b="1" i="0" kern="1200" dirty="0" smtClean="0">
              <a:solidFill>
                <a:schemeClr val="tx1"/>
              </a:solidFill>
            </a:rPr>
            <a:t>Лекция 4.Туриская индустрия</a:t>
          </a:r>
          <a:endParaRPr lang="ru-RU" sz="6500" kern="1200" dirty="0">
            <a:solidFill>
              <a:schemeClr val="tx1"/>
            </a:solidFill>
          </a:endParaRPr>
        </a:p>
      </dsp:txBody>
      <dsp:txXfrm>
        <a:off x="189144" y="143880"/>
        <a:ext cx="9379299" cy="454814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1A2808-1FBA-4A6D-9D21-F0B2C8AF3AB7}">
      <dsp:nvSpPr>
        <dsp:cNvPr id="0" name=""/>
        <dsp:cNvSpPr/>
      </dsp:nvSpPr>
      <dsp:spPr>
        <a:xfrm>
          <a:off x="0" y="919158"/>
          <a:ext cx="11084311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Исследование рынка, спроса и предложения, разработка программы тура, его экономическая и ценовая проработка.</a:t>
          </a:r>
          <a:endParaRPr lang="ru-RU" sz="2600" kern="1200"/>
        </a:p>
      </dsp:txBody>
      <dsp:txXfrm>
        <a:off x="50489" y="969647"/>
        <a:ext cx="10983333" cy="933302"/>
      </dsp:txXfrm>
    </dsp:sp>
    <dsp:sp modelId="{98EFC32E-B59E-4128-A9EF-C54246769AE6}">
      <dsp:nvSpPr>
        <dsp:cNvPr id="0" name=""/>
        <dsp:cNvSpPr/>
      </dsp:nvSpPr>
      <dsp:spPr>
        <a:xfrm>
          <a:off x="0" y="2028319"/>
          <a:ext cx="11084311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Экспериментальная оценка разработанной услуги и турпродукта</a:t>
          </a:r>
          <a:endParaRPr lang="ru-RU" sz="2600" kern="1200"/>
        </a:p>
      </dsp:txBody>
      <dsp:txXfrm>
        <a:off x="50489" y="2078808"/>
        <a:ext cx="10983333" cy="933302"/>
      </dsp:txXfrm>
    </dsp:sp>
    <dsp:sp modelId="{5DFBBE2E-DA23-4AE1-97FF-1E564F5ECC0A}">
      <dsp:nvSpPr>
        <dsp:cNvPr id="0" name=""/>
        <dsp:cNvSpPr/>
      </dsp:nvSpPr>
      <dsp:spPr>
        <a:xfrm>
          <a:off x="0" y="3137478"/>
          <a:ext cx="11084311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Внедрение туристского продукта; проработка технологической документации; обучение персонала, его стимулирование.</a:t>
          </a:r>
          <a:endParaRPr lang="ru-RU" sz="2600" kern="1200" dirty="0"/>
        </a:p>
      </dsp:txBody>
      <dsp:txXfrm>
        <a:off x="50489" y="3187967"/>
        <a:ext cx="10983333" cy="933302"/>
      </dsp:txXfrm>
    </dsp:sp>
    <dsp:sp modelId="{BBE1B4EB-9B8F-464F-A6B1-ECE3B85D2EF2}">
      <dsp:nvSpPr>
        <dsp:cNvPr id="0" name=""/>
        <dsp:cNvSpPr/>
      </dsp:nvSpPr>
      <dsp:spPr>
        <a:xfrm>
          <a:off x="0" y="4246639"/>
          <a:ext cx="11084311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Формирование системы управления производством и сбытом нового турпродукта</a:t>
          </a:r>
          <a:endParaRPr lang="ru-RU" sz="2600" kern="1200"/>
        </a:p>
      </dsp:txBody>
      <dsp:txXfrm>
        <a:off x="50489" y="4297128"/>
        <a:ext cx="10983333" cy="93330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CC5DDA-BA81-4637-AFA9-2B20D3194397}">
      <dsp:nvSpPr>
        <dsp:cNvPr id="0" name=""/>
        <dsp:cNvSpPr/>
      </dsp:nvSpPr>
      <dsp:spPr>
        <a:xfrm>
          <a:off x="470723" y="613361"/>
          <a:ext cx="1795316" cy="17953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80A7F38-0DE1-4B86-8826-8BDCED1746AA}">
      <dsp:nvSpPr>
        <dsp:cNvPr id="0" name=""/>
        <dsp:cNvSpPr/>
      </dsp:nvSpPr>
      <dsp:spPr>
        <a:xfrm>
          <a:off x="1368381" y="613361"/>
          <a:ext cx="9578669" cy="1795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8100" rIns="0" bIns="381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i="1" kern="1200" dirty="0" err="1" smtClean="0"/>
            <a:t>Турагент</a:t>
          </a:r>
          <a:r>
            <a:rPr lang="ru-RU" sz="3000" b="1" i="1" kern="1200" dirty="0" smtClean="0"/>
            <a:t> </a:t>
          </a:r>
          <a:r>
            <a:rPr lang="ru-RU" sz="3000" kern="1200" dirty="0" smtClean="0"/>
            <a:t>– это организация-посредник, </a:t>
          </a:r>
          <a:r>
            <a:rPr lang="ru-RU" sz="3000" kern="1200" dirty="0" err="1" smtClean="0"/>
            <a:t>реализатор</a:t>
          </a:r>
          <a:r>
            <a:rPr lang="ru-RU" sz="3000" kern="1200" dirty="0" smtClean="0"/>
            <a:t> туристского продукта туроператора, работающий непосредственно на туристском рынке. </a:t>
          </a:r>
          <a:endParaRPr lang="ru-RU" sz="3000" kern="1200" dirty="0"/>
        </a:p>
      </dsp:txBody>
      <dsp:txXfrm>
        <a:off x="1368381" y="613361"/>
        <a:ext cx="9578669" cy="1795316"/>
      </dsp:txXfrm>
    </dsp:sp>
    <dsp:sp modelId="{024E4DE3-B7E4-4BC5-929C-41E8E3D20046}">
      <dsp:nvSpPr>
        <dsp:cNvPr id="0" name=""/>
        <dsp:cNvSpPr/>
      </dsp:nvSpPr>
      <dsp:spPr>
        <a:xfrm>
          <a:off x="470723" y="2408678"/>
          <a:ext cx="1795316" cy="17953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ED20653-A221-4E4B-A003-71BFF50B28DB}">
      <dsp:nvSpPr>
        <dsp:cNvPr id="0" name=""/>
        <dsp:cNvSpPr/>
      </dsp:nvSpPr>
      <dsp:spPr>
        <a:xfrm>
          <a:off x="1368381" y="2408678"/>
          <a:ext cx="9578669" cy="1795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8100" rIns="0" bIns="381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smtClean="0"/>
            <a:t>Турагент </a:t>
          </a:r>
          <a:r>
            <a:rPr lang="ru-RU" sz="3000" kern="1200" smtClean="0"/>
            <a:t>получает за свою деятельность комиссионное вознаграждение (7-15 % от стоимости тура).</a:t>
          </a:r>
          <a:endParaRPr lang="ru-RU" sz="3000" kern="1200"/>
        </a:p>
      </dsp:txBody>
      <dsp:txXfrm>
        <a:off x="1368381" y="2408678"/>
        <a:ext cx="9578669" cy="1795316"/>
      </dsp:txXfrm>
    </dsp:sp>
    <dsp:sp modelId="{86970CFE-648D-4137-B3DE-FFDDD9592A09}">
      <dsp:nvSpPr>
        <dsp:cNvPr id="0" name=""/>
        <dsp:cNvSpPr/>
      </dsp:nvSpPr>
      <dsp:spPr>
        <a:xfrm>
          <a:off x="470723" y="4203994"/>
          <a:ext cx="1795316" cy="17953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F6C5B19-5D48-4D8D-AE55-20354831FC9E}">
      <dsp:nvSpPr>
        <dsp:cNvPr id="0" name=""/>
        <dsp:cNvSpPr/>
      </dsp:nvSpPr>
      <dsp:spPr>
        <a:xfrm>
          <a:off x="1368381" y="4203994"/>
          <a:ext cx="9578669" cy="17953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8100" rIns="0" bIns="381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В отличие от туроператора </a:t>
          </a:r>
          <a:r>
            <a:rPr lang="ru-RU" sz="3000" b="1" kern="1200" smtClean="0"/>
            <a:t>турагент не несет ответственности </a:t>
          </a:r>
          <a:r>
            <a:rPr lang="ru-RU" sz="3000" kern="1200" smtClean="0"/>
            <a:t>за качество тура. </a:t>
          </a:r>
          <a:endParaRPr lang="ru-RU" sz="3000" kern="1200"/>
        </a:p>
      </dsp:txBody>
      <dsp:txXfrm>
        <a:off x="1368381" y="4203994"/>
        <a:ext cx="9578669" cy="179531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6EF767-3D02-44AE-A874-07C944BF2D31}">
      <dsp:nvSpPr>
        <dsp:cNvPr id="0" name=""/>
        <dsp:cNvSpPr/>
      </dsp:nvSpPr>
      <dsp:spPr>
        <a:xfrm>
          <a:off x="4714735" y="0"/>
          <a:ext cx="7072103" cy="543064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69E549-446F-43FA-A452-2B07692C8358}">
      <dsp:nvSpPr>
        <dsp:cNvPr id="0" name=""/>
        <dsp:cNvSpPr/>
      </dsp:nvSpPr>
      <dsp:spPr>
        <a:xfrm>
          <a:off x="0" y="0"/>
          <a:ext cx="4714735" cy="54306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/>
              </a:solidFill>
            </a:rPr>
            <a:t>Средствами размещения туристов </a:t>
          </a:r>
          <a:r>
            <a:rPr lang="ru-RU" sz="2800" kern="1200" dirty="0" smtClean="0"/>
            <a:t>являются любые объекты, приспособленные специально для приема и организации ночевки временных посетителей с различным уровнем сервиса</a:t>
          </a:r>
          <a:endParaRPr lang="ru-RU" sz="2800" kern="1200" dirty="0"/>
        </a:p>
      </dsp:txBody>
      <dsp:txXfrm>
        <a:off x="230154" y="230154"/>
        <a:ext cx="4254427" cy="497033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0303BB-ED1F-4C3B-A650-0C7D63DCDAC0}">
      <dsp:nvSpPr>
        <dsp:cNvPr id="0" name=""/>
        <dsp:cNvSpPr/>
      </dsp:nvSpPr>
      <dsp:spPr>
        <a:xfrm>
          <a:off x="-5534949" y="-847406"/>
          <a:ext cx="6590197" cy="6590197"/>
        </a:xfrm>
        <a:prstGeom prst="blockArc">
          <a:avLst>
            <a:gd name="adj1" fmla="val 18900000"/>
            <a:gd name="adj2" fmla="val 2700000"/>
            <a:gd name="adj3" fmla="val 328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9AD51B-3B06-4158-9917-6381F1EF8689}">
      <dsp:nvSpPr>
        <dsp:cNvPr id="0" name=""/>
        <dsp:cNvSpPr/>
      </dsp:nvSpPr>
      <dsp:spPr>
        <a:xfrm>
          <a:off x="552417" y="376357"/>
          <a:ext cx="10835285" cy="7531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7778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система звезд (применяется во Франции, Австрии, Китае, России) </a:t>
          </a:r>
          <a:endParaRPr lang="ru-RU" sz="2300" kern="1200" dirty="0"/>
        </a:p>
      </dsp:txBody>
      <dsp:txXfrm>
        <a:off x="552417" y="376357"/>
        <a:ext cx="10835285" cy="753106"/>
      </dsp:txXfrm>
    </dsp:sp>
    <dsp:sp modelId="{AC26E2A3-2285-4790-A696-4D4D34F7BD68}">
      <dsp:nvSpPr>
        <dsp:cNvPr id="0" name=""/>
        <dsp:cNvSpPr/>
      </dsp:nvSpPr>
      <dsp:spPr>
        <a:xfrm>
          <a:off x="81726" y="282218"/>
          <a:ext cx="941382" cy="9413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E85988-5ADF-4093-A9E9-3EDABA1E27AF}">
      <dsp:nvSpPr>
        <dsp:cNvPr id="0" name=""/>
        <dsp:cNvSpPr/>
      </dsp:nvSpPr>
      <dsp:spPr>
        <a:xfrm>
          <a:off x="984190" y="1506212"/>
          <a:ext cx="10403512" cy="7531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7778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система букв (Греция) </a:t>
          </a:r>
          <a:endParaRPr lang="ru-RU" sz="2300" kern="1200" dirty="0"/>
        </a:p>
      </dsp:txBody>
      <dsp:txXfrm>
        <a:off x="984190" y="1506212"/>
        <a:ext cx="10403512" cy="753106"/>
      </dsp:txXfrm>
    </dsp:sp>
    <dsp:sp modelId="{1EEB3A56-9890-457C-A44B-6BBF74523A6D}">
      <dsp:nvSpPr>
        <dsp:cNvPr id="0" name=""/>
        <dsp:cNvSpPr/>
      </dsp:nvSpPr>
      <dsp:spPr>
        <a:xfrm>
          <a:off x="513499" y="1412073"/>
          <a:ext cx="941382" cy="9413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7B5F25-C26E-467E-BEEA-C47C3992EB8B}">
      <dsp:nvSpPr>
        <dsp:cNvPr id="0" name=""/>
        <dsp:cNvSpPr/>
      </dsp:nvSpPr>
      <dsp:spPr>
        <a:xfrm>
          <a:off x="984190" y="2636066"/>
          <a:ext cx="10403512" cy="7531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7778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система корон или ключей (Великобритания) </a:t>
          </a:r>
          <a:endParaRPr lang="ru-RU" sz="2300" kern="1200" dirty="0"/>
        </a:p>
      </dsp:txBody>
      <dsp:txXfrm>
        <a:off x="984190" y="2636066"/>
        <a:ext cx="10403512" cy="753106"/>
      </dsp:txXfrm>
    </dsp:sp>
    <dsp:sp modelId="{D457FED1-DA76-439A-A36A-30D07E6D1532}">
      <dsp:nvSpPr>
        <dsp:cNvPr id="0" name=""/>
        <dsp:cNvSpPr/>
      </dsp:nvSpPr>
      <dsp:spPr>
        <a:xfrm>
          <a:off x="513499" y="2541928"/>
          <a:ext cx="941382" cy="9413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4A3F1C-7283-4168-B33F-D10726621411}">
      <dsp:nvSpPr>
        <dsp:cNvPr id="0" name=""/>
        <dsp:cNvSpPr/>
      </dsp:nvSpPr>
      <dsp:spPr>
        <a:xfrm>
          <a:off x="552417" y="3765921"/>
          <a:ext cx="10835285" cy="7531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7778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бальная индийская система (оценка экспертной комиссией)</a:t>
          </a:r>
          <a:endParaRPr lang="ru-RU" sz="2300" kern="1200" dirty="0"/>
        </a:p>
      </dsp:txBody>
      <dsp:txXfrm>
        <a:off x="552417" y="3765921"/>
        <a:ext cx="10835285" cy="753106"/>
      </dsp:txXfrm>
    </dsp:sp>
    <dsp:sp modelId="{D66D0F07-9FD4-487E-8F7E-D513EB4D1C2F}">
      <dsp:nvSpPr>
        <dsp:cNvPr id="0" name=""/>
        <dsp:cNvSpPr/>
      </dsp:nvSpPr>
      <dsp:spPr>
        <a:xfrm>
          <a:off x="81726" y="3671783"/>
          <a:ext cx="941382" cy="9413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E1F252-5E69-45A6-9019-56219E4D1076}">
      <dsp:nvSpPr>
        <dsp:cNvPr id="0" name=""/>
        <dsp:cNvSpPr/>
      </dsp:nvSpPr>
      <dsp:spPr>
        <a:xfrm>
          <a:off x="3289" y="283990"/>
          <a:ext cx="2609929" cy="1565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Отель </a:t>
          </a:r>
          <a:endParaRPr lang="ru-RU" sz="2400" kern="1200"/>
        </a:p>
      </dsp:txBody>
      <dsp:txXfrm>
        <a:off x="3289" y="283990"/>
        <a:ext cx="2609929" cy="1565957"/>
      </dsp:txXfrm>
    </dsp:sp>
    <dsp:sp modelId="{6C9C12C3-B07B-45F2-9651-6A3E8146F4E7}">
      <dsp:nvSpPr>
        <dsp:cNvPr id="0" name=""/>
        <dsp:cNvSpPr/>
      </dsp:nvSpPr>
      <dsp:spPr>
        <a:xfrm>
          <a:off x="2874212" y="283990"/>
          <a:ext cx="2609929" cy="1565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Отель-люкс </a:t>
          </a:r>
          <a:endParaRPr lang="ru-RU" sz="2400" kern="1200"/>
        </a:p>
      </dsp:txBody>
      <dsp:txXfrm>
        <a:off x="2874212" y="283990"/>
        <a:ext cx="2609929" cy="1565957"/>
      </dsp:txXfrm>
    </dsp:sp>
    <dsp:sp modelId="{8B3BBC4E-9B52-49AB-97BF-EC7A5184D931}">
      <dsp:nvSpPr>
        <dsp:cNvPr id="0" name=""/>
        <dsp:cNvSpPr/>
      </dsp:nvSpPr>
      <dsp:spPr>
        <a:xfrm>
          <a:off x="5745134" y="283990"/>
          <a:ext cx="2609929" cy="1565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Гостиница (среднего класса) </a:t>
          </a:r>
          <a:endParaRPr lang="ru-RU" sz="2400" kern="1200"/>
        </a:p>
      </dsp:txBody>
      <dsp:txXfrm>
        <a:off x="5745134" y="283990"/>
        <a:ext cx="2609929" cy="1565957"/>
      </dsp:txXfrm>
    </dsp:sp>
    <dsp:sp modelId="{D5C50C3E-FAFB-422B-B61B-2E0DF37E1DB7}">
      <dsp:nvSpPr>
        <dsp:cNvPr id="0" name=""/>
        <dsp:cNvSpPr/>
      </dsp:nvSpPr>
      <dsp:spPr>
        <a:xfrm>
          <a:off x="8616057" y="283990"/>
          <a:ext cx="2609929" cy="1565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Гостиница-апартамент </a:t>
          </a:r>
          <a:endParaRPr lang="ru-RU" sz="2400" kern="1200"/>
        </a:p>
      </dsp:txBody>
      <dsp:txXfrm>
        <a:off x="8616057" y="283990"/>
        <a:ext cx="2609929" cy="1565957"/>
      </dsp:txXfrm>
    </dsp:sp>
    <dsp:sp modelId="{FA13F16A-8810-43DC-9E5F-B38BFF7CF215}">
      <dsp:nvSpPr>
        <dsp:cNvPr id="0" name=""/>
        <dsp:cNvSpPr/>
      </dsp:nvSpPr>
      <dsp:spPr>
        <a:xfrm>
          <a:off x="3289" y="2110941"/>
          <a:ext cx="2609929" cy="1565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Гостиница эконом класса </a:t>
          </a:r>
          <a:endParaRPr lang="ru-RU" sz="2400" kern="1200"/>
        </a:p>
      </dsp:txBody>
      <dsp:txXfrm>
        <a:off x="3289" y="2110941"/>
        <a:ext cx="2609929" cy="1565957"/>
      </dsp:txXfrm>
    </dsp:sp>
    <dsp:sp modelId="{049E868D-CF27-4C2C-8BC5-F139957D4AE1}">
      <dsp:nvSpPr>
        <dsp:cNvPr id="0" name=""/>
        <dsp:cNvSpPr/>
      </dsp:nvSpPr>
      <dsp:spPr>
        <a:xfrm>
          <a:off x="2874212" y="2110941"/>
          <a:ext cx="2609929" cy="1565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Отель-курорт </a:t>
          </a:r>
          <a:endParaRPr lang="ru-RU" sz="2400" kern="1200"/>
        </a:p>
      </dsp:txBody>
      <dsp:txXfrm>
        <a:off x="2874212" y="2110941"/>
        <a:ext cx="2609929" cy="1565957"/>
      </dsp:txXfrm>
    </dsp:sp>
    <dsp:sp modelId="{31DD6B25-896D-4B2E-9547-36F1001B23FC}">
      <dsp:nvSpPr>
        <dsp:cNvPr id="0" name=""/>
        <dsp:cNvSpPr/>
      </dsp:nvSpPr>
      <dsp:spPr>
        <a:xfrm>
          <a:off x="5745134" y="2110941"/>
          <a:ext cx="2609929" cy="1565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Мотель </a:t>
          </a:r>
          <a:endParaRPr lang="ru-RU" sz="2400" kern="1200"/>
        </a:p>
      </dsp:txBody>
      <dsp:txXfrm>
        <a:off x="5745134" y="2110941"/>
        <a:ext cx="2609929" cy="1565957"/>
      </dsp:txXfrm>
    </dsp:sp>
    <dsp:sp modelId="{38598231-72D2-4FD2-9C41-03A856D2EDB3}">
      <dsp:nvSpPr>
        <dsp:cNvPr id="0" name=""/>
        <dsp:cNvSpPr/>
      </dsp:nvSpPr>
      <dsp:spPr>
        <a:xfrm>
          <a:off x="8616057" y="2110941"/>
          <a:ext cx="2609929" cy="1565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Частная гостиница типа «ночлег и завтрак» </a:t>
          </a:r>
          <a:endParaRPr lang="ru-RU" sz="2400" kern="1200"/>
        </a:p>
      </dsp:txBody>
      <dsp:txXfrm>
        <a:off x="8616057" y="2110941"/>
        <a:ext cx="2609929" cy="1565957"/>
      </dsp:txXfrm>
    </dsp:sp>
    <dsp:sp modelId="{7CE39920-95FA-47DC-88CF-D5BD0C8FADCC}">
      <dsp:nvSpPr>
        <dsp:cNvPr id="0" name=""/>
        <dsp:cNvSpPr/>
      </dsp:nvSpPr>
      <dsp:spPr>
        <a:xfrm>
          <a:off x="2874212" y="3937892"/>
          <a:ext cx="2609929" cy="1565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Апарт-отель </a:t>
          </a:r>
          <a:endParaRPr lang="ru-RU" sz="2400" kern="1200"/>
        </a:p>
      </dsp:txBody>
      <dsp:txXfrm>
        <a:off x="2874212" y="3937892"/>
        <a:ext cx="2609929" cy="1565957"/>
      </dsp:txXfrm>
    </dsp:sp>
    <dsp:sp modelId="{BF9504AC-85EF-46EE-957A-22C3701EB32C}">
      <dsp:nvSpPr>
        <dsp:cNvPr id="0" name=""/>
        <dsp:cNvSpPr/>
      </dsp:nvSpPr>
      <dsp:spPr>
        <a:xfrm>
          <a:off x="5745134" y="3937892"/>
          <a:ext cx="2609929" cy="1565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Пансион </a:t>
          </a:r>
          <a:endParaRPr lang="ru-RU" sz="2400" kern="1200"/>
        </a:p>
      </dsp:txBody>
      <dsp:txXfrm>
        <a:off x="5745134" y="3937892"/>
        <a:ext cx="2609929" cy="156595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6F7F4-7604-49AE-AE44-9FDE5D27AB3F}">
      <dsp:nvSpPr>
        <dsp:cNvPr id="0" name=""/>
        <dsp:cNvSpPr/>
      </dsp:nvSpPr>
      <dsp:spPr>
        <a:xfrm>
          <a:off x="0" y="44000"/>
          <a:ext cx="10735178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i="1" kern="1200" smtClean="0"/>
            <a:t>центральные гостиницы </a:t>
          </a:r>
          <a:endParaRPr lang="ru-RU" sz="3400" kern="1200"/>
        </a:p>
      </dsp:txBody>
      <dsp:txXfrm>
        <a:off x="39809" y="83809"/>
        <a:ext cx="10655560" cy="735872"/>
      </dsp:txXfrm>
    </dsp:sp>
    <dsp:sp modelId="{7806AD84-A636-48DA-B15F-825A36C4C8A7}">
      <dsp:nvSpPr>
        <dsp:cNvPr id="0" name=""/>
        <dsp:cNvSpPr/>
      </dsp:nvSpPr>
      <dsp:spPr>
        <a:xfrm>
          <a:off x="0" y="957411"/>
          <a:ext cx="10735178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i="1" kern="1200" smtClean="0"/>
            <a:t>курортные гостиницы</a:t>
          </a:r>
          <a:endParaRPr lang="ru-RU" sz="3400" kern="1200"/>
        </a:p>
      </dsp:txBody>
      <dsp:txXfrm>
        <a:off x="39809" y="997220"/>
        <a:ext cx="10655560" cy="735872"/>
      </dsp:txXfrm>
    </dsp:sp>
    <dsp:sp modelId="{377E81E3-5E87-4639-B5C9-712821F75631}">
      <dsp:nvSpPr>
        <dsp:cNvPr id="0" name=""/>
        <dsp:cNvSpPr/>
      </dsp:nvSpPr>
      <dsp:spPr>
        <a:xfrm>
          <a:off x="0" y="1870821"/>
          <a:ext cx="10735178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i="1" kern="1200" smtClean="0"/>
            <a:t>аэровокзальные гостиницы </a:t>
          </a:r>
          <a:endParaRPr lang="ru-RU" sz="3400" kern="1200"/>
        </a:p>
      </dsp:txBody>
      <dsp:txXfrm>
        <a:off x="39809" y="1910630"/>
        <a:ext cx="10655560" cy="735872"/>
      </dsp:txXfrm>
    </dsp:sp>
    <dsp:sp modelId="{57178158-2865-4715-9E85-64B0CB64E287}">
      <dsp:nvSpPr>
        <dsp:cNvPr id="0" name=""/>
        <dsp:cNvSpPr/>
      </dsp:nvSpPr>
      <dsp:spPr>
        <a:xfrm>
          <a:off x="0" y="2784231"/>
          <a:ext cx="10735178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i="1" kern="1200" smtClean="0"/>
            <a:t>гостиницы на автостраде </a:t>
          </a:r>
          <a:endParaRPr lang="ru-RU" sz="3400" kern="1200"/>
        </a:p>
      </dsp:txBody>
      <dsp:txXfrm>
        <a:off x="39809" y="2824040"/>
        <a:ext cx="10655560" cy="735872"/>
      </dsp:txXfrm>
    </dsp:sp>
    <dsp:sp modelId="{44E60720-784F-40DF-BD48-510AA9D67A0B}">
      <dsp:nvSpPr>
        <dsp:cNvPr id="0" name=""/>
        <dsp:cNvSpPr/>
      </dsp:nvSpPr>
      <dsp:spPr>
        <a:xfrm>
          <a:off x="0" y="3697641"/>
          <a:ext cx="10735178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i="1" kern="1200" smtClean="0"/>
            <a:t>казино – гостиницы </a:t>
          </a:r>
          <a:endParaRPr lang="ru-RU" sz="3400" kern="1200"/>
        </a:p>
      </dsp:txBody>
      <dsp:txXfrm>
        <a:off x="39809" y="3737450"/>
        <a:ext cx="10655560" cy="73587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047B39-36B4-4680-AC5F-070E6D51F701}">
      <dsp:nvSpPr>
        <dsp:cNvPr id="0" name=""/>
        <dsp:cNvSpPr/>
      </dsp:nvSpPr>
      <dsp:spPr>
        <a:xfrm>
          <a:off x="0" y="12364"/>
          <a:ext cx="10422944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smtClean="0"/>
            <a:t>Полносервисные</a:t>
          </a:r>
          <a:endParaRPr lang="ru-RU" sz="4700" kern="1200"/>
        </a:p>
      </dsp:txBody>
      <dsp:txXfrm>
        <a:off x="55030" y="67394"/>
        <a:ext cx="10312884" cy="1017235"/>
      </dsp:txXfrm>
    </dsp:sp>
    <dsp:sp modelId="{77D0FD7B-6238-42DF-8014-7E0A0493A503}">
      <dsp:nvSpPr>
        <dsp:cNvPr id="0" name=""/>
        <dsp:cNvSpPr/>
      </dsp:nvSpPr>
      <dsp:spPr>
        <a:xfrm>
          <a:off x="0" y="1275019"/>
          <a:ext cx="10422944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smtClean="0"/>
            <a:t>эконом-класса</a:t>
          </a:r>
          <a:endParaRPr lang="ru-RU" sz="4700" kern="1200"/>
        </a:p>
      </dsp:txBody>
      <dsp:txXfrm>
        <a:off x="55030" y="1330049"/>
        <a:ext cx="10312884" cy="1017235"/>
      </dsp:txXfrm>
    </dsp:sp>
    <dsp:sp modelId="{E277A816-5125-476F-A084-3279D89699BE}">
      <dsp:nvSpPr>
        <dsp:cNvPr id="0" name=""/>
        <dsp:cNvSpPr/>
      </dsp:nvSpPr>
      <dsp:spPr>
        <a:xfrm>
          <a:off x="0" y="2537674"/>
          <a:ext cx="10422944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smtClean="0"/>
            <a:t>отели длительного проживания </a:t>
          </a:r>
          <a:endParaRPr lang="ru-RU" sz="4700" kern="1200"/>
        </a:p>
      </dsp:txBody>
      <dsp:txXfrm>
        <a:off x="55030" y="2592704"/>
        <a:ext cx="10312884" cy="1017235"/>
      </dsp:txXfrm>
    </dsp:sp>
    <dsp:sp modelId="{29AA96E5-9612-41D5-876B-E2A4F46ED314}">
      <dsp:nvSpPr>
        <dsp:cNvPr id="0" name=""/>
        <dsp:cNvSpPr/>
      </dsp:nvSpPr>
      <dsp:spPr>
        <a:xfrm>
          <a:off x="0" y="3800330"/>
          <a:ext cx="10422944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smtClean="0"/>
            <a:t>апартаментные </a:t>
          </a:r>
          <a:endParaRPr lang="ru-RU" sz="4700" kern="1200"/>
        </a:p>
      </dsp:txBody>
      <dsp:txXfrm>
        <a:off x="55030" y="3855360"/>
        <a:ext cx="10312884" cy="101723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B4658-94C3-468F-9CFA-2C5AA386DE46}">
      <dsp:nvSpPr>
        <dsp:cNvPr id="0" name=""/>
        <dsp:cNvSpPr/>
      </dsp:nvSpPr>
      <dsp:spPr>
        <a:xfrm>
          <a:off x="0" y="681966"/>
          <a:ext cx="3282640" cy="1969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Рестораны</a:t>
          </a:r>
          <a:endParaRPr lang="ru-RU" sz="2800" kern="1200"/>
        </a:p>
      </dsp:txBody>
      <dsp:txXfrm>
        <a:off x="0" y="681966"/>
        <a:ext cx="3282640" cy="1969584"/>
      </dsp:txXfrm>
    </dsp:sp>
    <dsp:sp modelId="{B7AD28E8-535C-4EE5-8510-9D641C29A508}">
      <dsp:nvSpPr>
        <dsp:cNvPr id="0" name=""/>
        <dsp:cNvSpPr/>
      </dsp:nvSpPr>
      <dsp:spPr>
        <a:xfrm>
          <a:off x="3610904" y="681966"/>
          <a:ext cx="3282640" cy="1969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Кафе</a:t>
          </a:r>
          <a:endParaRPr lang="ru-RU" sz="2800" kern="1200"/>
        </a:p>
      </dsp:txBody>
      <dsp:txXfrm>
        <a:off x="3610904" y="681966"/>
        <a:ext cx="3282640" cy="1969584"/>
      </dsp:txXfrm>
    </dsp:sp>
    <dsp:sp modelId="{DA54DDC4-79C2-4CFF-839E-8A96DAA3C2E2}">
      <dsp:nvSpPr>
        <dsp:cNvPr id="0" name=""/>
        <dsp:cNvSpPr/>
      </dsp:nvSpPr>
      <dsp:spPr>
        <a:xfrm>
          <a:off x="7221808" y="681966"/>
          <a:ext cx="3282640" cy="1969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Бары</a:t>
          </a:r>
          <a:endParaRPr lang="ru-RU" sz="2800" kern="1200"/>
        </a:p>
      </dsp:txBody>
      <dsp:txXfrm>
        <a:off x="7221808" y="681966"/>
        <a:ext cx="3282640" cy="1969584"/>
      </dsp:txXfrm>
    </dsp:sp>
    <dsp:sp modelId="{616B1A4A-1923-4E39-86D2-4BB8D13ADC6C}">
      <dsp:nvSpPr>
        <dsp:cNvPr id="0" name=""/>
        <dsp:cNvSpPr/>
      </dsp:nvSpPr>
      <dsp:spPr>
        <a:xfrm>
          <a:off x="0" y="2979815"/>
          <a:ext cx="3282640" cy="1969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Столовые, </a:t>
          </a:r>
          <a:endParaRPr lang="ru-RU" sz="2800" kern="1200"/>
        </a:p>
      </dsp:txBody>
      <dsp:txXfrm>
        <a:off x="0" y="2979815"/>
        <a:ext cx="3282640" cy="1969584"/>
      </dsp:txXfrm>
    </dsp:sp>
    <dsp:sp modelId="{8DAF3386-65F3-49EA-90EB-4E39D7D0C15E}">
      <dsp:nvSpPr>
        <dsp:cNvPr id="0" name=""/>
        <dsp:cNvSpPr/>
      </dsp:nvSpPr>
      <dsp:spPr>
        <a:xfrm>
          <a:off x="3610904" y="2979815"/>
          <a:ext cx="3282640" cy="1969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Закусочные</a:t>
          </a:r>
          <a:endParaRPr lang="ru-RU" sz="2800" kern="1200"/>
        </a:p>
      </dsp:txBody>
      <dsp:txXfrm>
        <a:off x="3610904" y="2979815"/>
        <a:ext cx="3282640" cy="1969584"/>
      </dsp:txXfrm>
    </dsp:sp>
    <dsp:sp modelId="{922450F6-9B5C-43C4-9081-F125745D387F}">
      <dsp:nvSpPr>
        <dsp:cNvPr id="0" name=""/>
        <dsp:cNvSpPr/>
      </dsp:nvSpPr>
      <dsp:spPr>
        <a:xfrm>
          <a:off x="7221808" y="2979815"/>
          <a:ext cx="3282640" cy="1969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/>
            <a:t>Дегустационные залы </a:t>
          </a:r>
          <a:endParaRPr lang="ru-RU" sz="2800" kern="1200"/>
        </a:p>
      </dsp:txBody>
      <dsp:txXfrm>
        <a:off x="7221808" y="2979815"/>
        <a:ext cx="3282640" cy="196958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165A2-B5D2-4879-BC16-2FB463683C12}">
      <dsp:nvSpPr>
        <dsp:cNvPr id="0" name=""/>
        <dsp:cNvSpPr/>
      </dsp:nvSpPr>
      <dsp:spPr>
        <a:xfrm>
          <a:off x="0" y="625613"/>
          <a:ext cx="1025567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68D8FF-85D7-448A-BA8B-8DD07FA2403C}">
      <dsp:nvSpPr>
        <dsp:cNvPr id="0" name=""/>
        <dsp:cNvSpPr/>
      </dsp:nvSpPr>
      <dsp:spPr>
        <a:xfrm>
          <a:off x="512783" y="49973"/>
          <a:ext cx="7178972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1348" tIns="0" rIns="271348" bIns="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dirty="0" smtClean="0"/>
            <a:t>«A </a:t>
          </a:r>
          <a:r>
            <a:rPr lang="ru-RU" sz="3900" kern="1200" dirty="0" err="1" smtClean="0"/>
            <a:t>la</a:t>
          </a:r>
          <a:r>
            <a:rPr lang="ru-RU" sz="3900" kern="1200" dirty="0" smtClean="0"/>
            <a:t> </a:t>
          </a:r>
          <a:r>
            <a:rPr lang="ru-RU" sz="3900" kern="1200" dirty="0" err="1" smtClean="0"/>
            <a:t>carte</a:t>
          </a:r>
          <a:r>
            <a:rPr lang="ru-RU" sz="3900" kern="1200" dirty="0" smtClean="0"/>
            <a:t>»</a:t>
          </a:r>
          <a:endParaRPr lang="ru-RU" sz="3900" kern="1200" dirty="0"/>
        </a:p>
      </dsp:txBody>
      <dsp:txXfrm>
        <a:off x="568984" y="106174"/>
        <a:ext cx="7066570" cy="1038878"/>
      </dsp:txXfrm>
    </dsp:sp>
    <dsp:sp modelId="{A1B2E1CA-E0AC-4BAD-8EA5-778A80041A52}">
      <dsp:nvSpPr>
        <dsp:cNvPr id="0" name=""/>
        <dsp:cNvSpPr/>
      </dsp:nvSpPr>
      <dsp:spPr>
        <a:xfrm>
          <a:off x="0" y="2394653"/>
          <a:ext cx="1025567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4803BD-0C5B-441C-8988-49CC09A373F8}">
      <dsp:nvSpPr>
        <dsp:cNvPr id="0" name=""/>
        <dsp:cNvSpPr/>
      </dsp:nvSpPr>
      <dsp:spPr>
        <a:xfrm>
          <a:off x="512783" y="1819013"/>
          <a:ext cx="7178972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1348" tIns="0" rIns="271348" bIns="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smtClean="0"/>
            <a:t>«Табльдот» </a:t>
          </a:r>
          <a:endParaRPr lang="ru-RU" sz="3900" kern="1200"/>
        </a:p>
      </dsp:txBody>
      <dsp:txXfrm>
        <a:off x="568984" y="1875214"/>
        <a:ext cx="7066570" cy="1038878"/>
      </dsp:txXfrm>
    </dsp:sp>
    <dsp:sp modelId="{1D689CA6-3FD9-4C07-8CFF-1C2493842080}">
      <dsp:nvSpPr>
        <dsp:cNvPr id="0" name=""/>
        <dsp:cNvSpPr/>
      </dsp:nvSpPr>
      <dsp:spPr>
        <a:xfrm>
          <a:off x="0" y="4163693"/>
          <a:ext cx="1025567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A6D03D-AB91-4A31-97A9-290EFAC3986E}">
      <dsp:nvSpPr>
        <dsp:cNvPr id="0" name=""/>
        <dsp:cNvSpPr/>
      </dsp:nvSpPr>
      <dsp:spPr>
        <a:xfrm>
          <a:off x="512783" y="3588053"/>
          <a:ext cx="7178972" cy="1151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1348" tIns="0" rIns="271348" bIns="0" numCol="1" spcCol="1270" anchor="ctr" anchorCtr="0">
          <a:noAutofit/>
        </a:bodyPr>
        <a:lstStyle/>
        <a:p>
          <a:pPr lvl="0" algn="l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kern="1200" smtClean="0"/>
            <a:t>«Шведский стол» </a:t>
          </a:r>
          <a:endParaRPr lang="ru-RU" sz="3900" kern="1200"/>
        </a:p>
      </dsp:txBody>
      <dsp:txXfrm>
        <a:off x="568984" y="3644254"/>
        <a:ext cx="7066570" cy="103887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AE524B-86B1-4AD4-8E94-24B77CF72E25}">
      <dsp:nvSpPr>
        <dsp:cNvPr id="0" name=""/>
        <dsp:cNvSpPr/>
      </dsp:nvSpPr>
      <dsp:spPr>
        <a:xfrm>
          <a:off x="310857" y="1488127"/>
          <a:ext cx="5595430" cy="508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smtClean="0"/>
            <a:t>RR - room rate, RO - room only, ОВ - only bed</a:t>
          </a:r>
          <a:r>
            <a:rPr lang="ru-RU" sz="1900" kern="1200" smtClean="0"/>
            <a:t>, </a:t>
          </a:r>
          <a:endParaRPr lang="ru-RU" sz="1900" kern="1200"/>
        </a:p>
      </dsp:txBody>
      <dsp:txXfrm>
        <a:off x="310857" y="1488127"/>
        <a:ext cx="5595430" cy="508675"/>
      </dsp:txXfrm>
    </dsp:sp>
    <dsp:sp modelId="{1058463B-FF43-4BC6-A2AE-97AE75A0CD01}">
      <dsp:nvSpPr>
        <dsp:cNvPr id="0" name=""/>
        <dsp:cNvSpPr/>
      </dsp:nvSpPr>
      <dsp:spPr>
        <a:xfrm>
          <a:off x="310857" y="199680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F63AB7-75D1-4A02-8F10-6D15802C5A78}">
      <dsp:nvSpPr>
        <dsp:cNvPr id="0" name=""/>
        <dsp:cNvSpPr/>
      </dsp:nvSpPr>
      <dsp:spPr>
        <a:xfrm>
          <a:off x="1100434" y="199680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AC325E-8A8B-4CC0-B471-1F46439622DA}">
      <dsp:nvSpPr>
        <dsp:cNvPr id="0" name=""/>
        <dsp:cNvSpPr/>
      </dsp:nvSpPr>
      <dsp:spPr>
        <a:xfrm>
          <a:off x="1890012" y="199680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B2B87E-A28B-4EE6-8DF0-AC8A18E7F459}">
      <dsp:nvSpPr>
        <dsp:cNvPr id="0" name=""/>
        <dsp:cNvSpPr/>
      </dsp:nvSpPr>
      <dsp:spPr>
        <a:xfrm>
          <a:off x="2679589" y="199680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FDDC20-6D35-4B15-868E-6498B17B0E00}">
      <dsp:nvSpPr>
        <dsp:cNvPr id="0" name=""/>
        <dsp:cNvSpPr/>
      </dsp:nvSpPr>
      <dsp:spPr>
        <a:xfrm>
          <a:off x="3469166" y="199680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5F83A7-9612-4D90-8DEB-1391CCDD1E8A}">
      <dsp:nvSpPr>
        <dsp:cNvPr id="0" name=""/>
        <dsp:cNvSpPr/>
      </dsp:nvSpPr>
      <dsp:spPr>
        <a:xfrm>
          <a:off x="4258744" y="199680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419DD4-9D3A-4DE7-99B9-819D689141F6}">
      <dsp:nvSpPr>
        <dsp:cNvPr id="0" name=""/>
        <dsp:cNvSpPr/>
      </dsp:nvSpPr>
      <dsp:spPr>
        <a:xfrm>
          <a:off x="5048321" y="199680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3C3897-E619-4785-9978-C94BE7C43FFA}">
      <dsp:nvSpPr>
        <dsp:cNvPr id="0" name=""/>
        <dsp:cNvSpPr/>
      </dsp:nvSpPr>
      <dsp:spPr>
        <a:xfrm>
          <a:off x="310857" y="2271687"/>
          <a:ext cx="5595430" cy="508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smtClean="0"/>
            <a:t>BB - bed &amp; breakfast </a:t>
          </a:r>
          <a:endParaRPr lang="ru-RU" sz="1900" kern="1200"/>
        </a:p>
      </dsp:txBody>
      <dsp:txXfrm>
        <a:off x="310857" y="2271687"/>
        <a:ext cx="5595430" cy="508675"/>
      </dsp:txXfrm>
    </dsp:sp>
    <dsp:sp modelId="{D4200415-249B-43A5-AA53-AD58262DD209}">
      <dsp:nvSpPr>
        <dsp:cNvPr id="0" name=""/>
        <dsp:cNvSpPr/>
      </dsp:nvSpPr>
      <dsp:spPr>
        <a:xfrm>
          <a:off x="310857" y="278036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68B5C0-32F3-488F-B5E3-07F0FD0AC178}">
      <dsp:nvSpPr>
        <dsp:cNvPr id="0" name=""/>
        <dsp:cNvSpPr/>
      </dsp:nvSpPr>
      <dsp:spPr>
        <a:xfrm>
          <a:off x="1100434" y="278036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D6EA7A-1E56-41BA-9B4B-33878F85DE65}">
      <dsp:nvSpPr>
        <dsp:cNvPr id="0" name=""/>
        <dsp:cNvSpPr/>
      </dsp:nvSpPr>
      <dsp:spPr>
        <a:xfrm>
          <a:off x="1890012" y="278036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62C968-CEBC-4E63-B5EF-6CFFF3658E65}">
      <dsp:nvSpPr>
        <dsp:cNvPr id="0" name=""/>
        <dsp:cNvSpPr/>
      </dsp:nvSpPr>
      <dsp:spPr>
        <a:xfrm>
          <a:off x="2679589" y="278036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98EEB5-83DF-4B13-9083-D4F99E4EE35F}">
      <dsp:nvSpPr>
        <dsp:cNvPr id="0" name=""/>
        <dsp:cNvSpPr/>
      </dsp:nvSpPr>
      <dsp:spPr>
        <a:xfrm>
          <a:off x="3469166" y="278036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6CF9B2-59B5-472B-86F1-C0317FFCFD83}">
      <dsp:nvSpPr>
        <dsp:cNvPr id="0" name=""/>
        <dsp:cNvSpPr/>
      </dsp:nvSpPr>
      <dsp:spPr>
        <a:xfrm>
          <a:off x="4258744" y="278036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411380-F457-4F34-B79C-10389A9A9C91}">
      <dsp:nvSpPr>
        <dsp:cNvPr id="0" name=""/>
        <dsp:cNvSpPr/>
      </dsp:nvSpPr>
      <dsp:spPr>
        <a:xfrm>
          <a:off x="5048321" y="2780363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4DBC25-0A13-4184-AAD8-B698450B5A85}">
      <dsp:nvSpPr>
        <dsp:cNvPr id="0" name=""/>
        <dsp:cNvSpPr/>
      </dsp:nvSpPr>
      <dsp:spPr>
        <a:xfrm>
          <a:off x="310857" y="3055247"/>
          <a:ext cx="5595430" cy="508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smtClean="0"/>
            <a:t>HB - half board </a:t>
          </a:r>
          <a:endParaRPr lang="ru-RU" sz="1900" kern="1200"/>
        </a:p>
      </dsp:txBody>
      <dsp:txXfrm>
        <a:off x="310857" y="3055247"/>
        <a:ext cx="5595430" cy="508675"/>
      </dsp:txXfrm>
    </dsp:sp>
    <dsp:sp modelId="{69A166A8-BE28-49E1-A288-EEEE171B731E}">
      <dsp:nvSpPr>
        <dsp:cNvPr id="0" name=""/>
        <dsp:cNvSpPr/>
      </dsp:nvSpPr>
      <dsp:spPr>
        <a:xfrm>
          <a:off x="310857" y="356392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D73802-069E-4107-AEA8-C022C56CD4BE}">
      <dsp:nvSpPr>
        <dsp:cNvPr id="0" name=""/>
        <dsp:cNvSpPr/>
      </dsp:nvSpPr>
      <dsp:spPr>
        <a:xfrm>
          <a:off x="1100434" y="356392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815157-6CAA-47EA-BA72-79C37DB94912}">
      <dsp:nvSpPr>
        <dsp:cNvPr id="0" name=""/>
        <dsp:cNvSpPr/>
      </dsp:nvSpPr>
      <dsp:spPr>
        <a:xfrm>
          <a:off x="1890012" y="356392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90D9A2-2F11-4D65-B3D5-5D103060CC07}">
      <dsp:nvSpPr>
        <dsp:cNvPr id="0" name=""/>
        <dsp:cNvSpPr/>
      </dsp:nvSpPr>
      <dsp:spPr>
        <a:xfrm>
          <a:off x="2679589" y="356392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F2077E-0FB9-4BBD-85A1-551A3F14578F}">
      <dsp:nvSpPr>
        <dsp:cNvPr id="0" name=""/>
        <dsp:cNvSpPr/>
      </dsp:nvSpPr>
      <dsp:spPr>
        <a:xfrm>
          <a:off x="3469166" y="356392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30F66D-A4D0-4815-8259-3A18CD4031A3}">
      <dsp:nvSpPr>
        <dsp:cNvPr id="0" name=""/>
        <dsp:cNvSpPr/>
      </dsp:nvSpPr>
      <dsp:spPr>
        <a:xfrm>
          <a:off x="4258744" y="356392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D917EE-9312-472B-9D4F-4E2BF19AF78D}">
      <dsp:nvSpPr>
        <dsp:cNvPr id="0" name=""/>
        <dsp:cNvSpPr/>
      </dsp:nvSpPr>
      <dsp:spPr>
        <a:xfrm>
          <a:off x="5048321" y="356392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554262-091F-4E78-8C06-599274B1BB37}">
      <dsp:nvSpPr>
        <dsp:cNvPr id="0" name=""/>
        <dsp:cNvSpPr/>
      </dsp:nvSpPr>
      <dsp:spPr>
        <a:xfrm>
          <a:off x="310857" y="3838807"/>
          <a:ext cx="5595430" cy="508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smtClean="0"/>
            <a:t>HB+ - half board +, extended half board</a:t>
          </a:r>
          <a:endParaRPr lang="ru-RU" sz="1900" kern="1200"/>
        </a:p>
      </dsp:txBody>
      <dsp:txXfrm>
        <a:off x="310857" y="3838807"/>
        <a:ext cx="5595430" cy="508675"/>
      </dsp:txXfrm>
    </dsp:sp>
    <dsp:sp modelId="{329C4D46-E345-4D49-8B06-1665FA1A5566}">
      <dsp:nvSpPr>
        <dsp:cNvPr id="0" name=""/>
        <dsp:cNvSpPr/>
      </dsp:nvSpPr>
      <dsp:spPr>
        <a:xfrm>
          <a:off x="310857" y="434748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3BF7C6-1386-43FF-9CC8-C13B9F9148D1}">
      <dsp:nvSpPr>
        <dsp:cNvPr id="0" name=""/>
        <dsp:cNvSpPr/>
      </dsp:nvSpPr>
      <dsp:spPr>
        <a:xfrm>
          <a:off x="1100434" y="434748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4AEA86-EF8E-48D3-8149-434FCF20747F}">
      <dsp:nvSpPr>
        <dsp:cNvPr id="0" name=""/>
        <dsp:cNvSpPr/>
      </dsp:nvSpPr>
      <dsp:spPr>
        <a:xfrm>
          <a:off x="1890012" y="434748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D4FDDE-7090-4F19-A349-0DF3C7DA1E01}">
      <dsp:nvSpPr>
        <dsp:cNvPr id="0" name=""/>
        <dsp:cNvSpPr/>
      </dsp:nvSpPr>
      <dsp:spPr>
        <a:xfrm>
          <a:off x="2679589" y="434748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1C880A-3172-4460-9135-3659A353EAC4}">
      <dsp:nvSpPr>
        <dsp:cNvPr id="0" name=""/>
        <dsp:cNvSpPr/>
      </dsp:nvSpPr>
      <dsp:spPr>
        <a:xfrm>
          <a:off x="3469166" y="434748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2E1064-C4E2-48CC-BC8B-BA4A31B9D8D0}">
      <dsp:nvSpPr>
        <dsp:cNvPr id="0" name=""/>
        <dsp:cNvSpPr/>
      </dsp:nvSpPr>
      <dsp:spPr>
        <a:xfrm>
          <a:off x="4258744" y="434748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FFD966-C9EF-44A4-BAFD-D98903A9205A}">
      <dsp:nvSpPr>
        <dsp:cNvPr id="0" name=""/>
        <dsp:cNvSpPr/>
      </dsp:nvSpPr>
      <dsp:spPr>
        <a:xfrm>
          <a:off x="5048321" y="434748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00C137-C004-4D2F-A9CC-4079091CFEAF}">
      <dsp:nvSpPr>
        <dsp:cNvPr id="0" name=""/>
        <dsp:cNvSpPr/>
      </dsp:nvSpPr>
      <dsp:spPr>
        <a:xfrm>
          <a:off x="310857" y="4622367"/>
          <a:ext cx="5595430" cy="508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smtClean="0"/>
            <a:t>FB - full board </a:t>
          </a:r>
          <a:endParaRPr lang="ru-RU" sz="1900" kern="1200"/>
        </a:p>
      </dsp:txBody>
      <dsp:txXfrm>
        <a:off x="310857" y="4622367"/>
        <a:ext cx="5595430" cy="508675"/>
      </dsp:txXfrm>
    </dsp:sp>
    <dsp:sp modelId="{AFD6B1BB-F57F-424D-8566-D627F3259D0A}">
      <dsp:nvSpPr>
        <dsp:cNvPr id="0" name=""/>
        <dsp:cNvSpPr/>
      </dsp:nvSpPr>
      <dsp:spPr>
        <a:xfrm>
          <a:off x="310857" y="513104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808C6C-F387-4F6D-BD29-F2F9F470E71D}">
      <dsp:nvSpPr>
        <dsp:cNvPr id="0" name=""/>
        <dsp:cNvSpPr/>
      </dsp:nvSpPr>
      <dsp:spPr>
        <a:xfrm>
          <a:off x="1100434" y="513104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878258-484B-43FB-B7B4-1BB52ED3CBD0}">
      <dsp:nvSpPr>
        <dsp:cNvPr id="0" name=""/>
        <dsp:cNvSpPr/>
      </dsp:nvSpPr>
      <dsp:spPr>
        <a:xfrm>
          <a:off x="1890012" y="513104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73D196-ABBD-439C-AFA9-1D712EA6FA0C}">
      <dsp:nvSpPr>
        <dsp:cNvPr id="0" name=""/>
        <dsp:cNvSpPr/>
      </dsp:nvSpPr>
      <dsp:spPr>
        <a:xfrm>
          <a:off x="2679589" y="513104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7F472D-6E97-4712-9B22-B77E38002E93}">
      <dsp:nvSpPr>
        <dsp:cNvPr id="0" name=""/>
        <dsp:cNvSpPr/>
      </dsp:nvSpPr>
      <dsp:spPr>
        <a:xfrm>
          <a:off x="3469166" y="513104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F171F-0406-4088-9E94-696503D36A3F}">
      <dsp:nvSpPr>
        <dsp:cNvPr id="0" name=""/>
        <dsp:cNvSpPr/>
      </dsp:nvSpPr>
      <dsp:spPr>
        <a:xfrm>
          <a:off x="4258744" y="513104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CE069-9313-4F7A-BF1A-D603BE76C47D}">
      <dsp:nvSpPr>
        <dsp:cNvPr id="0" name=""/>
        <dsp:cNvSpPr/>
      </dsp:nvSpPr>
      <dsp:spPr>
        <a:xfrm>
          <a:off x="5048321" y="513104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DB0FCF-18F9-49E0-985D-37F9DD432597}">
      <dsp:nvSpPr>
        <dsp:cNvPr id="0" name=""/>
        <dsp:cNvSpPr/>
      </dsp:nvSpPr>
      <dsp:spPr>
        <a:xfrm>
          <a:off x="310857" y="5405926"/>
          <a:ext cx="5595430" cy="508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smtClean="0"/>
            <a:t>FB+, EXTFB - full board +, extended full board </a:t>
          </a:r>
          <a:endParaRPr lang="ru-RU" sz="1900" kern="1200"/>
        </a:p>
      </dsp:txBody>
      <dsp:txXfrm>
        <a:off x="310857" y="5405926"/>
        <a:ext cx="5595430" cy="508675"/>
      </dsp:txXfrm>
    </dsp:sp>
    <dsp:sp modelId="{F7F77B17-3319-498A-939B-C724957667F6}">
      <dsp:nvSpPr>
        <dsp:cNvPr id="0" name=""/>
        <dsp:cNvSpPr/>
      </dsp:nvSpPr>
      <dsp:spPr>
        <a:xfrm>
          <a:off x="310857" y="591460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10C9D2-7799-4BC5-9869-774F052E4CB4}">
      <dsp:nvSpPr>
        <dsp:cNvPr id="0" name=""/>
        <dsp:cNvSpPr/>
      </dsp:nvSpPr>
      <dsp:spPr>
        <a:xfrm>
          <a:off x="1100434" y="591460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747B5-6EF6-477C-B9B8-1618A2B0B0AA}">
      <dsp:nvSpPr>
        <dsp:cNvPr id="0" name=""/>
        <dsp:cNvSpPr/>
      </dsp:nvSpPr>
      <dsp:spPr>
        <a:xfrm>
          <a:off x="1890012" y="591460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D1E49E-EE03-4AE9-8945-C79467D15326}">
      <dsp:nvSpPr>
        <dsp:cNvPr id="0" name=""/>
        <dsp:cNvSpPr/>
      </dsp:nvSpPr>
      <dsp:spPr>
        <a:xfrm>
          <a:off x="2679589" y="591460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0BDCD3-156D-49F9-A920-720F7458B366}">
      <dsp:nvSpPr>
        <dsp:cNvPr id="0" name=""/>
        <dsp:cNvSpPr/>
      </dsp:nvSpPr>
      <dsp:spPr>
        <a:xfrm>
          <a:off x="3469166" y="591460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A0E20-839B-4F05-91D6-CEBF1392E964}">
      <dsp:nvSpPr>
        <dsp:cNvPr id="0" name=""/>
        <dsp:cNvSpPr/>
      </dsp:nvSpPr>
      <dsp:spPr>
        <a:xfrm>
          <a:off x="4258744" y="591460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A6E340-C01A-4DB9-9D2D-DECC6F0AFC9E}">
      <dsp:nvSpPr>
        <dsp:cNvPr id="0" name=""/>
        <dsp:cNvSpPr/>
      </dsp:nvSpPr>
      <dsp:spPr>
        <a:xfrm>
          <a:off x="5048321" y="5914602"/>
          <a:ext cx="746057" cy="124342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6CF1D-4A0B-48C4-A175-33EF21091F38}">
      <dsp:nvSpPr>
        <dsp:cNvPr id="0" name=""/>
        <dsp:cNvSpPr/>
      </dsp:nvSpPr>
      <dsp:spPr>
        <a:xfrm>
          <a:off x="0" y="455701"/>
          <a:ext cx="10415239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4.1.Туроператоры и </a:t>
          </a:r>
          <a:r>
            <a:rPr lang="ru-RU" sz="4300" kern="1200" dirty="0" err="1" smtClean="0"/>
            <a:t>турагенты</a:t>
          </a:r>
          <a:endParaRPr lang="ru-RU" sz="4300" kern="1200" dirty="0"/>
        </a:p>
      </dsp:txBody>
      <dsp:txXfrm>
        <a:off x="50347" y="506048"/>
        <a:ext cx="10314545" cy="930660"/>
      </dsp:txXfrm>
    </dsp:sp>
    <dsp:sp modelId="{2BA3963E-F15D-4AED-AC8B-840D53E00E3D}">
      <dsp:nvSpPr>
        <dsp:cNvPr id="0" name=""/>
        <dsp:cNvSpPr/>
      </dsp:nvSpPr>
      <dsp:spPr>
        <a:xfrm>
          <a:off x="0" y="1610896"/>
          <a:ext cx="10415239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4.2.Сектор размещения и питания</a:t>
          </a:r>
          <a:endParaRPr lang="ru-RU" sz="4300" kern="1200" dirty="0"/>
        </a:p>
      </dsp:txBody>
      <dsp:txXfrm>
        <a:off x="50347" y="1661243"/>
        <a:ext cx="10314545" cy="930660"/>
      </dsp:txXfrm>
    </dsp:sp>
    <dsp:sp modelId="{BD9BAA0C-CD85-4349-BC99-1843036524B4}">
      <dsp:nvSpPr>
        <dsp:cNvPr id="0" name=""/>
        <dsp:cNvSpPr/>
      </dsp:nvSpPr>
      <dsp:spPr>
        <a:xfrm>
          <a:off x="0" y="2766091"/>
          <a:ext cx="10415239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4.3.Сектор транспортных перевозок</a:t>
          </a:r>
          <a:endParaRPr lang="ru-RU" sz="4300" kern="1200" dirty="0"/>
        </a:p>
      </dsp:txBody>
      <dsp:txXfrm>
        <a:off x="50347" y="2816438"/>
        <a:ext cx="10314545" cy="930660"/>
      </dsp:txXfrm>
    </dsp:sp>
    <dsp:sp modelId="{4F5279CF-47C9-4743-A258-1E3188D9A55C}">
      <dsp:nvSpPr>
        <dsp:cNvPr id="0" name=""/>
        <dsp:cNvSpPr/>
      </dsp:nvSpPr>
      <dsp:spPr>
        <a:xfrm>
          <a:off x="0" y="3921286"/>
          <a:ext cx="10415239" cy="10313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4.4.Сектор развлечений</a:t>
          </a:r>
          <a:endParaRPr lang="ru-RU" sz="4300" kern="1200" dirty="0"/>
        </a:p>
      </dsp:txBody>
      <dsp:txXfrm>
        <a:off x="50347" y="3971633"/>
        <a:ext cx="10314545" cy="930660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094AEB-1A2D-41D4-93F3-81A00DCEEB95}">
      <dsp:nvSpPr>
        <dsp:cNvPr id="0" name=""/>
        <dsp:cNvSpPr/>
      </dsp:nvSpPr>
      <dsp:spPr>
        <a:xfrm>
          <a:off x="324035" y="1073"/>
          <a:ext cx="4782572" cy="434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smtClean="0"/>
            <a:t>Mini all inclusive </a:t>
          </a:r>
          <a:endParaRPr lang="ru-RU" sz="2000" kern="1200"/>
        </a:p>
      </dsp:txBody>
      <dsp:txXfrm>
        <a:off x="324035" y="1073"/>
        <a:ext cx="4782572" cy="434779"/>
      </dsp:txXfrm>
    </dsp:sp>
    <dsp:sp modelId="{C67626B7-B659-4182-9353-9094D4C117EB}">
      <dsp:nvSpPr>
        <dsp:cNvPr id="0" name=""/>
        <dsp:cNvSpPr/>
      </dsp:nvSpPr>
      <dsp:spPr>
        <a:xfrm>
          <a:off x="324035" y="43585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A18DF-8518-4E2E-BEB0-72AE78E7F6CD}">
      <dsp:nvSpPr>
        <dsp:cNvPr id="0" name=""/>
        <dsp:cNvSpPr/>
      </dsp:nvSpPr>
      <dsp:spPr>
        <a:xfrm>
          <a:off x="998909" y="43585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1CB27E-BB8E-4AD6-88E8-92F73D7032A4}">
      <dsp:nvSpPr>
        <dsp:cNvPr id="0" name=""/>
        <dsp:cNvSpPr/>
      </dsp:nvSpPr>
      <dsp:spPr>
        <a:xfrm>
          <a:off x="1673783" y="43585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8D02C5-D48C-4357-ADB6-45BC1B3B8E38}">
      <dsp:nvSpPr>
        <dsp:cNvPr id="0" name=""/>
        <dsp:cNvSpPr/>
      </dsp:nvSpPr>
      <dsp:spPr>
        <a:xfrm>
          <a:off x="2348657" y="43585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169745-9187-420A-98BE-D03C7E107BDF}">
      <dsp:nvSpPr>
        <dsp:cNvPr id="0" name=""/>
        <dsp:cNvSpPr/>
      </dsp:nvSpPr>
      <dsp:spPr>
        <a:xfrm>
          <a:off x="3023531" y="43585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0E51D8-CCCF-43B3-B92E-FAEBD4A41CD9}">
      <dsp:nvSpPr>
        <dsp:cNvPr id="0" name=""/>
        <dsp:cNvSpPr/>
      </dsp:nvSpPr>
      <dsp:spPr>
        <a:xfrm>
          <a:off x="3698405" y="43585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FA067A-3411-409A-AF32-46CE617DD8A7}">
      <dsp:nvSpPr>
        <dsp:cNvPr id="0" name=""/>
        <dsp:cNvSpPr/>
      </dsp:nvSpPr>
      <dsp:spPr>
        <a:xfrm>
          <a:off x="4373279" y="43585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DF3E97-7916-4ADC-AF4C-4AA59DA456F6}">
      <dsp:nvSpPr>
        <dsp:cNvPr id="0" name=""/>
        <dsp:cNvSpPr/>
      </dsp:nvSpPr>
      <dsp:spPr>
        <a:xfrm>
          <a:off x="324035" y="640336"/>
          <a:ext cx="4782572" cy="434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smtClean="0"/>
            <a:t>ALL, Al - all inclusive </a:t>
          </a:r>
          <a:endParaRPr lang="ru-RU" sz="2000" kern="1200"/>
        </a:p>
      </dsp:txBody>
      <dsp:txXfrm>
        <a:off x="324035" y="640336"/>
        <a:ext cx="4782572" cy="434779"/>
      </dsp:txXfrm>
    </dsp:sp>
    <dsp:sp modelId="{E9D18739-A4EE-402E-8709-3BBD42C84B12}">
      <dsp:nvSpPr>
        <dsp:cNvPr id="0" name=""/>
        <dsp:cNvSpPr/>
      </dsp:nvSpPr>
      <dsp:spPr>
        <a:xfrm>
          <a:off x="324035" y="1075115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3BFC8C-A96F-4A61-BDF8-524B54D46F0C}">
      <dsp:nvSpPr>
        <dsp:cNvPr id="0" name=""/>
        <dsp:cNvSpPr/>
      </dsp:nvSpPr>
      <dsp:spPr>
        <a:xfrm>
          <a:off x="998909" y="1075115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6E2D0-2C7C-4798-98D7-7900004B044A}">
      <dsp:nvSpPr>
        <dsp:cNvPr id="0" name=""/>
        <dsp:cNvSpPr/>
      </dsp:nvSpPr>
      <dsp:spPr>
        <a:xfrm>
          <a:off x="1673783" y="1075115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467159-BDDF-44A9-8287-7ED569D0CA46}">
      <dsp:nvSpPr>
        <dsp:cNvPr id="0" name=""/>
        <dsp:cNvSpPr/>
      </dsp:nvSpPr>
      <dsp:spPr>
        <a:xfrm>
          <a:off x="2348657" y="1075115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F10408-9A1A-4612-A4EE-BE34307ACD0C}">
      <dsp:nvSpPr>
        <dsp:cNvPr id="0" name=""/>
        <dsp:cNvSpPr/>
      </dsp:nvSpPr>
      <dsp:spPr>
        <a:xfrm>
          <a:off x="3023531" y="1075115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5C47F1-7169-43AA-840D-DB30E0BFED6F}">
      <dsp:nvSpPr>
        <dsp:cNvPr id="0" name=""/>
        <dsp:cNvSpPr/>
      </dsp:nvSpPr>
      <dsp:spPr>
        <a:xfrm>
          <a:off x="3698405" y="1075115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392C8-55E1-413E-B973-79D1D1A28467}">
      <dsp:nvSpPr>
        <dsp:cNvPr id="0" name=""/>
        <dsp:cNvSpPr/>
      </dsp:nvSpPr>
      <dsp:spPr>
        <a:xfrm>
          <a:off x="4373279" y="1075115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E9FEB8-D898-4573-AC80-08CF472E7455}">
      <dsp:nvSpPr>
        <dsp:cNvPr id="0" name=""/>
        <dsp:cNvSpPr/>
      </dsp:nvSpPr>
      <dsp:spPr>
        <a:xfrm>
          <a:off x="324035" y="1279599"/>
          <a:ext cx="4782572" cy="434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smtClean="0"/>
            <a:t>Buffet - Шведский стол</a:t>
          </a:r>
          <a:endParaRPr lang="ru-RU" sz="2000" kern="1200"/>
        </a:p>
      </dsp:txBody>
      <dsp:txXfrm>
        <a:off x="324035" y="1279599"/>
        <a:ext cx="4782572" cy="434779"/>
      </dsp:txXfrm>
    </dsp:sp>
    <dsp:sp modelId="{C8ADE3B9-4444-4C05-B29D-3144D66B8FB3}">
      <dsp:nvSpPr>
        <dsp:cNvPr id="0" name=""/>
        <dsp:cNvSpPr/>
      </dsp:nvSpPr>
      <dsp:spPr>
        <a:xfrm>
          <a:off x="324035" y="171437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EF1984-15C3-4407-B800-1287F4392D2F}">
      <dsp:nvSpPr>
        <dsp:cNvPr id="0" name=""/>
        <dsp:cNvSpPr/>
      </dsp:nvSpPr>
      <dsp:spPr>
        <a:xfrm>
          <a:off x="998909" y="171437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0A1949-87E3-40BA-AA01-7C736E5B15F2}">
      <dsp:nvSpPr>
        <dsp:cNvPr id="0" name=""/>
        <dsp:cNvSpPr/>
      </dsp:nvSpPr>
      <dsp:spPr>
        <a:xfrm>
          <a:off x="1673783" y="171437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A215CF-CA78-4E02-AC6C-B4A42B6CDC5E}">
      <dsp:nvSpPr>
        <dsp:cNvPr id="0" name=""/>
        <dsp:cNvSpPr/>
      </dsp:nvSpPr>
      <dsp:spPr>
        <a:xfrm>
          <a:off x="2348657" y="171437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5FD078-35D7-47DC-BEE6-C2F09AF04365}">
      <dsp:nvSpPr>
        <dsp:cNvPr id="0" name=""/>
        <dsp:cNvSpPr/>
      </dsp:nvSpPr>
      <dsp:spPr>
        <a:xfrm>
          <a:off x="3023531" y="171437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72C738-D260-48AF-ADFB-0935DE15E285}">
      <dsp:nvSpPr>
        <dsp:cNvPr id="0" name=""/>
        <dsp:cNvSpPr/>
      </dsp:nvSpPr>
      <dsp:spPr>
        <a:xfrm>
          <a:off x="3698405" y="171437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812FD2-D404-410F-B19C-E1907D302073}">
      <dsp:nvSpPr>
        <dsp:cNvPr id="0" name=""/>
        <dsp:cNvSpPr/>
      </dsp:nvSpPr>
      <dsp:spPr>
        <a:xfrm>
          <a:off x="4373279" y="171437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B53C13-9D8C-49FB-AA9D-132062543F6A}">
      <dsp:nvSpPr>
        <dsp:cNvPr id="0" name=""/>
        <dsp:cNvSpPr/>
      </dsp:nvSpPr>
      <dsp:spPr>
        <a:xfrm>
          <a:off x="324035" y="1918863"/>
          <a:ext cx="4782572" cy="434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smtClean="0"/>
            <a:t>CB - Континентальный завтрак </a:t>
          </a:r>
          <a:endParaRPr lang="ru-RU" sz="2000" kern="1200"/>
        </a:p>
      </dsp:txBody>
      <dsp:txXfrm>
        <a:off x="324035" y="1918863"/>
        <a:ext cx="4782572" cy="434779"/>
      </dsp:txXfrm>
    </dsp:sp>
    <dsp:sp modelId="{72F6F334-7876-4D83-AE89-B8841C1E879D}">
      <dsp:nvSpPr>
        <dsp:cNvPr id="0" name=""/>
        <dsp:cNvSpPr/>
      </dsp:nvSpPr>
      <dsp:spPr>
        <a:xfrm>
          <a:off x="324035" y="235364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B0B8E-48D5-45B0-8B9C-913C72466816}">
      <dsp:nvSpPr>
        <dsp:cNvPr id="0" name=""/>
        <dsp:cNvSpPr/>
      </dsp:nvSpPr>
      <dsp:spPr>
        <a:xfrm>
          <a:off x="998909" y="235364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F246AE-C4D1-415E-89CC-07F2F89FA4F1}">
      <dsp:nvSpPr>
        <dsp:cNvPr id="0" name=""/>
        <dsp:cNvSpPr/>
      </dsp:nvSpPr>
      <dsp:spPr>
        <a:xfrm>
          <a:off x="1673783" y="235364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AF346D-B9CF-4F24-A6CD-826FC62BC12E}">
      <dsp:nvSpPr>
        <dsp:cNvPr id="0" name=""/>
        <dsp:cNvSpPr/>
      </dsp:nvSpPr>
      <dsp:spPr>
        <a:xfrm>
          <a:off x="2348657" y="235364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2B961-CD4E-4012-A5AB-407FE7BC7FA3}">
      <dsp:nvSpPr>
        <dsp:cNvPr id="0" name=""/>
        <dsp:cNvSpPr/>
      </dsp:nvSpPr>
      <dsp:spPr>
        <a:xfrm>
          <a:off x="3023531" y="235364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9967F-F862-4559-8EC0-DB4768E76477}">
      <dsp:nvSpPr>
        <dsp:cNvPr id="0" name=""/>
        <dsp:cNvSpPr/>
      </dsp:nvSpPr>
      <dsp:spPr>
        <a:xfrm>
          <a:off x="3698405" y="235364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FFFE52-2D6C-42A5-A0D5-73E3877B7793}">
      <dsp:nvSpPr>
        <dsp:cNvPr id="0" name=""/>
        <dsp:cNvSpPr/>
      </dsp:nvSpPr>
      <dsp:spPr>
        <a:xfrm>
          <a:off x="4373279" y="2353642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6CF863-F3A1-408B-AA8E-549329147346}">
      <dsp:nvSpPr>
        <dsp:cNvPr id="0" name=""/>
        <dsp:cNvSpPr/>
      </dsp:nvSpPr>
      <dsp:spPr>
        <a:xfrm>
          <a:off x="324035" y="2558126"/>
          <a:ext cx="4782572" cy="434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smtClean="0"/>
            <a:t>AB - Американский завтрак </a:t>
          </a:r>
          <a:endParaRPr lang="ru-RU" sz="2000" kern="1200"/>
        </a:p>
      </dsp:txBody>
      <dsp:txXfrm>
        <a:off x="324035" y="2558126"/>
        <a:ext cx="4782572" cy="434779"/>
      </dsp:txXfrm>
    </dsp:sp>
    <dsp:sp modelId="{565D3F30-6BEC-4AED-A764-77905FE0C87D}">
      <dsp:nvSpPr>
        <dsp:cNvPr id="0" name=""/>
        <dsp:cNvSpPr/>
      </dsp:nvSpPr>
      <dsp:spPr>
        <a:xfrm>
          <a:off x="324035" y="299290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BBB394-5F78-43A9-8E9D-CC90AA7457E0}">
      <dsp:nvSpPr>
        <dsp:cNvPr id="0" name=""/>
        <dsp:cNvSpPr/>
      </dsp:nvSpPr>
      <dsp:spPr>
        <a:xfrm>
          <a:off x="998909" y="299290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BE4D9F-60D5-4612-B006-70B58E3EBD00}">
      <dsp:nvSpPr>
        <dsp:cNvPr id="0" name=""/>
        <dsp:cNvSpPr/>
      </dsp:nvSpPr>
      <dsp:spPr>
        <a:xfrm>
          <a:off x="1673783" y="299290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2B3DB2-BCFB-4DE0-ADFD-D4EE8FDB0200}">
      <dsp:nvSpPr>
        <dsp:cNvPr id="0" name=""/>
        <dsp:cNvSpPr/>
      </dsp:nvSpPr>
      <dsp:spPr>
        <a:xfrm>
          <a:off x="2348657" y="299290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53EC8-7E7E-4266-A4CE-D4E478731910}">
      <dsp:nvSpPr>
        <dsp:cNvPr id="0" name=""/>
        <dsp:cNvSpPr/>
      </dsp:nvSpPr>
      <dsp:spPr>
        <a:xfrm>
          <a:off x="3023531" y="299290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51B1A7-770A-4A9C-860D-12FA8B09BD42}">
      <dsp:nvSpPr>
        <dsp:cNvPr id="0" name=""/>
        <dsp:cNvSpPr/>
      </dsp:nvSpPr>
      <dsp:spPr>
        <a:xfrm>
          <a:off x="3698405" y="299290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E816F9-4790-40D8-9CA0-B27109EA860C}">
      <dsp:nvSpPr>
        <dsp:cNvPr id="0" name=""/>
        <dsp:cNvSpPr/>
      </dsp:nvSpPr>
      <dsp:spPr>
        <a:xfrm>
          <a:off x="4373279" y="299290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034206-D874-4524-A841-DF45C4B6AB7D}">
      <dsp:nvSpPr>
        <dsp:cNvPr id="0" name=""/>
        <dsp:cNvSpPr/>
      </dsp:nvSpPr>
      <dsp:spPr>
        <a:xfrm>
          <a:off x="324035" y="3197390"/>
          <a:ext cx="4782572" cy="434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smtClean="0"/>
            <a:t>ЕB - Английский завтрак </a:t>
          </a:r>
          <a:endParaRPr lang="ru-RU" sz="2000" kern="1200"/>
        </a:p>
      </dsp:txBody>
      <dsp:txXfrm>
        <a:off x="324035" y="3197390"/>
        <a:ext cx="4782572" cy="434779"/>
      </dsp:txXfrm>
    </dsp:sp>
    <dsp:sp modelId="{364E497B-8656-4F26-B035-A010E0AD52E7}">
      <dsp:nvSpPr>
        <dsp:cNvPr id="0" name=""/>
        <dsp:cNvSpPr/>
      </dsp:nvSpPr>
      <dsp:spPr>
        <a:xfrm>
          <a:off x="324035" y="363216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690EF-85F1-4CEF-B07A-0EDAB8D4AF0D}">
      <dsp:nvSpPr>
        <dsp:cNvPr id="0" name=""/>
        <dsp:cNvSpPr/>
      </dsp:nvSpPr>
      <dsp:spPr>
        <a:xfrm>
          <a:off x="998909" y="363216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CED711-D49B-497C-844C-3866FAD3AEAD}">
      <dsp:nvSpPr>
        <dsp:cNvPr id="0" name=""/>
        <dsp:cNvSpPr/>
      </dsp:nvSpPr>
      <dsp:spPr>
        <a:xfrm>
          <a:off x="1673783" y="363216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3AA8CA-2CC2-45D7-BF30-49714A3AE731}">
      <dsp:nvSpPr>
        <dsp:cNvPr id="0" name=""/>
        <dsp:cNvSpPr/>
      </dsp:nvSpPr>
      <dsp:spPr>
        <a:xfrm>
          <a:off x="2348657" y="363216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614BD1-8C9D-4B7C-8CC4-861183E809C2}">
      <dsp:nvSpPr>
        <dsp:cNvPr id="0" name=""/>
        <dsp:cNvSpPr/>
      </dsp:nvSpPr>
      <dsp:spPr>
        <a:xfrm>
          <a:off x="3023531" y="363216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A565C-E555-417F-8C5A-2035027B3E7B}">
      <dsp:nvSpPr>
        <dsp:cNvPr id="0" name=""/>
        <dsp:cNvSpPr/>
      </dsp:nvSpPr>
      <dsp:spPr>
        <a:xfrm>
          <a:off x="3698405" y="363216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6096B6-989D-450C-8621-1FB3C3D7D00E}">
      <dsp:nvSpPr>
        <dsp:cNvPr id="0" name=""/>
        <dsp:cNvSpPr/>
      </dsp:nvSpPr>
      <dsp:spPr>
        <a:xfrm>
          <a:off x="4373279" y="3632169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628369-EC43-4C7B-991E-E7D28C38D104}">
      <dsp:nvSpPr>
        <dsp:cNvPr id="0" name=""/>
        <dsp:cNvSpPr/>
      </dsp:nvSpPr>
      <dsp:spPr>
        <a:xfrm>
          <a:off x="324035" y="3836653"/>
          <a:ext cx="4782572" cy="434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smtClean="0"/>
            <a:t>HCAL, hign class all inclusive </a:t>
          </a:r>
          <a:endParaRPr lang="ru-RU" sz="2000" kern="1200"/>
        </a:p>
      </dsp:txBody>
      <dsp:txXfrm>
        <a:off x="324035" y="3836653"/>
        <a:ext cx="4782572" cy="434779"/>
      </dsp:txXfrm>
    </dsp:sp>
    <dsp:sp modelId="{4203529A-0980-4375-B3CA-CE840DB6C891}">
      <dsp:nvSpPr>
        <dsp:cNvPr id="0" name=""/>
        <dsp:cNvSpPr/>
      </dsp:nvSpPr>
      <dsp:spPr>
        <a:xfrm>
          <a:off x="324035" y="4271433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83EE7B-BAF9-49A5-BE3A-12F2655F2A0D}">
      <dsp:nvSpPr>
        <dsp:cNvPr id="0" name=""/>
        <dsp:cNvSpPr/>
      </dsp:nvSpPr>
      <dsp:spPr>
        <a:xfrm>
          <a:off x="998909" y="4271433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F332E5-66B8-495A-918B-F1DF1D04C520}">
      <dsp:nvSpPr>
        <dsp:cNvPr id="0" name=""/>
        <dsp:cNvSpPr/>
      </dsp:nvSpPr>
      <dsp:spPr>
        <a:xfrm>
          <a:off x="1673783" y="4271433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C53B4F-C2F5-4E29-9441-4F8C3A1E7C72}">
      <dsp:nvSpPr>
        <dsp:cNvPr id="0" name=""/>
        <dsp:cNvSpPr/>
      </dsp:nvSpPr>
      <dsp:spPr>
        <a:xfrm>
          <a:off x="2348657" y="4271433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A45A12-6EDF-4868-9238-2F49F86006B0}">
      <dsp:nvSpPr>
        <dsp:cNvPr id="0" name=""/>
        <dsp:cNvSpPr/>
      </dsp:nvSpPr>
      <dsp:spPr>
        <a:xfrm>
          <a:off x="3023531" y="4271433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637827-205F-41BC-A70D-76FCB0C9729C}">
      <dsp:nvSpPr>
        <dsp:cNvPr id="0" name=""/>
        <dsp:cNvSpPr/>
      </dsp:nvSpPr>
      <dsp:spPr>
        <a:xfrm>
          <a:off x="3698405" y="4271433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25F481-59FE-48B6-931F-85FB7493E895}">
      <dsp:nvSpPr>
        <dsp:cNvPr id="0" name=""/>
        <dsp:cNvSpPr/>
      </dsp:nvSpPr>
      <dsp:spPr>
        <a:xfrm>
          <a:off x="4373279" y="4271433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B1474D-EE0F-43B0-8F2B-BC0ED6B87919}">
      <dsp:nvSpPr>
        <dsp:cNvPr id="0" name=""/>
        <dsp:cNvSpPr/>
      </dsp:nvSpPr>
      <dsp:spPr>
        <a:xfrm>
          <a:off x="324035" y="4475917"/>
          <a:ext cx="4782572" cy="4347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smtClean="0"/>
            <a:t>UAL, UAI - ultra all inclusive </a:t>
          </a:r>
          <a:endParaRPr lang="ru-RU" sz="2000" kern="1200"/>
        </a:p>
      </dsp:txBody>
      <dsp:txXfrm>
        <a:off x="324035" y="4475917"/>
        <a:ext cx="4782572" cy="434779"/>
      </dsp:txXfrm>
    </dsp:sp>
    <dsp:sp modelId="{E28E3242-3115-422D-8998-9D547D08E3FD}">
      <dsp:nvSpPr>
        <dsp:cNvPr id="0" name=""/>
        <dsp:cNvSpPr/>
      </dsp:nvSpPr>
      <dsp:spPr>
        <a:xfrm>
          <a:off x="324035" y="491069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7E272E-6716-4E3A-B4DF-1544A018E401}">
      <dsp:nvSpPr>
        <dsp:cNvPr id="0" name=""/>
        <dsp:cNvSpPr/>
      </dsp:nvSpPr>
      <dsp:spPr>
        <a:xfrm>
          <a:off x="998909" y="491069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FD770-4DAD-401F-ACA6-0D8ECC0CB2E8}">
      <dsp:nvSpPr>
        <dsp:cNvPr id="0" name=""/>
        <dsp:cNvSpPr/>
      </dsp:nvSpPr>
      <dsp:spPr>
        <a:xfrm>
          <a:off x="1673783" y="491069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B9B65F-B8A0-4CD3-887B-87E8B538897C}">
      <dsp:nvSpPr>
        <dsp:cNvPr id="0" name=""/>
        <dsp:cNvSpPr/>
      </dsp:nvSpPr>
      <dsp:spPr>
        <a:xfrm>
          <a:off x="2348657" y="491069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C7C8DB-CA7C-40F1-BD18-BAF5FF016101}">
      <dsp:nvSpPr>
        <dsp:cNvPr id="0" name=""/>
        <dsp:cNvSpPr/>
      </dsp:nvSpPr>
      <dsp:spPr>
        <a:xfrm>
          <a:off x="3023531" y="491069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CA68B3-00F7-4DEB-ABC8-F775171ED764}">
      <dsp:nvSpPr>
        <dsp:cNvPr id="0" name=""/>
        <dsp:cNvSpPr/>
      </dsp:nvSpPr>
      <dsp:spPr>
        <a:xfrm>
          <a:off x="3698405" y="491069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8F267-A1F2-4E0A-B768-958FD25E13DF}">
      <dsp:nvSpPr>
        <dsp:cNvPr id="0" name=""/>
        <dsp:cNvSpPr/>
      </dsp:nvSpPr>
      <dsp:spPr>
        <a:xfrm>
          <a:off x="4373279" y="4910696"/>
          <a:ext cx="637676" cy="106279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9DB16-6EDF-4C67-8742-94DE11D41906}">
      <dsp:nvSpPr>
        <dsp:cNvPr id="0" name=""/>
        <dsp:cNvSpPr/>
      </dsp:nvSpPr>
      <dsp:spPr>
        <a:xfrm>
          <a:off x="0" y="4112298"/>
          <a:ext cx="11140068" cy="11181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Воздушный транспорт</a:t>
          </a:r>
          <a:endParaRPr lang="ru-RU" sz="3600" kern="1200" dirty="0"/>
        </a:p>
      </dsp:txBody>
      <dsp:txXfrm>
        <a:off x="0" y="4112298"/>
        <a:ext cx="3342020" cy="1118120"/>
      </dsp:txXfrm>
    </dsp:sp>
    <dsp:sp modelId="{7D4B861E-55B9-45D4-A822-8B4CFFEF45DB}">
      <dsp:nvSpPr>
        <dsp:cNvPr id="0" name=""/>
        <dsp:cNvSpPr/>
      </dsp:nvSpPr>
      <dsp:spPr>
        <a:xfrm>
          <a:off x="0" y="2206442"/>
          <a:ext cx="11140068" cy="11181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Водный транспорт</a:t>
          </a:r>
          <a:endParaRPr lang="ru-RU" sz="4000" kern="1200" dirty="0"/>
        </a:p>
      </dsp:txBody>
      <dsp:txXfrm>
        <a:off x="0" y="2206442"/>
        <a:ext cx="3342020" cy="1118120"/>
      </dsp:txXfrm>
    </dsp:sp>
    <dsp:sp modelId="{8844CB00-5E81-433D-809D-65EDA89CFE7E}">
      <dsp:nvSpPr>
        <dsp:cNvPr id="0" name=""/>
        <dsp:cNvSpPr/>
      </dsp:nvSpPr>
      <dsp:spPr>
        <a:xfrm>
          <a:off x="0" y="300585"/>
          <a:ext cx="11140068" cy="11181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Сухопутный транспорт</a:t>
          </a:r>
          <a:endParaRPr lang="ru-RU" sz="3600" kern="1200" dirty="0"/>
        </a:p>
      </dsp:txBody>
      <dsp:txXfrm>
        <a:off x="0" y="300585"/>
        <a:ext cx="3342020" cy="1118120"/>
      </dsp:txXfrm>
    </dsp:sp>
    <dsp:sp modelId="{8786D1DE-0BA3-48C3-B2B5-52CE9F95C8C9}">
      <dsp:nvSpPr>
        <dsp:cNvPr id="0" name=""/>
        <dsp:cNvSpPr/>
      </dsp:nvSpPr>
      <dsp:spPr>
        <a:xfrm>
          <a:off x="4175635" y="694453"/>
          <a:ext cx="5908015" cy="39386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/>
            <a:t>Применяемый для целей туризма </a:t>
          </a:r>
          <a:r>
            <a:rPr lang="ru-RU" sz="4200" b="1" kern="1200" dirty="0" smtClean="0"/>
            <a:t>транспорт</a:t>
          </a:r>
          <a:r>
            <a:rPr lang="ru-RU" sz="4200" kern="1200" dirty="0" smtClean="0"/>
            <a:t> классифицируется ВТО на </a:t>
          </a:r>
          <a:r>
            <a:rPr lang="ru-RU" sz="4200" b="1" kern="1200" dirty="0" smtClean="0">
              <a:solidFill>
                <a:schemeClr val="tx1"/>
              </a:solidFill>
            </a:rPr>
            <a:t>три вида</a:t>
          </a:r>
          <a:r>
            <a:rPr lang="ru-RU" sz="4200" kern="1200" dirty="0" smtClean="0"/>
            <a:t>:</a:t>
          </a:r>
          <a:endParaRPr lang="ru-RU" sz="4200" kern="1200" dirty="0"/>
        </a:p>
      </dsp:txBody>
      <dsp:txXfrm>
        <a:off x="4290995" y="809813"/>
        <a:ext cx="5677295" cy="3707956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8885C5-4540-4006-9F06-90B0EEF10903}">
      <dsp:nvSpPr>
        <dsp:cNvPr id="0" name=""/>
        <dsp:cNvSpPr/>
      </dsp:nvSpPr>
      <dsp:spPr>
        <a:xfrm>
          <a:off x="7891" y="0"/>
          <a:ext cx="3190882" cy="5776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chemeClr val="tx1"/>
              </a:solidFill>
            </a:rPr>
            <a:t>туристские перевозки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101349" y="93458"/>
        <a:ext cx="3003966" cy="5589415"/>
      </dsp:txXfrm>
    </dsp:sp>
    <dsp:sp modelId="{012244FB-092D-491D-957E-E15EE8EE8B6B}">
      <dsp:nvSpPr>
        <dsp:cNvPr id="0" name=""/>
        <dsp:cNvSpPr/>
      </dsp:nvSpPr>
      <dsp:spPr>
        <a:xfrm>
          <a:off x="3664227" y="0"/>
          <a:ext cx="3190882" cy="5776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>
              <a:solidFill>
                <a:schemeClr val="tx1"/>
              </a:solidFill>
            </a:rPr>
            <a:t>трансфер</a:t>
          </a:r>
          <a:r>
            <a:rPr lang="ru-RU" sz="2600" i="1" kern="1200" dirty="0" smtClean="0"/>
            <a:t> </a:t>
          </a:r>
          <a:r>
            <a:rPr lang="ru-RU" sz="2600" kern="1200" dirty="0" smtClean="0"/>
            <a:t>— предоставление транспортных средств для обеспечения встреч-проводов туристов</a:t>
          </a:r>
          <a:endParaRPr lang="ru-RU" sz="2600" kern="1200" dirty="0"/>
        </a:p>
      </dsp:txBody>
      <dsp:txXfrm>
        <a:off x="3757685" y="93458"/>
        <a:ext cx="3003966" cy="5589415"/>
      </dsp:txXfrm>
    </dsp:sp>
    <dsp:sp modelId="{DF3B86E2-C900-4F6D-A8C6-4C3A45109DCF}">
      <dsp:nvSpPr>
        <dsp:cNvPr id="0" name=""/>
        <dsp:cNvSpPr/>
      </dsp:nvSpPr>
      <dsp:spPr>
        <a:xfrm>
          <a:off x="7461792" y="0"/>
          <a:ext cx="3190882" cy="5776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>
              <a:solidFill>
                <a:schemeClr val="tx1"/>
              </a:solidFill>
            </a:rPr>
            <a:t>транспортное обслуживание </a:t>
          </a:r>
          <a:r>
            <a:rPr lang="ru-RU" sz="2600" i="1" kern="1200" dirty="0" smtClean="0"/>
            <a:t>программных мероприятий </a:t>
          </a:r>
          <a:r>
            <a:rPr lang="ru-RU" sz="2600" kern="1200" dirty="0" smtClean="0"/>
            <a:t>по туру</a:t>
          </a:r>
          <a:endParaRPr lang="ru-RU" sz="2600" kern="1200" dirty="0"/>
        </a:p>
      </dsp:txBody>
      <dsp:txXfrm>
        <a:off x="7555250" y="93458"/>
        <a:ext cx="3003966" cy="5589415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D6A1CA-5311-41B5-B114-4010F4AA4F3F}">
      <dsp:nvSpPr>
        <dsp:cNvPr id="0" name=""/>
        <dsp:cNvSpPr/>
      </dsp:nvSpPr>
      <dsp:spPr>
        <a:xfrm>
          <a:off x="0" y="662"/>
          <a:ext cx="105121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D2894-CE86-4E35-BF09-32B755F0A73A}">
      <dsp:nvSpPr>
        <dsp:cNvPr id="0" name=""/>
        <dsp:cNvSpPr/>
      </dsp:nvSpPr>
      <dsp:spPr>
        <a:xfrm>
          <a:off x="0" y="662"/>
          <a:ext cx="10512153" cy="10858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Чаще всего развлечения ограничиваются </a:t>
          </a:r>
          <a:endParaRPr lang="ru-RU" sz="3000" kern="1200"/>
        </a:p>
      </dsp:txBody>
      <dsp:txXfrm>
        <a:off x="0" y="662"/>
        <a:ext cx="10512153" cy="1085863"/>
      </dsp:txXfrm>
    </dsp:sp>
    <dsp:sp modelId="{4AA678E0-86A2-4D0D-ACE7-1BD90EE86196}">
      <dsp:nvSpPr>
        <dsp:cNvPr id="0" name=""/>
        <dsp:cNvSpPr/>
      </dsp:nvSpPr>
      <dsp:spPr>
        <a:xfrm>
          <a:off x="0" y="1086526"/>
          <a:ext cx="105121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03EA15-39D9-4CBA-813E-376C3E30A3E4}">
      <dsp:nvSpPr>
        <dsp:cNvPr id="0" name=""/>
        <dsp:cNvSpPr/>
      </dsp:nvSpPr>
      <dsp:spPr>
        <a:xfrm>
          <a:off x="0" y="1086526"/>
          <a:ext cx="10512153" cy="10858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экскурсионной программой </a:t>
          </a:r>
          <a:endParaRPr lang="ru-RU" sz="3000" kern="1200"/>
        </a:p>
      </dsp:txBody>
      <dsp:txXfrm>
        <a:off x="0" y="1086526"/>
        <a:ext cx="10512153" cy="1085863"/>
      </dsp:txXfrm>
    </dsp:sp>
    <dsp:sp modelId="{C09911EB-4152-4B94-A90C-99EA94B3FF44}">
      <dsp:nvSpPr>
        <dsp:cNvPr id="0" name=""/>
        <dsp:cNvSpPr/>
      </dsp:nvSpPr>
      <dsp:spPr>
        <a:xfrm>
          <a:off x="0" y="2172390"/>
          <a:ext cx="105121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245801-C19A-4377-83AD-71C375039BA4}">
      <dsp:nvSpPr>
        <dsp:cNvPr id="0" name=""/>
        <dsp:cNvSpPr/>
      </dsp:nvSpPr>
      <dsp:spPr>
        <a:xfrm>
          <a:off x="0" y="2172390"/>
          <a:ext cx="10512153" cy="10858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посещением музеев</a:t>
          </a:r>
          <a:endParaRPr lang="ru-RU" sz="3000" kern="1200"/>
        </a:p>
      </dsp:txBody>
      <dsp:txXfrm>
        <a:off x="0" y="2172390"/>
        <a:ext cx="10512153" cy="1085863"/>
      </dsp:txXfrm>
    </dsp:sp>
    <dsp:sp modelId="{104C6E68-CEA5-4573-8AF5-1A4D547838F4}">
      <dsp:nvSpPr>
        <dsp:cNvPr id="0" name=""/>
        <dsp:cNvSpPr/>
      </dsp:nvSpPr>
      <dsp:spPr>
        <a:xfrm>
          <a:off x="0" y="3258253"/>
          <a:ext cx="105121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4F7DA-DC24-40EC-80CE-AEFA1C9777BF}">
      <dsp:nvSpPr>
        <dsp:cNvPr id="0" name=""/>
        <dsp:cNvSpPr/>
      </dsp:nvSpPr>
      <dsp:spPr>
        <a:xfrm>
          <a:off x="0" y="3258253"/>
          <a:ext cx="10512153" cy="10858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осмотром исторических памятников и природных достопримечательностей</a:t>
          </a:r>
          <a:endParaRPr lang="ru-RU" sz="3000" kern="1200"/>
        </a:p>
      </dsp:txBody>
      <dsp:txXfrm>
        <a:off x="0" y="3258253"/>
        <a:ext cx="10512153" cy="1085863"/>
      </dsp:txXfrm>
    </dsp:sp>
    <dsp:sp modelId="{8F9635C6-8DA2-4F18-9FDD-95C981435762}">
      <dsp:nvSpPr>
        <dsp:cNvPr id="0" name=""/>
        <dsp:cNvSpPr/>
      </dsp:nvSpPr>
      <dsp:spPr>
        <a:xfrm>
          <a:off x="0" y="4344117"/>
          <a:ext cx="1051215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E10F51-C620-4B20-8609-5B6FB7F8236B}">
      <dsp:nvSpPr>
        <dsp:cNvPr id="0" name=""/>
        <dsp:cNvSpPr/>
      </dsp:nvSpPr>
      <dsp:spPr>
        <a:xfrm>
          <a:off x="0" y="4344117"/>
          <a:ext cx="10512153" cy="10858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обзорными экскурсиями по городу и местности.</a:t>
          </a:r>
          <a:endParaRPr lang="ru-RU" sz="3000" kern="1200"/>
        </a:p>
      </dsp:txBody>
      <dsp:txXfrm>
        <a:off x="0" y="4344117"/>
        <a:ext cx="10512153" cy="108586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BD6F5-5AEA-4B3F-A125-A91D06755FEA}">
      <dsp:nvSpPr>
        <dsp:cNvPr id="0" name=""/>
        <dsp:cNvSpPr/>
      </dsp:nvSpPr>
      <dsp:spPr>
        <a:xfrm>
          <a:off x="0" y="28201"/>
          <a:ext cx="9843080" cy="2028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l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kern="1200" smtClean="0"/>
            <a:t>"Милые организаторы" (gentil organisateur) </a:t>
          </a:r>
          <a:endParaRPr lang="ru-RU" sz="5100" kern="1200"/>
        </a:p>
      </dsp:txBody>
      <dsp:txXfrm>
        <a:off x="99037" y="127238"/>
        <a:ext cx="9645006" cy="1830706"/>
      </dsp:txXfrm>
    </dsp:sp>
    <dsp:sp modelId="{49EE6DA1-7CD9-403A-A534-E6FBF3C063ED}">
      <dsp:nvSpPr>
        <dsp:cNvPr id="0" name=""/>
        <dsp:cNvSpPr/>
      </dsp:nvSpPr>
      <dsp:spPr>
        <a:xfrm>
          <a:off x="0" y="2203861"/>
          <a:ext cx="9843080" cy="20287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l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kern="1200" smtClean="0"/>
            <a:t>Тематические парки</a:t>
          </a:r>
          <a:endParaRPr lang="ru-RU" sz="5100" kern="1200"/>
        </a:p>
      </dsp:txBody>
      <dsp:txXfrm>
        <a:off x="99037" y="2302898"/>
        <a:ext cx="9645006" cy="18307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6B829-4A56-41F2-8266-BA72DE5472DB}">
      <dsp:nvSpPr>
        <dsp:cNvPr id="0" name=""/>
        <dsp:cNvSpPr/>
      </dsp:nvSpPr>
      <dsp:spPr>
        <a:xfrm>
          <a:off x="543344" y="391"/>
          <a:ext cx="8938257" cy="53629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b="1" i="1" kern="1200" dirty="0" smtClean="0">
              <a:solidFill>
                <a:schemeClr val="tx1"/>
              </a:solidFill>
            </a:rPr>
            <a:t>Индустрия туризма </a:t>
          </a:r>
          <a:r>
            <a:rPr lang="ru-RU" sz="5000" kern="1200" dirty="0" smtClean="0"/>
            <a:t>— многоотраслевой производственный комплекс, занимающийся производством туристского продукта</a:t>
          </a:r>
          <a:endParaRPr lang="ru-RU" sz="5000" kern="1200" dirty="0"/>
        </a:p>
      </dsp:txBody>
      <dsp:txXfrm>
        <a:off x="543344" y="391"/>
        <a:ext cx="8938257" cy="53629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B7347-121D-49B2-910A-E862FE4B2A7E}">
      <dsp:nvSpPr>
        <dsp:cNvPr id="0" name=""/>
        <dsp:cNvSpPr/>
      </dsp:nvSpPr>
      <dsp:spPr>
        <a:xfrm>
          <a:off x="1080919" y="3016"/>
          <a:ext cx="2868422" cy="17210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Организаторы туризма (турагенты и туроператоры)</a:t>
          </a:r>
          <a:endParaRPr lang="ru-RU" sz="2500" kern="1200"/>
        </a:p>
      </dsp:txBody>
      <dsp:txXfrm>
        <a:off x="1080919" y="3016"/>
        <a:ext cx="2868422" cy="1721053"/>
      </dsp:txXfrm>
    </dsp:sp>
    <dsp:sp modelId="{9BD4633B-782A-4B22-851E-3D5CE9090A8E}">
      <dsp:nvSpPr>
        <dsp:cNvPr id="0" name=""/>
        <dsp:cNvSpPr/>
      </dsp:nvSpPr>
      <dsp:spPr>
        <a:xfrm>
          <a:off x="4236184" y="3016"/>
          <a:ext cx="2868422" cy="17210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Перевозчики</a:t>
          </a:r>
          <a:endParaRPr lang="ru-RU" sz="2500" kern="1200"/>
        </a:p>
      </dsp:txBody>
      <dsp:txXfrm>
        <a:off x="4236184" y="3016"/>
        <a:ext cx="2868422" cy="1721053"/>
      </dsp:txXfrm>
    </dsp:sp>
    <dsp:sp modelId="{5DD5DB89-EFF5-47E3-BE73-9F7A670AECB1}">
      <dsp:nvSpPr>
        <dsp:cNvPr id="0" name=""/>
        <dsp:cNvSpPr/>
      </dsp:nvSpPr>
      <dsp:spPr>
        <a:xfrm>
          <a:off x="7391449" y="3016"/>
          <a:ext cx="2868422" cy="17210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Гостиницы</a:t>
          </a:r>
          <a:endParaRPr lang="ru-RU" sz="2500" kern="1200"/>
        </a:p>
      </dsp:txBody>
      <dsp:txXfrm>
        <a:off x="7391449" y="3016"/>
        <a:ext cx="2868422" cy="1721053"/>
      </dsp:txXfrm>
    </dsp:sp>
    <dsp:sp modelId="{33CBCD76-E585-46B9-A196-BCB8953F9E31}">
      <dsp:nvSpPr>
        <dsp:cNvPr id="0" name=""/>
        <dsp:cNvSpPr/>
      </dsp:nvSpPr>
      <dsp:spPr>
        <a:xfrm>
          <a:off x="1080919" y="2010912"/>
          <a:ext cx="2868422" cy="17210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Рестораны</a:t>
          </a:r>
          <a:endParaRPr lang="ru-RU" sz="2500" kern="1200"/>
        </a:p>
      </dsp:txBody>
      <dsp:txXfrm>
        <a:off x="1080919" y="2010912"/>
        <a:ext cx="2868422" cy="1721053"/>
      </dsp:txXfrm>
    </dsp:sp>
    <dsp:sp modelId="{D69ED7B4-9A49-4279-9824-5E5B4F2E9D33}">
      <dsp:nvSpPr>
        <dsp:cNvPr id="0" name=""/>
        <dsp:cNvSpPr/>
      </dsp:nvSpPr>
      <dsp:spPr>
        <a:xfrm>
          <a:off x="4236184" y="2010912"/>
          <a:ext cx="2868422" cy="17210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Объекты развлечения</a:t>
          </a:r>
          <a:endParaRPr lang="ru-RU" sz="2500" kern="1200"/>
        </a:p>
      </dsp:txBody>
      <dsp:txXfrm>
        <a:off x="4236184" y="2010912"/>
        <a:ext cx="2868422" cy="1721053"/>
      </dsp:txXfrm>
    </dsp:sp>
    <dsp:sp modelId="{1AB23FF7-F158-4FCD-BEB2-ADE3F4BBA8E5}">
      <dsp:nvSpPr>
        <dsp:cNvPr id="0" name=""/>
        <dsp:cNvSpPr/>
      </dsp:nvSpPr>
      <dsp:spPr>
        <a:xfrm>
          <a:off x="7391449" y="2010912"/>
          <a:ext cx="2868422" cy="17210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Экскурсионные бюро</a:t>
          </a:r>
          <a:endParaRPr lang="ru-RU" sz="2500" kern="1200"/>
        </a:p>
      </dsp:txBody>
      <dsp:txXfrm>
        <a:off x="7391449" y="2010912"/>
        <a:ext cx="2868422" cy="1721053"/>
      </dsp:txXfrm>
    </dsp:sp>
    <dsp:sp modelId="{F3778601-F8F9-4C41-9531-BB4328D9A8C4}">
      <dsp:nvSpPr>
        <dsp:cNvPr id="0" name=""/>
        <dsp:cNvSpPr/>
      </dsp:nvSpPr>
      <dsp:spPr>
        <a:xfrm>
          <a:off x="4236184" y="4018808"/>
          <a:ext cx="2868422" cy="17210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Предприятия торговли и страховые компании </a:t>
          </a:r>
          <a:endParaRPr lang="ru-RU" sz="2500" kern="1200"/>
        </a:p>
      </dsp:txBody>
      <dsp:txXfrm>
        <a:off x="4236184" y="4018808"/>
        <a:ext cx="2868422" cy="17210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CF706-CE09-46F1-B289-099EA1DF1246}">
      <dsp:nvSpPr>
        <dsp:cNvPr id="0" name=""/>
        <dsp:cNvSpPr/>
      </dsp:nvSpPr>
      <dsp:spPr>
        <a:xfrm>
          <a:off x="1079372" y="1551404"/>
          <a:ext cx="4473381" cy="2907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i="1" kern="1200" dirty="0" smtClean="0"/>
            <a:t>туроператоры</a:t>
          </a:r>
          <a:r>
            <a:rPr lang="ru-RU" sz="2900" i="1" kern="1200" dirty="0" smtClean="0"/>
            <a:t> </a:t>
          </a:r>
          <a:endParaRPr lang="ru-RU" sz="2900" kern="1200" dirty="0"/>
        </a:p>
      </dsp:txBody>
      <dsp:txXfrm>
        <a:off x="1221314" y="1693346"/>
        <a:ext cx="4189497" cy="2623813"/>
      </dsp:txXfrm>
    </dsp:sp>
    <dsp:sp modelId="{A4D81DA4-B8C5-40C4-8462-15219B054A7B}">
      <dsp:nvSpPr>
        <dsp:cNvPr id="0" name=""/>
        <dsp:cNvSpPr/>
      </dsp:nvSpPr>
      <dsp:spPr>
        <a:xfrm>
          <a:off x="3316063" y="537550"/>
          <a:ext cx="4935405" cy="4935405"/>
        </a:xfrm>
        <a:custGeom>
          <a:avLst/>
          <a:gdLst/>
          <a:ahLst/>
          <a:cxnLst/>
          <a:rect l="0" t="0" r="0" b="0"/>
          <a:pathLst>
            <a:path>
              <a:moveTo>
                <a:pt x="1038745" y="455828"/>
              </a:moveTo>
              <a:arcTo wR="2467702" hR="2467702" stAng="14076918" swAng="424616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7770D4-B5E7-41D8-9BA7-FB748F11A51C}">
      <dsp:nvSpPr>
        <dsp:cNvPr id="0" name=""/>
        <dsp:cNvSpPr/>
      </dsp:nvSpPr>
      <dsp:spPr>
        <a:xfrm>
          <a:off x="6014778" y="1551404"/>
          <a:ext cx="4473381" cy="29076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500" b="1" i="1" kern="1200" dirty="0" err="1" smtClean="0"/>
            <a:t>турагенты</a:t>
          </a:r>
          <a:endParaRPr lang="ru-RU" sz="5500" b="1" kern="1200" dirty="0"/>
        </a:p>
      </dsp:txBody>
      <dsp:txXfrm>
        <a:off x="6156720" y="1693346"/>
        <a:ext cx="4189497" cy="2623813"/>
      </dsp:txXfrm>
    </dsp:sp>
    <dsp:sp modelId="{5DD437A4-A4FF-4453-ACCE-7B48DC50F341}">
      <dsp:nvSpPr>
        <dsp:cNvPr id="0" name=""/>
        <dsp:cNvSpPr/>
      </dsp:nvSpPr>
      <dsp:spPr>
        <a:xfrm>
          <a:off x="3316063" y="537550"/>
          <a:ext cx="4935405" cy="4935405"/>
        </a:xfrm>
        <a:custGeom>
          <a:avLst/>
          <a:gdLst/>
          <a:ahLst/>
          <a:cxnLst/>
          <a:rect l="0" t="0" r="0" b="0"/>
          <a:pathLst>
            <a:path>
              <a:moveTo>
                <a:pt x="3896659" y="4479577"/>
              </a:moveTo>
              <a:arcTo wR="2467702" hR="2467702" stAng="3276918" swAng="424616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4C9C72-B3B7-47F0-A74B-D335EFFAC0A1}">
      <dsp:nvSpPr>
        <dsp:cNvPr id="0" name=""/>
        <dsp:cNvSpPr/>
      </dsp:nvSpPr>
      <dsp:spPr>
        <a:xfrm>
          <a:off x="0" y="30669"/>
          <a:ext cx="10980504" cy="1352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занимается разработкой туристских маршрутов и комплектацией туров; </a:t>
          </a:r>
          <a:endParaRPr lang="ru-RU" sz="3200" kern="1200" dirty="0"/>
        </a:p>
      </dsp:txBody>
      <dsp:txXfrm>
        <a:off x="66025" y="96694"/>
        <a:ext cx="10848454" cy="1220470"/>
      </dsp:txXfrm>
    </dsp:sp>
    <dsp:sp modelId="{925A93EF-A4BD-40DB-A2B6-C8216A0ACDE0}">
      <dsp:nvSpPr>
        <dsp:cNvPr id="0" name=""/>
        <dsp:cNvSpPr/>
      </dsp:nvSpPr>
      <dsp:spPr>
        <a:xfrm>
          <a:off x="0" y="1481109"/>
          <a:ext cx="10980504" cy="1352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обеспечивает их функционирование, организует рекламу</a:t>
          </a:r>
          <a:r>
            <a:rPr lang="ru-RU" sz="2400" kern="1200" dirty="0" smtClean="0"/>
            <a:t>; </a:t>
          </a:r>
          <a:endParaRPr lang="ru-RU" sz="2400" kern="1200" dirty="0"/>
        </a:p>
      </dsp:txBody>
      <dsp:txXfrm>
        <a:off x="66025" y="1547134"/>
        <a:ext cx="10848454" cy="1220470"/>
      </dsp:txXfrm>
    </dsp:sp>
    <dsp:sp modelId="{E76E6675-BF06-4F5F-9D2B-120F57BCA97E}">
      <dsp:nvSpPr>
        <dsp:cNvPr id="0" name=""/>
        <dsp:cNvSpPr/>
      </dsp:nvSpPr>
      <dsp:spPr>
        <a:xfrm>
          <a:off x="0" y="2931550"/>
          <a:ext cx="10980504" cy="1352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рассчитывает в соответствии с действующими нормативами и утверждает в установленном порядке цены на туры по этим маршрутам; </a:t>
          </a:r>
          <a:endParaRPr lang="ru-RU" sz="2400" kern="1200" dirty="0"/>
        </a:p>
      </dsp:txBody>
      <dsp:txXfrm>
        <a:off x="66025" y="2997575"/>
        <a:ext cx="10848454" cy="1220470"/>
      </dsp:txXfrm>
    </dsp:sp>
    <dsp:sp modelId="{BE0F6EC8-B570-4020-A2CB-231D8679F011}">
      <dsp:nvSpPr>
        <dsp:cNvPr id="0" name=""/>
        <dsp:cNvSpPr/>
      </dsp:nvSpPr>
      <dsp:spPr>
        <a:xfrm>
          <a:off x="0" y="4381990"/>
          <a:ext cx="10980504" cy="1352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smtClean="0"/>
            <a:t>продает туры турагентам для реализации путевок</a:t>
          </a:r>
          <a:endParaRPr lang="ru-RU" sz="3400" kern="1200"/>
        </a:p>
      </dsp:txBody>
      <dsp:txXfrm>
        <a:off x="66025" y="4448015"/>
        <a:ext cx="10848454" cy="122047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20B5A0-76FC-45F7-8418-EA0B52676080}">
      <dsp:nvSpPr>
        <dsp:cNvPr id="0" name=""/>
        <dsp:cNvSpPr/>
      </dsp:nvSpPr>
      <dsp:spPr>
        <a:xfrm>
          <a:off x="1385245" y="1012"/>
          <a:ext cx="3927102" cy="2356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1)массового рынка</a:t>
          </a:r>
          <a:r>
            <a:rPr lang="ru-RU" sz="2300" kern="1200" dirty="0" smtClean="0"/>
            <a:t>;</a:t>
          </a:r>
          <a:endParaRPr lang="ru-RU" sz="2300" kern="1200" dirty="0"/>
        </a:p>
      </dsp:txBody>
      <dsp:txXfrm>
        <a:off x="1385245" y="1012"/>
        <a:ext cx="3927102" cy="2356261"/>
      </dsp:txXfrm>
    </dsp:sp>
    <dsp:sp modelId="{AD71BF19-8487-4B89-8C30-5521DF0313FC}">
      <dsp:nvSpPr>
        <dsp:cNvPr id="0" name=""/>
        <dsp:cNvSpPr/>
      </dsp:nvSpPr>
      <dsp:spPr>
        <a:xfrm>
          <a:off x="5705057" y="1012"/>
          <a:ext cx="3927102" cy="2356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2)специализированного сегмента рынка;</a:t>
          </a:r>
          <a:endParaRPr lang="ru-RU" sz="2800" kern="1200" dirty="0"/>
        </a:p>
      </dsp:txBody>
      <dsp:txXfrm>
        <a:off x="5705057" y="1012"/>
        <a:ext cx="3927102" cy="2356261"/>
      </dsp:txXfrm>
    </dsp:sp>
    <dsp:sp modelId="{657E6A41-72FA-4B93-BE43-B3EFF31FDF31}">
      <dsp:nvSpPr>
        <dsp:cNvPr id="0" name=""/>
        <dsp:cNvSpPr/>
      </dsp:nvSpPr>
      <dsp:spPr>
        <a:xfrm>
          <a:off x="1385245" y="2749984"/>
          <a:ext cx="3927102" cy="2356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smtClean="0"/>
            <a:t>3)внутреннего рынка;</a:t>
          </a:r>
          <a:endParaRPr lang="ru-RU" sz="4000" kern="1200"/>
        </a:p>
      </dsp:txBody>
      <dsp:txXfrm>
        <a:off x="1385245" y="2749984"/>
        <a:ext cx="3927102" cy="2356261"/>
      </dsp:txXfrm>
    </dsp:sp>
    <dsp:sp modelId="{796C590F-B01A-42D8-94C9-B0C9FEE7C2A2}">
      <dsp:nvSpPr>
        <dsp:cNvPr id="0" name=""/>
        <dsp:cNvSpPr/>
      </dsp:nvSpPr>
      <dsp:spPr>
        <a:xfrm>
          <a:off x="5705057" y="2749984"/>
          <a:ext cx="3927102" cy="23562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smtClean="0"/>
            <a:t>4)внешнего рынка </a:t>
          </a:r>
          <a:endParaRPr lang="ru-RU" sz="4000" kern="1200"/>
        </a:p>
      </dsp:txBody>
      <dsp:txXfrm>
        <a:off x="5705057" y="2749984"/>
        <a:ext cx="3927102" cy="235626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F751AF-A194-47B9-8B01-D2C02C444F9B}">
      <dsp:nvSpPr>
        <dsp:cNvPr id="0" name=""/>
        <dsp:cNvSpPr/>
      </dsp:nvSpPr>
      <dsp:spPr>
        <a:xfrm>
          <a:off x="0" y="0"/>
          <a:ext cx="1003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9B9722-453B-46FB-8CAF-5E8327409F02}">
      <dsp:nvSpPr>
        <dsp:cNvPr id="0" name=""/>
        <dsp:cNvSpPr/>
      </dsp:nvSpPr>
      <dsp:spPr>
        <a:xfrm>
          <a:off x="0" y="0"/>
          <a:ext cx="10036097" cy="1628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smtClean="0"/>
            <a:t>Туроператоры массового рынка </a:t>
          </a:r>
          <a:r>
            <a:rPr lang="ru-RU" sz="2500" i="1" kern="1200" smtClean="0"/>
            <a:t>- </a:t>
          </a:r>
          <a:r>
            <a:rPr lang="ru-RU" sz="2500" kern="1200" smtClean="0"/>
            <a:t>наиболее распространенный тип. Они продают пакеты на популярные курорты. Перевозка туристов осуществляется чартерными или регулярными перевозками.</a:t>
          </a:r>
          <a:endParaRPr lang="ru-RU" sz="2500" kern="1200"/>
        </a:p>
      </dsp:txBody>
      <dsp:txXfrm>
        <a:off x="0" y="0"/>
        <a:ext cx="10036097" cy="1628078"/>
      </dsp:txXfrm>
    </dsp:sp>
    <dsp:sp modelId="{B32D2E48-1407-4715-A3A0-34ED9A884981}">
      <dsp:nvSpPr>
        <dsp:cNvPr id="0" name=""/>
        <dsp:cNvSpPr/>
      </dsp:nvSpPr>
      <dsp:spPr>
        <a:xfrm>
          <a:off x="0" y="1628077"/>
          <a:ext cx="1003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DEC40C-7C84-46F1-A9D5-90B5D0D0FF93}">
      <dsp:nvSpPr>
        <dsp:cNvPr id="0" name=""/>
        <dsp:cNvSpPr/>
      </dsp:nvSpPr>
      <dsp:spPr>
        <a:xfrm>
          <a:off x="0" y="1628078"/>
          <a:ext cx="10036097" cy="1628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smtClean="0"/>
            <a:t>Туроператоры         специализированного          сегмента          рынка </a:t>
          </a:r>
          <a:r>
            <a:rPr lang="ru-RU" sz="2500" kern="1200" smtClean="0"/>
            <a:t>специализируются на предоставлении определенного направления.</a:t>
          </a:r>
          <a:endParaRPr lang="ru-RU" sz="2500" kern="1200"/>
        </a:p>
      </dsp:txBody>
      <dsp:txXfrm>
        <a:off x="0" y="1628078"/>
        <a:ext cx="10036097" cy="1628078"/>
      </dsp:txXfrm>
    </dsp:sp>
    <dsp:sp modelId="{19CCBFF3-1115-4642-8D03-1B307A0044C8}">
      <dsp:nvSpPr>
        <dsp:cNvPr id="0" name=""/>
        <dsp:cNvSpPr/>
      </dsp:nvSpPr>
      <dsp:spPr>
        <a:xfrm>
          <a:off x="0" y="3256155"/>
          <a:ext cx="1003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E0AF01-FEFC-47DD-901C-B8F83A2B3469}">
      <dsp:nvSpPr>
        <dsp:cNvPr id="0" name=""/>
        <dsp:cNvSpPr/>
      </dsp:nvSpPr>
      <dsp:spPr>
        <a:xfrm>
          <a:off x="0" y="3256156"/>
          <a:ext cx="10036097" cy="1628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smtClean="0"/>
            <a:t>Туроператоры внутреннего рынка (местные) </a:t>
          </a:r>
          <a:r>
            <a:rPr lang="ru-RU" sz="2500" kern="1200" smtClean="0"/>
            <a:t>продают турпакеты внутри страны проживания, т. е. организуют туры по своей стране.</a:t>
          </a:r>
          <a:endParaRPr lang="ru-RU" sz="2500" kern="1200"/>
        </a:p>
      </dsp:txBody>
      <dsp:txXfrm>
        <a:off x="0" y="3256156"/>
        <a:ext cx="10036097" cy="1628078"/>
      </dsp:txXfrm>
    </dsp:sp>
    <dsp:sp modelId="{EE2F4938-6D37-4A1F-96D5-A1C574F09B9F}">
      <dsp:nvSpPr>
        <dsp:cNvPr id="0" name=""/>
        <dsp:cNvSpPr/>
      </dsp:nvSpPr>
      <dsp:spPr>
        <a:xfrm>
          <a:off x="0" y="4884234"/>
          <a:ext cx="1003609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80BAD8-3576-4FFC-97F6-3BB99B997712}">
      <dsp:nvSpPr>
        <dsp:cNvPr id="0" name=""/>
        <dsp:cNvSpPr/>
      </dsp:nvSpPr>
      <dsp:spPr>
        <a:xfrm>
          <a:off x="0" y="4884234"/>
          <a:ext cx="10036097" cy="1628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i="1" kern="1200" smtClean="0"/>
            <a:t>Туроператоры внешнего рынка (въездные) </a:t>
          </a:r>
          <a:r>
            <a:rPr lang="ru-RU" sz="2500" kern="1200" smtClean="0"/>
            <a:t>продают турпакеты в разные страны. Они организуют различные услуги для зарубежных туроператоров </a:t>
          </a:r>
          <a:endParaRPr lang="ru-RU" sz="2500" kern="1200"/>
        </a:p>
      </dsp:txBody>
      <dsp:txXfrm>
        <a:off x="0" y="4884234"/>
        <a:ext cx="10036097" cy="16280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30A30-557B-4846-88C8-3C2B843F61DF}">
      <dsp:nvSpPr>
        <dsp:cNvPr id="0" name=""/>
        <dsp:cNvSpPr/>
      </dsp:nvSpPr>
      <dsp:spPr>
        <a:xfrm>
          <a:off x="0" y="99637"/>
          <a:ext cx="10850137" cy="2667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/>
            <a:t>Инициативные туроператоры </a:t>
          </a:r>
          <a:r>
            <a:rPr lang="ru-RU" sz="2600" i="1" kern="1200" dirty="0" smtClean="0"/>
            <a:t>- </a:t>
          </a:r>
          <a:r>
            <a:rPr lang="ru-RU" sz="2600" kern="1200" dirty="0" smtClean="0"/>
            <a:t>это операторы, отправляющие туристов за рубеж или в другие регионы по договоренности с принимающими (рецептивными) операторами или напрямую с поставщиками услуг.</a:t>
          </a:r>
          <a:endParaRPr lang="ru-RU" sz="2600" kern="1200" dirty="0"/>
        </a:p>
      </dsp:txBody>
      <dsp:txXfrm>
        <a:off x="130214" y="229851"/>
        <a:ext cx="10589709" cy="2407025"/>
      </dsp:txXfrm>
    </dsp:sp>
    <dsp:sp modelId="{057817E1-8F1D-47D0-9741-E6D67D7995F9}">
      <dsp:nvSpPr>
        <dsp:cNvPr id="0" name=""/>
        <dsp:cNvSpPr/>
      </dsp:nvSpPr>
      <dsp:spPr>
        <a:xfrm>
          <a:off x="0" y="2841971"/>
          <a:ext cx="10850137" cy="2667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smtClean="0"/>
            <a:t>Внутренние (рецептивные) туроператоры </a:t>
          </a:r>
          <a:r>
            <a:rPr lang="ru-RU" sz="2600" i="1" kern="1200" smtClean="0"/>
            <a:t>- </a:t>
          </a:r>
          <a:r>
            <a:rPr lang="ru-RU" sz="2600" kern="1200" smtClean="0"/>
            <a:t>это туроператоры на приеме, т. е. комплектующие туры и программы обслуживания в месте приема и обслуживания туристов, используя прямые договоры с поставщиками услуг (гостиницами, предприятиями питания, досуга, развлекательными учреждениями и т. д.).</a:t>
          </a:r>
          <a:endParaRPr lang="ru-RU" sz="2600" kern="1200"/>
        </a:p>
      </dsp:txBody>
      <dsp:txXfrm>
        <a:off x="130214" y="2972185"/>
        <a:ext cx="10589709" cy="2407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5A6CC-9702-4AD4-8D90-310D3D9FE9A5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F0794-D7B1-489F-AC1B-027A4CEED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512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F0794-D7B1-489F-AC1B-027A4CEEDF8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96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5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322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6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318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0129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751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528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92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253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64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034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638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55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28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407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94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63FCF-84C2-4852-9AE3-77FCFBCC14F6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EBBF94-51CD-4FA7-AA0F-ACF01DB39C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31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1.jpe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3" Type="http://schemas.openxmlformats.org/officeDocument/2006/relationships/diagramLayout" Target="../diagrams/layout19.xml"/><Relationship Id="rId7" Type="http://schemas.openxmlformats.org/officeDocument/2006/relationships/diagramData" Target="../diagrams/data20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5" Type="http://schemas.openxmlformats.org/officeDocument/2006/relationships/diagramColors" Target="../diagrams/colors19.xml"/><Relationship Id="rId10" Type="http://schemas.openxmlformats.org/officeDocument/2006/relationships/diagramColors" Target="../diagrams/colors20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47060990"/>
              </p:ext>
            </p:extLst>
          </p:nvPr>
        </p:nvGraphicFramePr>
        <p:xfrm>
          <a:off x="1471961" y="747132"/>
          <a:ext cx="9757588" cy="4835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9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7650" y="501447"/>
            <a:ext cx="9876534" cy="1280890"/>
          </a:xfrm>
        </p:spPr>
        <p:txBody>
          <a:bodyPr>
            <a:normAutofit/>
          </a:bodyPr>
          <a:lstStyle/>
          <a:p>
            <a:r>
              <a:rPr lang="ru-RU" dirty="0" smtClean="0"/>
              <a:t>Этапы </a:t>
            </a:r>
            <a:r>
              <a:rPr lang="ru-RU" dirty="0"/>
              <a:t>организации </a:t>
            </a:r>
            <a:r>
              <a:rPr lang="ru-RU" dirty="0" smtClean="0"/>
              <a:t>туров.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2856475"/>
              </p:ext>
            </p:extLst>
          </p:nvPr>
        </p:nvGraphicFramePr>
        <p:xfrm>
          <a:off x="847493" y="657923"/>
          <a:ext cx="11084312" cy="6200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588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645595"/>
              </p:ext>
            </p:extLst>
          </p:nvPr>
        </p:nvGraphicFramePr>
        <p:xfrm>
          <a:off x="613317" y="0"/>
          <a:ext cx="10947051" cy="6612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74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4.2.	Сектор размещения и питания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1523689"/>
              </p:ext>
            </p:extLst>
          </p:nvPr>
        </p:nvGraphicFramePr>
        <p:xfrm>
          <a:off x="245327" y="1427356"/>
          <a:ext cx="11786839" cy="5430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Ресепшен отеля и гостиницы что это такое?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239" y="1264555"/>
            <a:ext cx="5925150" cy="5330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92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72" y="1"/>
            <a:ext cx="11898350" cy="734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62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9676" y="323385"/>
            <a:ext cx="9729173" cy="1616927"/>
          </a:xfrm>
        </p:spPr>
        <p:txBody>
          <a:bodyPr>
            <a:noAutofit/>
          </a:bodyPr>
          <a:lstStyle/>
          <a:p>
            <a:pPr algn="ctr"/>
            <a:r>
              <a:rPr lang="ru-RU" dirty="0"/>
              <a:t>Наиболее распространены следующие </a:t>
            </a:r>
            <a:r>
              <a:rPr lang="ru-RU" b="1" i="1" dirty="0"/>
              <a:t>системы классификации </a:t>
            </a:r>
            <a:r>
              <a:rPr lang="ru-RU" b="1" i="1" dirty="0" err="1" smtClean="0"/>
              <a:t>категорийности</a:t>
            </a:r>
            <a:r>
              <a:rPr lang="ru-RU" b="1" i="1" dirty="0" smtClean="0"/>
              <a:t> гостиниц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546451"/>
              </p:ext>
            </p:extLst>
          </p:nvPr>
        </p:nvGraphicFramePr>
        <p:xfrm>
          <a:off x="735980" y="1817649"/>
          <a:ext cx="11456020" cy="4895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514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573" y="100002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Типология гостиниц</a:t>
            </a:r>
            <a:endParaRPr lang="ru-RU" sz="6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679170"/>
              </p:ext>
            </p:extLst>
          </p:nvPr>
        </p:nvGraphicFramePr>
        <p:xfrm>
          <a:off x="676779" y="1070159"/>
          <a:ext cx="11229277" cy="5787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815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1533" y="311876"/>
            <a:ext cx="9586602" cy="1280890"/>
          </a:xfrm>
        </p:spPr>
        <p:txBody>
          <a:bodyPr>
            <a:noAutofit/>
          </a:bodyPr>
          <a:lstStyle/>
          <a:p>
            <a:r>
              <a:rPr lang="ru-RU" sz="4800" b="1" i="1" dirty="0"/>
              <a:t>По местоположению </a:t>
            </a:r>
            <a:r>
              <a:rPr lang="ru-RU" sz="4800" dirty="0"/>
              <a:t>гостиницы подразделяются на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8952368"/>
              </p:ext>
            </p:extLst>
          </p:nvPr>
        </p:nvGraphicFramePr>
        <p:xfrm>
          <a:off x="802888" y="1843668"/>
          <a:ext cx="10735178" cy="4557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311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/>
              <a:t>По типу сервиса </a:t>
            </a:r>
            <a:r>
              <a:rPr lang="ru-RU" dirty="0"/>
              <a:t>гостиниц бывают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733517"/>
              </p:ext>
            </p:extLst>
          </p:nvPr>
        </p:nvGraphicFramePr>
        <p:xfrm>
          <a:off x="1081668" y="1338147"/>
          <a:ext cx="10422944" cy="4939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56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9951" y="367632"/>
            <a:ext cx="9768469" cy="1280890"/>
          </a:xfrm>
        </p:spPr>
        <p:txBody>
          <a:bodyPr/>
          <a:lstStyle/>
          <a:p>
            <a:r>
              <a:rPr lang="ru-RU" dirty="0" smtClean="0"/>
              <a:t>Туриндустрия питания. Ресторанный бизнес.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538962"/>
              </p:ext>
            </p:extLst>
          </p:nvPr>
        </p:nvGraphicFramePr>
        <p:xfrm>
          <a:off x="1103971" y="1304693"/>
          <a:ext cx="10504449" cy="56313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299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78422"/>
            <a:ext cx="8911687" cy="1280890"/>
          </a:xfrm>
        </p:spPr>
        <p:txBody>
          <a:bodyPr/>
          <a:lstStyle/>
          <a:p>
            <a:r>
              <a:rPr lang="ru-RU" dirty="0" smtClean="0"/>
              <a:t>Формы обслуживания: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0251339"/>
              </p:ext>
            </p:extLst>
          </p:nvPr>
        </p:nvGraphicFramePr>
        <p:xfrm>
          <a:off x="1248937" y="1215483"/>
          <a:ext cx="10255675" cy="5196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068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Учебные вопросы:</a:t>
            </a:r>
            <a:endParaRPr lang="ru-RU" sz="5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146391"/>
              </p:ext>
            </p:extLst>
          </p:nvPr>
        </p:nvGraphicFramePr>
        <p:xfrm>
          <a:off x="1304693" y="1182029"/>
          <a:ext cx="10415239" cy="5408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097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Типы питания в отелях. Расшифровка видов питания RO, BB, HB, BF, AI, UAI -  туристический блог Бизнес Визи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5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84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питания в </a:t>
            </a:r>
            <a:r>
              <a:rPr lang="ru-RU" dirty="0" smtClean="0"/>
              <a:t>гостиницах: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66663194"/>
              </p:ext>
            </p:extLst>
          </p:nvPr>
        </p:nvGraphicFramePr>
        <p:xfrm>
          <a:off x="468350" y="-167269"/>
          <a:ext cx="6217145" cy="7527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47840759"/>
              </p:ext>
            </p:extLst>
          </p:nvPr>
        </p:nvGraphicFramePr>
        <p:xfrm>
          <a:off x="6579220" y="1460809"/>
          <a:ext cx="5430643" cy="5018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1532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82391" y="200722"/>
            <a:ext cx="11106614" cy="193287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4.3.	Сектор транспортных </a:t>
            </a:r>
            <a:r>
              <a:rPr lang="ru-RU" dirty="0" smtClean="0"/>
              <a:t>перевозок</a:t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4509014"/>
              </p:ext>
            </p:extLst>
          </p:nvPr>
        </p:nvGraphicFramePr>
        <p:xfrm>
          <a:off x="959005" y="1014760"/>
          <a:ext cx="11140068" cy="5531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662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659" y="-78416"/>
            <a:ext cx="11344507" cy="1280890"/>
          </a:xfrm>
        </p:spPr>
        <p:txBody>
          <a:bodyPr>
            <a:normAutofit fontScale="90000"/>
          </a:bodyPr>
          <a:lstStyle/>
          <a:p>
            <a:r>
              <a:rPr lang="ru-RU" dirty="0"/>
              <a:t>В системе транспортного обеспечения в туризме различают: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3634925"/>
              </p:ext>
            </p:extLst>
          </p:nvPr>
        </p:nvGraphicFramePr>
        <p:xfrm>
          <a:off x="1260088" y="1003610"/>
          <a:ext cx="10660566" cy="577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236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176" y="-78058"/>
            <a:ext cx="11675326" cy="6936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4.4.	Сектор развлечений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646549"/>
              </p:ext>
            </p:extLst>
          </p:nvPr>
        </p:nvGraphicFramePr>
        <p:xfrm>
          <a:off x="992459" y="1427356"/>
          <a:ext cx="10512153" cy="5430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593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Составляющие сектора развлечений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79837"/>
              </p:ext>
            </p:extLst>
          </p:nvPr>
        </p:nvGraphicFramePr>
        <p:xfrm>
          <a:off x="1661532" y="1650380"/>
          <a:ext cx="9843080" cy="4260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247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5295" y="144608"/>
            <a:ext cx="8911687" cy="1280890"/>
          </a:xfrm>
        </p:spPr>
        <p:txBody>
          <a:bodyPr/>
          <a:lstStyle/>
          <a:p>
            <a:r>
              <a:rPr lang="ru-RU" dirty="0"/>
              <a:t>4.1.	Туроператоры и </a:t>
            </a:r>
            <a:r>
              <a:rPr lang="ru-RU" dirty="0" err="1"/>
              <a:t>турагенты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1506095"/>
              </p:ext>
            </p:extLst>
          </p:nvPr>
        </p:nvGraphicFramePr>
        <p:xfrm>
          <a:off x="1706137" y="1070517"/>
          <a:ext cx="10024946" cy="5363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775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209" y="-165768"/>
            <a:ext cx="11340791" cy="1280890"/>
          </a:xfrm>
        </p:spPr>
        <p:txBody>
          <a:bodyPr>
            <a:noAutofit/>
          </a:bodyPr>
          <a:lstStyle/>
          <a:p>
            <a:r>
              <a:rPr lang="ru-RU" sz="6000" dirty="0"/>
              <a:t>В индустрию туризма </a:t>
            </a:r>
            <a:r>
              <a:rPr lang="ru-RU" sz="6000" dirty="0" smtClean="0"/>
              <a:t>входят:</a:t>
            </a:r>
            <a:endParaRPr lang="ru-RU" sz="6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729267"/>
              </p:ext>
            </p:extLst>
          </p:nvPr>
        </p:nvGraphicFramePr>
        <p:xfrm>
          <a:off x="657921" y="1115122"/>
          <a:ext cx="11340791" cy="5742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273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4624" y="144966"/>
            <a:ext cx="11028556" cy="1438507"/>
          </a:xfrm>
        </p:spPr>
        <p:txBody>
          <a:bodyPr>
            <a:normAutofit/>
          </a:bodyPr>
          <a:lstStyle/>
          <a:p>
            <a:r>
              <a:rPr lang="ru-RU" dirty="0"/>
              <a:t>В настоящее время на туристском рынке действуют </a:t>
            </a:r>
            <a:r>
              <a:rPr lang="ru-RU" b="1" i="1" dirty="0"/>
              <a:t>два вида туристских фирм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380678"/>
              </p:ext>
            </p:extLst>
          </p:nvPr>
        </p:nvGraphicFramePr>
        <p:xfrm>
          <a:off x="479502" y="847493"/>
          <a:ext cx="11567532" cy="6010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723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9676" y="0"/>
            <a:ext cx="9918744" cy="1280890"/>
          </a:xfrm>
        </p:spPr>
        <p:txBody>
          <a:bodyPr/>
          <a:lstStyle/>
          <a:p>
            <a:r>
              <a:rPr lang="ru-RU" b="1" i="1" dirty="0"/>
              <a:t>Туроператор </a:t>
            </a:r>
            <a:r>
              <a:rPr lang="ru-RU" dirty="0"/>
              <a:t>- туристское предприятие (организация), </a:t>
            </a:r>
            <a:r>
              <a:rPr lang="ru-RU" dirty="0" smtClean="0"/>
              <a:t>которое: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439835"/>
              </p:ext>
            </p:extLst>
          </p:nvPr>
        </p:nvGraphicFramePr>
        <p:xfrm>
          <a:off x="546409" y="1092820"/>
          <a:ext cx="10980505" cy="5765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953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8409" y="57257"/>
            <a:ext cx="8911687" cy="1280890"/>
          </a:xfrm>
        </p:spPr>
        <p:txBody>
          <a:bodyPr>
            <a:normAutofit/>
          </a:bodyPr>
          <a:lstStyle/>
          <a:p>
            <a:r>
              <a:rPr lang="ru-RU" sz="6000" dirty="0" smtClean="0"/>
              <a:t>4 типа туроператоров  </a:t>
            </a:r>
            <a:endParaRPr lang="ru-RU" sz="6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471123"/>
              </p:ext>
            </p:extLst>
          </p:nvPr>
        </p:nvGraphicFramePr>
        <p:xfrm>
          <a:off x="925551" y="1338147"/>
          <a:ext cx="11017405" cy="5107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107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8143882"/>
              </p:ext>
            </p:extLst>
          </p:nvPr>
        </p:nvGraphicFramePr>
        <p:xfrm>
          <a:off x="1583473" y="256478"/>
          <a:ext cx="10036097" cy="6512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734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4762" y="0"/>
            <a:ext cx="11084310" cy="1280890"/>
          </a:xfrm>
        </p:spPr>
        <p:txBody>
          <a:bodyPr/>
          <a:lstStyle/>
          <a:p>
            <a:pPr algn="ctr"/>
            <a:r>
              <a:rPr lang="ru-RU" dirty="0"/>
              <a:t>П</a:t>
            </a:r>
            <a:r>
              <a:rPr lang="ru-RU" dirty="0" smtClean="0"/>
              <a:t>о </a:t>
            </a:r>
            <a:r>
              <a:rPr lang="ru-RU" dirty="0"/>
              <a:t>региональному направлению деятельности принято разделять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254497"/>
              </p:ext>
            </p:extLst>
          </p:nvPr>
        </p:nvGraphicFramePr>
        <p:xfrm>
          <a:off x="1014761" y="1115122"/>
          <a:ext cx="10850137" cy="56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828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241</TotalTime>
  <Words>693</Words>
  <Application>Microsoft Office PowerPoint</Application>
  <PresentationFormat>Широкоэкранный</PresentationFormat>
  <Paragraphs>118</Paragraphs>
  <Slides>26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Calibri</vt:lpstr>
      <vt:lpstr>Century Gothic</vt:lpstr>
      <vt:lpstr>Wingdings 3</vt:lpstr>
      <vt:lpstr>Легкий дым</vt:lpstr>
      <vt:lpstr>Презентация PowerPoint</vt:lpstr>
      <vt:lpstr>Учебные вопросы:</vt:lpstr>
      <vt:lpstr>4.1. Туроператоры и турагенты</vt:lpstr>
      <vt:lpstr>В индустрию туризма входят:</vt:lpstr>
      <vt:lpstr>В настоящее время на туристском рынке действуют два вида туристских фирм</vt:lpstr>
      <vt:lpstr>Туроператор - туристское предприятие (организация), которое:</vt:lpstr>
      <vt:lpstr>4 типа туроператоров  </vt:lpstr>
      <vt:lpstr>Презентация PowerPoint</vt:lpstr>
      <vt:lpstr>По региональному направлению деятельности принято разделять</vt:lpstr>
      <vt:lpstr>Этапы организации туров. </vt:lpstr>
      <vt:lpstr>Презентация PowerPoint</vt:lpstr>
      <vt:lpstr>4.2. Сектор размещения и питания</vt:lpstr>
      <vt:lpstr>Презентация PowerPoint</vt:lpstr>
      <vt:lpstr>Наиболее распространены следующие системы классификации категорийности гостиниц</vt:lpstr>
      <vt:lpstr>Типология гостиниц</vt:lpstr>
      <vt:lpstr>По местоположению гостиницы подразделяются на </vt:lpstr>
      <vt:lpstr>По типу сервиса гостиниц бывают</vt:lpstr>
      <vt:lpstr>Туриндустрия питания. Ресторанный бизнес.</vt:lpstr>
      <vt:lpstr>Формы обслуживания:</vt:lpstr>
      <vt:lpstr>Презентация PowerPoint</vt:lpstr>
      <vt:lpstr>Типы питания в гостиницах:</vt:lpstr>
      <vt:lpstr>4.3. Сектор транспортных перевозок  </vt:lpstr>
      <vt:lpstr>В системе транспортного обеспечения в туризме различают: </vt:lpstr>
      <vt:lpstr>Презентация PowerPoint</vt:lpstr>
      <vt:lpstr>4.4. Сектор развлечений</vt:lpstr>
      <vt:lpstr>Составляющие сектора развлечений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47</cp:revision>
  <dcterms:created xsi:type="dcterms:W3CDTF">2023-04-27T11:36:33Z</dcterms:created>
  <dcterms:modified xsi:type="dcterms:W3CDTF">2023-05-16T06:52:43Z</dcterms:modified>
</cp:coreProperties>
</file>