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E27813-D06D-4DB5-BAB4-A3302433EB6D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F2F2D27-DB80-4C8C-8CF4-C8F006B07BE2}">
      <dgm:prSet/>
      <dgm:spPr/>
      <dgm:t>
        <a:bodyPr/>
        <a:lstStyle/>
        <a:p>
          <a:pPr rtl="0"/>
          <a:r>
            <a:rPr lang="ru-RU" b="0" i="0" dirty="0" smtClean="0"/>
            <a:t>Введение в специальность</a:t>
          </a:r>
          <a:br>
            <a:rPr lang="ru-RU" b="0" i="0" dirty="0" smtClean="0"/>
          </a:br>
          <a:r>
            <a:rPr lang="ru-RU" b="0" i="0" dirty="0" smtClean="0"/>
            <a:t/>
          </a:r>
          <a:br>
            <a:rPr lang="ru-RU" b="0" i="0" dirty="0" smtClean="0"/>
          </a:br>
          <a:r>
            <a:rPr lang="ru-RU" b="1" i="0" dirty="0" smtClean="0">
              <a:solidFill>
                <a:schemeClr val="tx1"/>
              </a:solidFill>
            </a:rPr>
            <a:t>Лекция 3</a:t>
          </a:r>
          <a:r>
            <a:rPr lang="ru-RU" b="0" i="0" dirty="0" smtClean="0"/>
            <a:t>. Туристские услуги</a:t>
          </a:r>
          <a:endParaRPr lang="ru-RU" dirty="0"/>
        </a:p>
      </dgm:t>
    </dgm:pt>
    <dgm:pt modelId="{F54D290D-9B3D-4E04-B998-C660C87AC3DF}" type="parTrans" cxnId="{4EBC38C0-B1CA-48DF-AFB4-FF9CF6D790D2}">
      <dgm:prSet/>
      <dgm:spPr/>
      <dgm:t>
        <a:bodyPr/>
        <a:lstStyle/>
        <a:p>
          <a:endParaRPr lang="ru-RU"/>
        </a:p>
      </dgm:t>
    </dgm:pt>
    <dgm:pt modelId="{0FF067FB-AD19-4E00-A62B-C8FE0ADD6158}" type="sibTrans" cxnId="{4EBC38C0-B1CA-48DF-AFB4-FF9CF6D790D2}">
      <dgm:prSet/>
      <dgm:spPr/>
      <dgm:t>
        <a:bodyPr/>
        <a:lstStyle/>
        <a:p>
          <a:endParaRPr lang="ru-RU"/>
        </a:p>
      </dgm:t>
    </dgm:pt>
    <dgm:pt modelId="{C937450C-601F-4C09-8E47-03FFC0A47245}" type="pres">
      <dgm:prSet presAssocID="{F7E27813-D06D-4DB5-BAB4-A3302433EB6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4055AF4-2883-457E-B99F-5C36D8D08849}" type="pres">
      <dgm:prSet presAssocID="{3F2F2D27-DB80-4C8C-8CF4-C8F006B07BE2}" presName="root" presStyleCnt="0"/>
      <dgm:spPr/>
    </dgm:pt>
    <dgm:pt modelId="{52A79D5E-B822-4923-A092-7A2477886852}" type="pres">
      <dgm:prSet presAssocID="{3F2F2D27-DB80-4C8C-8CF4-C8F006B07BE2}" presName="rootComposite" presStyleCnt="0"/>
      <dgm:spPr/>
    </dgm:pt>
    <dgm:pt modelId="{6712E9EA-2BE6-4107-AC8D-42FE576BF7CC}" type="pres">
      <dgm:prSet presAssocID="{3F2F2D27-DB80-4C8C-8CF4-C8F006B07BE2}" presName="rootText" presStyleLbl="node1" presStyleIdx="0" presStyleCnt="1"/>
      <dgm:spPr/>
    </dgm:pt>
    <dgm:pt modelId="{C849B297-77C2-441C-BD6F-A62AC8321568}" type="pres">
      <dgm:prSet presAssocID="{3F2F2D27-DB80-4C8C-8CF4-C8F006B07BE2}" presName="rootConnector" presStyleLbl="node1" presStyleIdx="0" presStyleCnt="1"/>
      <dgm:spPr/>
    </dgm:pt>
    <dgm:pt modelId="{725945BD-B982-40D3-9B37-9DF428C5CA9F}" type="pres">
      <dgm:prSet presAssocID="{3F2F2D27-DB80-4C8C-8CF4-C8F006B07BE2}" presName="childShape" presStyleCnt="0"/>
      <dgm:spPr/>
    </dgm:pt>
  </dgm:ptLst>
  <dgm:cxnLst>
    <dgm:cxn modelId="{0802546B-2E33-4CB4-835F-EA0EE017FEA4}" type="presOf" srcId="{3F2F2D27-DB80-4C8C-8CF4-C8F006B07BE2}" destId="{6712E9EA-2BE6-4107-AC8D-42FE576BF7CC}" srcOrd="0" destOrd="0" presId="urn:microsoft.com/office/officeart/2005/8/layout/hierarchy3"/>
    <dgm:cxn modelId="{4EBC38C0-B1CA-48DF-AFB4-FF9CF6D790D2}" srcId="{F7E27813-D06D-4DB5-BAB4-A3302433EB6D}" destId="{3F2F2D27-DB80-4C8C-8CF4-C8F006B07BE2}" srcOrd="0" destOrd="0" parTransId="{F54D290D-9B3D-4E04-B998-C660C87AC3DF}" sibTransId="{0FF067FB-AD19-4E00-A62B-C8FE0ADD6158}"/>
    <dgm:cxn modelId="{D83A9124-5325-4B0C-A12C-9BE53B344E91}" type="presOf" srcId="{F7E27813-D06D-4DB5-BAB4-A3302433EB6D}" destId="{C937450C-601F-4C09-8E47-03FFC0A47245}" srcOrd="0" destOrd="0" presId="urn:microsoft.com/office/officeart/2005/8/layout/hierarchy3"/>
    <dgm:cxn modelId="{2262D3D5-D971-45FD-9B22-DA87A7F6A71D}" type="presOf" srcId="{3F2F2D27-DB80-4C8C-8CF4-C8F006B07BE2}" destId="{C849B297-77C2-441C-BD6F-A62AC8321568}" srcOrd="1" destOrd="0" presId="urn:microsoft.com/office/officeart/2005/8/layout/hierarchy3"/>
    <dgm:cxn modelId="{46E5A742-D0BC-4333-9D5D-FB2F2647B926}" type="presParOf" srcId="{C937450C-601F-4C09-8E47-03FFC0A47245}" destId="{B4055AF4-2883-457E-B99F-5C36D8D08849}" srcOrd="0" destOrd="0" presId="urn:microsoft.com/office/officeart/2005/8/layout/hierarchy3"/>
    <dgm:cxn modelId="{9B470250-F242-45D1-A3F4-B8A526599604}" type="presParOf" srcId="{B4055AF4-2883-457E-B99F-5C36D8D08849}" destId="{52A79D5E-B822-4923-A092-7A2477886852}" srcOrd="0" destOrd="0" presId="urn:microsoft.com/office/officeart/2005/8/layout/hierarchy3"/>
    <dgm:cxn modelId="{A94F1FC1-8475-4D0A-BD29-33490091A738}" type="presParOf" srcId="{52A79D5E-B822-4923-A092-7A2477886852}" destId="{6712E9EA-2BE6-4107-AC8D-42FE576BF7CC}" srcOrd="0" destOrd="0" presId="urn:microsoft.com/office/officeart/2005/8/layout/hierarchy3"/>
    <dgm:cxn modelId="{6B23DC2A-EE20-4197-8806-B96F5CC73624}" type="presParOf" srcId="{52A79D5E-B822-4923-A092-7A2477886852}" destId="{C849B297-77C2-441C-BD6F-A62AC8321568}" srcOrd="1" destOrd="0" presId="urn:microsoft.com/office/officeart/2005/8/layout/hierarchy3"/>
    <dgm:cxn modelId="{00648F3C-3F84-4EBB-8489-94CFB9814A4E}" type="presParOf" srcId="{B4055AF4-2883-457E-B99F-5C36D8D08849}" destId="{725945BD-B982-40D3-9B37-9DF428C5CA9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B8C1BBC-0A17-4C4C-B9AB-0E5C44B24D5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D9457E72-46E0-46A4-A33C-7B43055D821A}">
      <dgm:prSet/>
      <dgm:spPr/>
      <dgm:t>
        <a:bodyPr/>
        <a:lstStyle/>
        <a:p>
          <a:pPr rtl="0"/>
          <a:r>
            <a:rPr lang="ru-RU" b="1" i="1" smtClean="0"/>
            <a:t>Тур </a:t>
          </a:r>
          <a:r>
            <a:rPr lang="ru-RU" b="0" i="0" smtClean="0"/>
            <a:t>- первичная единица туристского продукта, реализуемая клиенту как единое целое, продукт труда туроператора на определенный маршрут и в конкретные сроки </a:t>
          </a:r>
          <a:endParaRPr lang="ru-RU"/>
        </a:p>
      </dgm:t>
    </dgm:pt>
    <dgm:pt modelId="{3C8DCA79-CCBB-4DA2-9C55-0202010DD120}" type="parTrans" cxnId="{0C284741-4AD1-4DAD-B98A-EE8B1525DA26}">
      <dgm:prSet/>
      <dgm:spPr/>
      <dgm:t>
        <a:bodyPr/>
        <a:lstStyle/>
        <a:p>
          <a:endParaRPr lang="ru-RU"/>
        </a:p>
      </dgm:t>
    </dgm:pt>
    <dgm:pt modelId="{E5268CD9-2EF0-4BC6-948D-41BAAE530114}" type="sibTrans" cxnId="{0C284741-4AD1-4DAD-B98A-EE8B1525DA26}">
      <dgm:prSet/>
      <dgm:spPr/>
      <dgm:t>
        <a:bodyPr/>
        <a:lstStyle/>
        <a:p>
          <a:endParaRPr lang="ru-RU"/>
        </a:p>
      </dgm:t>
    </dgm:pt>
    <dgm:pt modelId="{7C3F2F1F-CE8F-4C71-8513-7672B3209FB6}">
      <dgm:prSet/>
      <dgm:spPr/>
      <dgm:t>
        <a:bodyPr/>
        <a:lstStyle/>
        <a:p>
          <a:pPr rtl="0"/>
          <a:r>
            <a:rPr lang="ru-RU" b="1" i="1" smtClean="0"/>
            <a:t>Товары </a:t>
          </a:r>
          <a:r>
            <a:rPr lang="ru-RU" b="0" i="0" smtClean="0"/>
            <a:t>- специфическая материальная часть туристского продукта, включающая туристские планы и карты городов, открытки, буклеты, сувениры, туристское снаряжение и т. п., </a:t>
          </a:r>
          <a:endParaRPr lang="ru-RU"/>
        </a:p>
      </dgm:t>
    </dgm:pt>
    <dgm:pt modelId="{57C3D5FA-55C8-48EC-83B4-451630B1B150}" type="parTrans" cxnId="{DB47B771-E7D4-4455-A064-93B1FB9F2669}">
      <dgm:prSet/>
      <dgm:spPr/>
      <dgm:t>
        <a:bodyPr/>
        <a:lstStyle/>
        <a:p>
          <a:endParaRPr lang="ru-RU"/>
        </a:p>
      </dgm:t>
    </dgm:pt>
    <dgm:pt modelId="{517BEDF6-22C3-4DD2-B03E-234471CC1330}" type="sibTrans" cxnId="{DB47B771-E7D4-4455-A064-93B1FB9F2669}">
      <dgm:prSet/>
      <dgm:spPr/>
      <dgm:t>
        <a:bodyPr/>
        <a:lstStyle/>
        <a:p>
          <a:endParaRPr lang="ru-RU"/>
        </a:p>
      </dgm:t>
    </dgm:pt>
    <dgm:pt modelId="{52F2CA0A-4521-4378-812F-C1CA098A38FD}">
      <dgm:prSet/>
      <dgm:spPr/>
      <dgm:t>
        <a:bodyPr/>
        <a:lstStyle/>
        <a:p>
          <a:pPr rtl="0"/>
          <a:r>
            <a:rPr lang="ru-RU" b="1" i="1" smtClean="0"/>
            <a:t>Дополнительные туристско-экскурсионные услуги </a:t>
          </a:r>
          <a:r>
            <a:rPr lang="ru-RU" b="0" i="0" smtClean="0"/>
            <a:t>- услуги, не предусмотренные ваучером или путевкой, доводимые до потребителя в режиме его свободного выбора</a:t>
          </a:r>
          <a:endParaRPr lang="ru-RU"/>
        </a:p>
      </dgm:t>
    </dgm:pt>
    <dgm:pt modelId="{73B170B7-C16C-4EA8-98FE-9ED92DF17D4A}" type="parTrans" cxnId="{3AFC2629-8ADC-4E24-8148-9476488B72C1}">
      <dgm:prSet/>
      <dgm:spPr/>
      <dgm:t>
        <a:bodyPr/>
        <a:lstStyle/>
        <a:p>
          <a:endParaRPr lang="ru-RU"/>
        </a:p>
      </dgm:t>
    </dgm:pt>
    <dgm:pt modelId="{186A304D-5DF4-44BB-9696-6614FFF65D8D}" type="sibTrans" cxnId="{3AFC2629-8ADC-4E24-8148-9476488B72C1}">
      <dgm:prSet/>
      <dgm:spPr/>
      <dgm:t>
        <a:bodyPr/>
        <a:lstStyle/>
        <a:p>
          <a:endParaRPr lang="ru-RU"/>
        </a:p>
      </dgm:t>
    </dgm:pt>
    <dgm:pt modelId="{497D6A8E-2202-447E-90B3-AB3A20E6B289}" type="pres">
      <dgm:prSet presAssocID="{FB8C1BBC-0A17-4C4C-B9AB-0E5C44B24D59}" presName="diagram" presStyleCnt="0">
        <dgm:presLayoutVars>
          <dgm:dir/>
          <dgm:resizeHandles val="exact"/>
        </dgm:presLayoutVars>
      </dgm:prSet>
      <dgm:spPr/>
    </dgm:pt>
    <dgm:pt modelId="{6317F853-6765-4145-AC8D-5DE2FDBA0372}" type="pres">
      <dgm:prSet presAssocID="{D9457E72-46E0-46A4-A33C-7B43055D821A}" presName="node" presStyleLbl="node1" presStyleIdx="0" presStyleCnt="3">
        <dgm:presLayoutVars>
          <dgm:bulletEnabled val="1"/>
        </dgm:presLayoutVars>
      </dgm:prSet>
      <dgm:spPr/>
    </dgm:pt>
    <dgm:pt modelId="{16E4754C-8E4E-45FE-BCF8-2F4313EE187A}" type="pres">
      <dgm:prSet presAssocID="{E5268CD9-2EF0-4BC6-948D-41BAAE530114}" presName="sibTrans" presStyleCnt="0"/>
      <dgm:spPr/>
    </dgm:pt>
    <dgm:pt modelId="{88F8B9EF-C103-4006-8A1A-12FD189A463A}" type="pres">
      <dgm:prSet presAssocID="{7C3F2F1F-CE8F-4C71-8513-7672B3209FB6}" presName="node" presStyleLbl="node1" presStyleIdx="1" presStyleCnt="3">
        <dgm:presLayoutVars>
          <dgm:bulletEnabled val="1"/>
        </dgm:presLayoutVars>
      </dgm:prSet>
      <dgm:spPr/>
    </dgm:pt>
    <dgm:pt modelId="{D67DB60F-044D-41D4-9A28-09F1EB07B513}" type="pres">
      <dgm:prSet presAssocID="{517BEDF6-22C3-4DD2-B03E-234471CC1330}" presName="sibTrans" presStyleCnt="0"/>
      <dgm:spPr/>
    </dgm:pt>
    <dgm:pt modelId="{68FBF947-B4A4-41DA-AE7E-C5F2C127E81D}" type="pres">
      <dgm:prSet presAssocID="{52F2CA0A-4521-4378-812F-C1CA098A38FD}" presName="node" presStyleLbl="node1" presStyleIdx="2" presStyleCnt="3">
        <dgm:presLayoutVars>
          <dgm:bulletEnabled val="1"/>
        </dgm:presLayoutVars>
      </dgm:prSet>
      <dgm:spPr/>
    </dgm:pt>
  </dgm:ptLst>
  <dgm:cxnLst>
    <dgm:cxn modelId="{05EB8E99-9AB9-40D1-9FD4-83CAAA47F632}" type="presOf" srcId="{D9457E72-46E0-46A4-A33C-7B43055D821A}" destId="{6317F853-6765-4145-AC8D-5DE2FDBA0372}" srcOrd="0" destOrd="0" presId="urn:microsoft.com/office/officeart/2005/8/layout/default"/>
    <dgm:cxn modelId="{50B3517E-D232-4BD3-9A5D-EE5D344A8AA9}" type="presOf" srcId="{52F2CA0A-4521-4378-812F-C1CA098A38FD}" destId="{68FBF947-B4A4-41DA-AE7E-C5F2C127E81D}" srcOrd="0" destOrd="0" presId="urn:microsoft.com/office/officeart/2005/8/layout/default"/>
    <dgm:cxn modelId="{0C284741-4AD1-4DAD-B98A-EE8B1525DA26}" srcId="{FB8C1BBC-0A17-4C4C-B9AB-0E5C44B24D59}" destId="{D9457E72-46E0-46A4-A33C-7B43055D821A}" srcOrd="0" destOrd="0" parTransId="{3C8DCA79-CCBB-4DA2-9C55-0202010DD120}" sibTransId="{E5268CD9-2EF0-4BC6-948D-41BAAE530114}"/>
    <dgm:cxn modelId="{1A0E249F-17D1-4475-B37A-DFE26B828AEA}" type="presOf" srcId="{7C3F2F1F-CE8F-4C71-8513-7672B3209FB6}" destId="{88F8B9EF-C103-4006-8A1A-12FD189A463A}" srcOrd="0" destOrd="0" presId="urn:microsoft.com/office/officeart/2005/8/layout/default"/>
    <dgm:cxn modelId="{3AFC2629-8ADC-4E24-8148-9476488B72C1}" srcId="{FB8C1BBC-0A17-4C4C-B9AB-0E5C44B24D59}" destId="{52F2CA0A-4521-4378-812F-C1CA098A38FD}" srcOrd="2" destOrd="0" parTransId="{73B170B7-C16C-4EA8-98FE-9ED92DF17D4A}" sibTransId="{186A304D-5DF4-44BB-9696-6614FFF65D8D}"/>
    <dgm:cxn modelId="{1D0D3FD9-9E7D-47D0-8A2C-6D6644C4F8F2}" type="presOf" srcId="{FB8C1BBC-0A17-4C4C-B9AB-0E5C44B24D59}" destId="{497D6A8E-2202-447E-90B3-AB3A20E6B289}" srcOrd="0" destOrd="0" presId="urn:microsoft.com/office/officeart/2005/8/layout/default"/>
    <dgm:cxn modelId="{DB47B771-E7D4-4455-A064-93B1FB9F2669}" srcId="{FB8C1BBC-0A17-4C4C-B9AB-0E5C44B24D59}" destId="{7C3F2F1F-CE8F-4C71-8513-7672B3209FB6}" srcOrd="1" destOrd="0" parTransId="{57C3D5FA-55C8-48EC-83B4-451630B1B150}" sibTransId="{517BEDF6-22C3-4DD2-B03E-234471CC1330}"/>
    <dgm:cxn modelId="{F0177309-A194-42BD-9F37-9AC569E071E0}" type="presParOf" srcId="{497D6A8E-2202-447E-90B3-AB3A20E6B289}" destId="{6317F853-6765-4145-AC8D-5DE2FDBA0372}" srcOrd="0" destOrd="0" presId="urn:microsoft.com/office/officeart/2005/8/layout/default"/>
    <dgm:cxn modelId="{7C877B56-A224-4250-BF64-78151A984C77}" type="presParOf" srcId="{497D6A8E-2202-447E-90B3-AB3A20E6B289}" destId="{16E4754C-8E4E-45FE-BCF8-2F4313EE187A}" srcOrd="1" destOrd="0" presId="urn:microsoft.com/office/officeart/2005/8/layout/default"/>
    <dgm:cxn modelId="{86C37324-654E-4111-8227-CCDDDA68D640}" type="presParOf" srcId="{497D6A8E-2202-447E-90B3-AB3A20E6B289}" destId="{88F8B9EF-C103-4006-8A1A-12FD189A463A}" srcOrd="2" destOrd="0" presId="urn:microsoft.com/office/officeart/2005/8/layout/default"/>
    <dgm:cxn modelId="{B42D055D-1D53-4169-AB3F-6A8C478C8B23}" type="presParOf" srcId="{497D6A8E-2202-447E-90B3-AB3A20E6B289}" destId="{D67DB60F-044D-41D4-9A28-09F1EB07B513}" srcOrd="3" destOrd="0" presId="urn:microsoft.com/office/officeart/2005/8/layout/default"/>
    <dgm:cxn modelId="{C4DE768B-DCBA-454B-AAEE-0B6272180812}" type="presParOf" srcId="{497D6A8E-2202-447E-90B3-AB3A20E6B289}" destId="{68FBF947-B4A4-41DA-AE7E-C5F2C127E81D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3D1F98D-CDF0-4AD2-86F3-C2A3DE698110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07F9CE2-D167-423D-A9DA-699DF75E793F}">
      <dgm:prSet/>
      <dgm:spPr/>
      <dgm:t>
        <a:bodyPr/>
        <a:lstStyle/>
        <a:p>
          <a:pPr rtl="0"/>
          <a:r>
            <a:rPr lang="ru-RU" b="1" i="0" dirty="0" err="1" smtClean="0">
              <a:solidFill>
                <a:schemeClr val="tx1"/>
              </a:solidFill>
            </a:rPr>
            <a:t>ТПр</a:t>
          </a:r>
          <a:r>
            <a:rPr lang="ru-RU" b="1" i="0" dirty="0" smtClean="0">
              <a:solidFill>
                <a:schemeClr val="tx1"/>
              </a:solidFill>
            </a:rPr>
            <a:t> (100 %) </a:t>
          </a:r>
          <a:r>
            <a:rPr lang="ru-RU" b="1" i="0" dirty="0" smtClean="0"/>
            <a:t>= Т (30 %) + ДТЭУ (40 %) + </a:t>
          </a:r>
          <a:r>
            <a:rPr lang="ru-RU" b="1" i="0" dirty="0" err="1" smtClean="0"/>
            <a:t>Тв</a:t>
          </a:r>
          <a:r>
            <a:rPr lang="ru-RU" b="1" i="0" dirty="0" smtClean="0"/>
            <a:t> (30 %)</a:t>
          </a:r>
          <a:endParaRPr lang="ru-RU" dirty="0"/>
        </a:p>
      </dgm:t>
    </dgm:pt>
    <dgm:pt modelId="{6F5E33C2-91F3-4A61-893C-4D7913D9ACC3}" type="parTrans" cxnId="{520D9FBA-747C-4968-86E7-9949EB9D70DE}">
      <dgm:prSet/>
      <dgm:spPr/>
      <dgm:t>
        <a:bodyPr/>
        <a:lstStyle/>
        <a:p>
          <a:endParaRPr lang="ru-RU"/>
        </a:p>
      </dgm:t>
    </dgm:pt>
    <dgm:pt modelId="{AE396942-725C-464C-8DDF-4A84CDA876DB}" type="sibTrans" cxnId="{520D9FBA-747C-4968-86E7-9949EB9D70DE}">
      <dgm:prSet/>
      <dgm:spPr/>
      <dgm:t>
        <a:bodyPr/>
        <a:lstStyle/>
        <a:p>
          <a:endParaRPr lang="ru-RU"/>
        </a:p>
      </dgm:t>
    </dgm:pt>
    <dgm:pt modelId="{2AF30B39-327A-44CB-8796-226232749249}">
      <dgm:prSet/>
      <dgm:spPr/>
      <dgm:t>
        <a:bodyPr/>
        <a:lstStyle/>
        <a:p>
          <a:pPr rtl="0"/>
          <a:r>
            <a:rPr lang="ru-RU" b="0" i="1" smtClean="0"/>
            <a:t>где ТПр - стоимость туристского продукта; </a:t>
          </a:r>
          <a:endParaRPr lang="ru-RU"/>
        </a:p>
      </dgm:t>
    </dgm:pt>
    <dgm:pt modelId="{A319AB08-E9F2-4174-9D54-2FD22D527FB8}" type="parTrans" cxnId="{9F38743E-10B4-452C-B3BC-B950CEF2A4A2}">
      <dgm:prSet/>
      <dgm:spPr/>
      <dgm:t>
        <a:bodyPr/>
        <a:lstStyle/>
        <a:p>
          <a:endParaRPr lang="ru-RU"/>
        </a:p>
      </dgm:t>
    </dgm:pt>
    <dgm:pt modelId="{0DDFE245-9353-4D9F-BD02-6AB64C857BEE}" type="sibTrans" cxnId="{9F38743E-10B4-452C-B3BC-B950CEF2A4A2}">
      <dgm:prSet/>
      <dgm:spPr/>
      <dgm:t>
        <a:bodyPr/>
        <a:lstStyle/>
        <a:p>
          <a:endParaRPr lang="ru-RU"/>
        </a:p>
      </dgm:t>
    </dgm:pt>
    <dgm:pt modelId="{5EEBFF05-291E-4698-93B1-571895A01597}">
      <dgm:prSet/>
      <dgm:spPr/>
      <dgm:t>
        <a:bodyPr/>
        <a:lstStyle/>
        <a:p>
          <a:pPr rtl="0"/>
          <a:r>
            <a:rPr lang="ru-RU" b="0" i="1" smtClean="0"/>
            <a:t>Т - стоимость тура;</a:t>
          </a:r>
          <a:endParaRPr lang="ru-RU"/>
        </a:p>
      </dgm:t>
    </dgm:pt>
    <dgm:pt modelId="{FF28F155-D154-485D-ACC0-C8BCD3E6F9BF}" type="parTrans" cxnId="{266C9670-42CA-4B39-AC07-27FB7AD6A2AF}">
      <dgm:prSet/>
      <dgm:spPr/>
      <dgm:t>
        <a:bodyPr/>
        <a:lstStyle/>
        <a:p>
          <a:endParaRPr lang="ru-RU"/>
        </a:p>
      </dgm:t>
    </dgm:pt>
    <dgm:pt modelId="{539646AF-2FF4-4E44-9F39-734A26C2745C}" type="sibTrans" cxnId="{266C9670-42CA-4B39-AC07-27FB7AD6A2AF}">
      <dgm:prSet/>
      <dgm:spPr/>
      <dgm:t>
        <a:bodyPr/>
        <a:lstStyle/>
        <a:p>
          <a:endParaRPr lang="ru-RU"/>
        </a:p>
      </dgm:t>
    </dgm:pt>
    <dgm:pt modelId="{54A72A5C-6227-4020-BF42-ED2E75A79B51}">
      <dgm:prSet/>
      <dgm:spPr/>
      <dgm:t>
        <a:bodyPr/>
        <a:lstStyle/>
        <a:p>
          <a:pPr rtl="0"/>
          <a:r>
            <a:rPr lang="ru-RU" b="0" i="1" dirty="0" smtClean="0"/>
            <a:t>ДТЭУ - стоимость дополнительных услуг;</a:t>
          </a:r>
        </a:p>
        <a:p>
          <a:pPr rtl="0"/>
          <a:r>
            <a:rPr lang="ru-RU" b="0" i="1" dirty="0" err="1" smtClean="0"/>
            <a:t>Тв</a:t>
          </a:r>
          <a:r>
            <a:rPr lang="ru-RU" b="0" i="1" dirty="0" smtClean="0"/>
            <a:t> - стоимость купленных товаров.</a:t>
          </a:r>
          <a:endParaRPr lang="ru-RU" dirty="0"/>
        </a:p>
      </dgm:t>
    </dgm:pt>
    <dgm:pt modelId="{AE04E8FA-4B04-46CD-AC22-E3BA30B606F6}" type="parTrans" cxnId="{15733FD9-3973-49EF-BFA9-2C0F82CF2952}">
      <dgm:prSet/>
      <dgm:spPr/>
      <dgm:t>
        <a:bodyPr/>
        <a:lstStyle/>
        <a:p>
          <a:endParaRPr lang="ru-RU"/>
        </a:p>
      </dgm:t>
    </dgm:pt>
    <dgm:pt modelId="{0E712DE1-C12D-4BAA-85B8-7F56DADBA637}" type="sibTrans" cxnId="{15733FD9-3973-49EF-BFA9-2C0F82CF2952}">
      <dgm:prSet/>
      <dgm:spPr/>
      <dgm:t>
        <a:bodyPr/>
        <a:lstStyle/>
        <a:p>
          <a:endParaRPr lang="ru-RU"/>
        </a:p>
      </dgm:t>
    </dgm:pt>
    <dgm:pt modelId="{E21DC1BF-E6A5-4F52-AA5F-533039DC9307}" type="pres">
      <dgm:prSet presAssocID="{73D1F98D-CDF0-4AD2-86F3-C2A3DE69811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7D89100-4E61-4859-996A-2D176DDA9D95}" type="pres">
      <dgm:prSet presAssocID="{307F9CE2-D167-423D-A9DA-699DF75E793F}" presName="vertOne" presStyleCnt="0"/>
      <dgm:spPr/>
    </dgm:pt>
    <dgm:pt modelId="{5F2C95F9-B864-4A76-AA9A-D82F5E56C4F1}" type="pres">
      <dgm:prSet presAssocID="{307F9CE2-D167-423D-A9DA-699DF75E793F}" presName="txOne" presStyleLbl="node0" presStyleIdx="0" presStyleCnt="1">
        <dgm:presLayoutVars>
          <dgm:chPref val="3"/>
        </dgm:presLayoutVars>
      </dgm:prSet>
      <dgm:spPr/>
    </dgm:pt>
    <dgm:pt modelId="{219D07B7-D532-4B7C-96E9-42B1E857FBFB}" type="pres">
      <dgm:prSet presAssocID="{307F9CE2-D167-423D-A9DA-699DF75E793F}" presName="parTransOne" presStyleCnt="0"/>
      <dgm:spPr/>
    </dgm:pt>
    <dgm:pt modelId="{ED52CBC8-1FFD-4F6E-8E12-1A069C412795}" type="pres">
      <dgm:prSet presAssocID="{307F9CE2-D167-423D-A9DA-699DF75E793F}" presName="horzOne" presStyleCnt="0"/>
      <dgm:spPr/>
    </dgm:pt>
    <dgm:pt modelId="{AE979775-4A2F-4249-93F5-7545EB917C3C}" type="pres">
      <dgm:prSet presAssocID="{2AF30B39-327A-44CB-8796-226232749249}" presName="vertTwo" presStyleCnt="0"/>
      <dgm:spPr/>
    </dgm:pt>
    <dgm:pt modelId="{CC019DB1-8F99-4405-A7B4-C3185A1B2072}" type="pres">
      <dgm:prSet presAssocID="{2AF30B39-327A-44CB-8796-226232749249}" presName="txTwo" presStyleLbl="node2" presStyleIdx="0" presStyleCnt="3">
        <dgm:presLayoutVars>
          <dgm:chPref val="3"/>
        </dgm:presLayoutVars>
      </dgm:prSet>
      <dgm:spPr/>
    </dgm:pt>
    <dgm:pt modelId="{F226F518-A55F-4D1C-BA61-0EAC52C87566}" type="pres">
      <dgm:prSet presAssocID="{2AF30B39-327A-44CB-8796-226232749249}" presName="horzTwo" presStyleCnt="0"/>
      <dgm:spPr/>
    </dgm:pt>
    <dgm:pt modelId="{E9AE7357-AB29-4990-9C39-CBA99EC86701}" type="pres">
      <dgm:prSet presAssocID="{0DDFE245-9353-4D9F-BD02-6AB64C857BEE}" presName="sibSpaceTwo" presStyleCnt="0"/>
      <dgm:spPr/>
    </dgm:pt>
    <dgm:pt modelId="{8C94A098-0617-4338-9910-D88443A1613B}" type="pres">
      <dgm:prSet presAssocID="{5EEBFF05-291E-4698-93B1-571895A01597}" presName="vertTwo" presStyleCnt="0"/>
      <dgm:spPr/>
    </dgm:pt>
    <dgm:pt modelId="{7AC97314-311D-4B9A-8BD3-3B544BE1624F}" type="pres">
      <dgm:prSet presAssocID="{5EEBFF05-291E-4698-93B1-571895A01597}" presName="txTwo" presStyleLbl="node2" presStyleIdx="1" presStyleCnt="3">
        <dgm:presLayoutVars>
          <dgm:chPref val="3"/>
        </dgm:presLayoutVars>
      </dgm:prSet>
      <dgm:spPr/>
    </dgm:pt>
    <dgm:pt modelId="{2CD6369E-7A5D-402D-A9D8-C56E7B894BED}" type="pres">
      <dgm:prSet presAssocID="{5EEBFF05-291E-4698-93B1-571895A01597}" presName="horzTwo" presStyleCnt="0"/>
      <dgm:spPr/>
    </dgm:pt>
    <dgm:pt modelId="{FFBA9AFB-FBF0-4106-BCC7-FCD14FD09AEA}" type="pres">
      <dgm:prSet presAssocID="{539646AF-2FF4-4E44-9F39-734A26C2745C}" presName="sibSpaceTwo" presStyleCnt="0"/>
      <dgm:spPr/>
    </dgm:pt>
    <dgm:pt modelId="{28D5D88E-0C9B-4B58-8F29-D667BDAAE2CC}" type="pres">
      <dgm:prSet presAssocID="{54A72A5C-6227-4020-BF42-ED2E75A79B51}" presName="vertTwo" presStyleCnt="0"/>
      <dgm:spPr/>
    </dgm:pt>
    <dgm:pt modelId="{37445DC5-BE49-48A6-BD90-627B4C27824F}" type="pres">
      <dgm:prSet presAssocID="{54A72A5C-6227-4020-BF42-ED2E75A79B51}" presName="txTwo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9F6E0B0-1853-4BB4-B2D0-D4EB535F3611}" type="pres">
      <dgm:prSet presAssocID="{54A72A5C-6227-4020-BF42-ED2E75A79B51}" presName="horzTwo" presStyleCnt="0"/>
      <dgm:spPr/>
    </dgm:pt>
  </dgm:ptLst>
  <dgm:cxnLst>
    <dgm:cxn modelId="{266C9670-42CA-4B39-AC07-27FB7AD6A2AF}" srcId="{307F9CE2-D167-423D-A9DA-699DF75E793F}" destId="{5EEBFF05-291E-4698-93B1-571895A01597}" srcOrd="1" destOrd="0" parTransId="{FF28F155-D154-485D-ACC0-C8BCD3E6F9BF}" sibTransId="{539646AF-2FF4-4E44-9F39-734A26C2745C}"/>
    <dgm:cxn modelId="{9F38743E-10B4-452C-B3BC-B950CEF2A4A2}" srcId="{307F9CE2-D167-423D-A9DA-699DF75E793F}" destId="{2AF30B39-327A-44CB-8796-226232749249}" srcOrd="0" destOrd="0" parTransId="{A319AB08-E9F2-4174-9D54-2FD22D527FB8}" sibTransId="{0DDFE245-9353-4D9F-BD02-6AB64C857BEE}"/>
    <dgm:cxn modelId="{93929D55-D486-4A34-8FF0-01E33BEA1343}" type="presOf" srcId="{2AF30B39-327A-44CB-8796-226232749249}" destId="{CC019DB1-8F99-4405-A7B4-C3185A1B2072}" srcOrd="0" destOrd="0" presId="urn:microsoft.com/office/officeart/2005/8/layout/hierarchy4"/>
    <dgm:cxn modelId="{4D77340B-B054-4AC5-8B76-8B392D8A4E26}" type="presOf" srcId="{73D1F98D-CDF0-4AD2-86F3-C2A3DE698110}" destId="{E21DC1BF-E6A5-4F52-AA5F-533039DC9307}" srcOrd="0" destOrd="0" presId="urn:microsoft.com/office/officeart/2005/8/layout/hierarchy4"/>
    <dgm:cxn modelId="{1D183C8A-2ADF-441E-8B1B-4AEAA4684BD3}" type="presOf" srcId="{54A72A5C-6227-4020-BF42-ED2E75A79B51}" destId="{37445DC5-BE49-48A6-BD90-627B4C27824F}" srcOrd="0" destOrd="0" presId="urn:microsoft.com/office/officeart/2005/8/layout/hierarchy4"/>
    <dgm:cxn modelId="{15733FD9-3973-49EF-BFA9-2C0F82CF2952}" srcId="{307F9CE2-D167-423D-A9DA-699DF75E793F}" destId="{54A72A5C-6227-4020-BF42-ED2E75A79B51}" srcOrd="2" destOrd="0" parTransId="{AE04E8FA-4B04-46CD-AC22-E3BA30B606F6}" sibTransId="{0E712DE1-C12D-4BAA-85B8-7F56DADBA637}"/>
    <dgm:cxn modelId="{7EBDCCB0-472D-47C3-8D28-E423B44FBA9B}" type="presOf" srcId="{307F9CE2-D167-423D-A9DA-699DF75E793F}" destId="{5F2C95F9-B864-4A76-AA9A-D82F5E56C4F1}" srcOrd="0" destOrd="0" presId="urn:microsoft.com/office/officeart/2005/8/layout/hierarchy4"/>
    <dgm:cxn modelId="{520D9FBA-747C-4968-86E7-9949EB9D70DE}" srcId="{73D1F98D-CDF0-4AD2-86F3-C2A3DE698110}" destId="{307F9CE2-D167-423D-A9DA-699DF75E793F}" srcOrd="0" destOrd="0" parTransId="{6F5E33C2-91F3-4A61-893C-4D7913D9ACC3}" sibTransId="{AE396942-725C-464C-8DDF-4A84CDA876DB}"/>
    <dgm:cxn modelId="{E9A6E342-E171-420A-9B87-0177116C6194}" type="presOf" srcId="{5EEBFF05-291E-4698-93B1-571895A01597}" destId="{7AC97314-311D-4B9A-8BD3-3B544BE1624F}" srcOrd="0" destOrd="0" presId="urn:microsoft.com/office/officeart/2005/8/layout/hierarchy4"/>
    <dgm:cxn modelId="{9B062572-A1DE-4166-B53F-3B7B17854E3F}" type="presParOf" srcId="{E21DC1BF-E6A5-4F52-AA5F-533039DC9307}" destId="{B7D89100-4E61-4859-996A-2D176DDA9D95}" srcOrd="0" destOrd="0" presId="urn:microsoft.com/office/officeart/2005/8/layout/hierarchy4"/>
    <dgm:cxn modelId="{5583DE42-EFFD-45CB-BD96-BE799AF41053}" type="presParOf" srcId="{B7D89100-4E61-4859-996A-2D176DDA9D95}" destId="{5F2C95F9-B864-4A76-AA9A-D82F5E56C4F1}" srcOrd="0" destOrd="0" presId="urn:microsoft.com/office/officeart/2005/8/layout/hierarchy4"/>
    <dgm:cxn modelId="{16AABC7A-6650-47CB-A2DF-5F5AC6BF6788}" type="presParOf" srcId="{B7D89100-4E61-4859-996A-2D176DDA9D95}" destId="{219D07B7-D532-4B7C-96E9-42B1E857FBFB}" srcOrd="1" destOrd="0" presId="urn:microsoft.com/office/officeart/2005/8/layout/hierarchy4"/>
    <dgm:cxn modelId="{3F84A8CC-67D4-48DE-B22D-5F4C1346473F}" type="presParOf" srcId="{B7D89100-4E61-4859-996A-2D176DDA9D95}" destId="{ED52CBC8-1FFD-4F6E-8E12-1A069C412795}" srcOrd="2" destOrd="0" presId="urn:microsoft.com/office/officeart/2005/8/layout/hierarchy4"/>
    <dgm:cxn modelId="{8177B076-FDAF-4C03-8BCD-8AC76142C3B4}" type="presParOf" srcId="{ED52CBC8-1FFD-4F6E-8E12-1A069C412795}" destId="{AE979775-4A2F-4249-93F5-7545EB917C3C}" srcOrd="0" destOrd="0" presId="urn:microsoft.com/office/officeart/2005/8/layout/hierarchy4"/>
    <dgm:cxn modelId="{F6C7C1D3-01D7-4F22-97BB-18BDF77DF8F6}" type="presParOf" srcId="{AE979775-4A2F-4249-93F5-7545EB917C3C}" destId="{CC019DB1-8F99-4405-A7B4-C3185A1B2072}" srcOrd="0" destOrd="0" presId="urn:microsoft.com/office/officeart/2005/8/layout/hierarchy4"/>
    <dgm:cxn modelId="{1E8CFCFB-6B58-45A5-8937-6C2A4DB77144}" type="presParOf" srcId="{AE979775-4A2F-4249-93F5-7545EB917C3C}" destId="{F226F518-A55F-4D1C-BA61-0EAC52C87566}" srcOrd="1" destOrd="0" presId="urn:microsoft.com/office/officeart/2005/8/layout/hierarchy4"/>
    <dgm:cxn modelId="{94AA4414-F233-4A38-AE3C-9E460D24AC00}" type="presParOf" srcId="{ED52CBC8-1FFD-4F6E-8E12-1A069C412795}" destId="{E9AE7357-AB29-4990-9C39-CBA99EC86701}" srcOrd="1" destOrd="0" presId="urn:microsoft.com/office/officeart/2005/8/layout/hierarchy4"/>
    <dgm:cxn modelId="{728ED274-1EF6-4754-BF79-AA223CB56AD0}" type="presParOf" srcId="{ED52CBC8-1FFD-4F6E-8E12-1A069C412795}" destId="{8C94A098-0617-4338-9910-D88443A1613B}" srcOrd="2" destOrd="0" presId="urn:microsoft.com/office/officeart/2005/8/layout/hierarchy4"/>
    <dgm:cxn modelId="{0770E043-2096-47EA-A5B1-7288FB8880E3}" type="presParOf" srcId="{8C94A098-0617-4338-9910-D88443A1613B}" destId="{7AC97314-311D-4B9A-8BD3-3B544BE1624F}" srcOrd="0" destOrd="0" presId="urn:microsoft.com/office/officeart/2005/8/layout/hierarchy4"/>
    <dgm:cxn modelId="{98D7E370-79F8-45A4-91EE-3926D66BFD55}" type="presParOf" srcId="{8C94A098-0617-4338-9910-D88443A1613B}" destId="{2CD6369E-7A5D-402D-A9D8-C56E7B894BED}" srcOrd="1" destOrd="0" presId="urn:microsoft.com/office/officeart/2005/8/layout/hierarchy4"/>
    <dgm:cxn modelId="{1EC29858-6686-49AE-9301-F7F1AF91DD74}" type="presParOf" srcId="{ED52CBC8-1FFD-4F6E-8E12-1A069C412795}" destId="{FFBA9AFB-FBF0-4106-BCC7-FCD14FD09AEA}" srcOrd="3" destOrd="0" presId="urn:microsoft.com/office/officeart/2005/8/layout/hierarchy4"/>
    <dgm:cxn modelId="{408F33A5-83BA-4342-8625-C64E2A29CA84}" type="presParOf" srcId="{ED52CBC8-1FFD-4F6E-8E12-1A069C412795}" destId="{28D5D88E-0C9B-4B58-8F29-D667BDAAE2CC}" srcOrd="4" destOrd="0" presId="urn:microsoft.com/office/officeart/2005/8/layout/hierarchy4"/>
    <dgm:cxn modelId="{B4AAC412-8771-42A7-AC47-ED4575A9DE44}" type="presParOf" srcId="{28D5D88E-0C9B-4B58-8F29-D667BDAAE2CC}" destId="{37445DC5-BE49-48A6-BD90-627B4C27824F}" srcOrd="0" destOrd="0" presId="urn:microsoft.com/office/officeart/2005/8/layout/hierarchy4"/>
    <dgm:cxn modelId="{AE320688-9026-4B7C-8AF2-F7A4048829C9}" type="presParOf" srcId="{28D5D88E-0C9B-4B58-8F29-D667BDAAE2CC}" destId="{69F6E0B0-1853-4BB4-B2D0-D4EB535F3611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B87CC64-47D0-41D2-B04C-C92D0A9B935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7FF3597-0B88-4765-86CE-C8F09671EC5E}">
      <dgm:prSet/>
      <dgm:spPr/>
      <dgm:t>
        <a:bodyPr/>
        <a:lstStyle/>
        <a:p>
          <a:pPr algn="ctr" rtl="0"/>
          <a:r>
            <a:rPr lang="ru-RU" b="1" i="0" dirty="0" smtClean="0">
              <a:solidFill>
                <a:schemeClr val="tx1"/>
              </a:solidFill>
            </a:rPr>
            <a:t>Валовой туристский продукт </a:t>
          </a:r>
          <a:r>
            <a:rPr lang="ru-RU" b="0" i="0" dirty="0" smtClean="0"/>
            <a:t>– суммарный объем товаров и услуг, производимых (потребляемых) в сфере туризма </a:t>
          </a:r>
          <a:endParaRPr lang="ru-RU" dirty="0"/>
        </a:p>
      </dgm:t>
    </dgm:pt>
    <dgm:pt modelId="{461459BA-36D8-4581-9746-338F95D33FCE}" type="parTrans" cxnId="{F3159596-A752-4258-BC05-B3A2A19E59E2}">
      <dgm:prSet/>
      <dgm:spPr/>
      <dgm:t>
        <a:bodyPr/>
        <a:lstStyle/>
        <a:p>
          <a:endParaRPr lang="ru-RU"/>
        </a:p>
      </dgm:t>
    </dgm:pt>
    <dgm:pt modelId="{8AD550C1-FF1A-4BDD-8A7C-7DE684430E94}" type="sibTrans" cxnId="{F3159596-A752-4258-BC05-B3A2A19E59E2}">
      <dgm:prSet/>
      <dgm:spPr/>
      <dgm:t>
        <a:bodyPr/>
        <a:lstStyle/>
        <a:p>
          <a:endParaRPr lang="ru-RU"/>
        </a:p>
      </dgm:t>
    </dgm:pt>
    <dgm:pt modelId="{8502E643-2F38-4741-8F56-E3805043DF36}" type="pres">
      <dgm:prSet presAssocID="{4B87CC64-47D0-41D2-B04C-C92D0A9B935C}" presName="linear" presStyleCnt="0">
        <dgm:presLayoutVars>
          <dgm:animLvl val="lvl"/>
          <dgm:resizeHandles val="exact"/>
        </dgm:presLayoutVars>
      </dgm:prSet>
      <dgm:spPr/>
    </dgm:pt>
    <dgm:pt modelId="{087D88F2-D730-4B24-A628-F6132D7001C6}" type="pres">
      <dgm:prSet presAssocID="{77FF3597-0B88-4765-86CE-C8F09671EC5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32CDC0BA-2E1A-4AD0-8B45-1FFD528D7148}" type="presOf" srcId="{77FF3597-0B88-4765-86CE-C8F09671EC5E}" destId="{087D88F2-D730-4B24-A628-F6132D7001C6}" srcOrd="0" destOrd="0" presId="urn:microsoft.com/office/officeart/2005/8/layout/vList2"/>
    <dgm:cxn modelId="{F3159596-A752-4258-BC05-B3A2A19E59E2}" srcId="{4B87CC64-47D0-41D2-B04C-C92D0A9B935C}" destId="{77FF3597-0B88-4765-86CE-C8F09671EC5E}" srcOrd="0" destOrd="0" parTransId="{461459BA-36D8-4581-9746-338F95D33FCE}" sibTransId="{8AD550C1-FF1A-4BDD-8A7C-7DE684430E94}"/>
    <dgm:cxn modelId="{3C89BB29-1A08-45B4-B52D-560492C7FBF2}" type="presOf" srcId="{4B87CC64-47D0-41D2-B04C-C92D0A9B935C}" destId="{8502E643-2F38-4741-8F56-E3805043DF36}" srcOrd="0" destOrd="0" presId="urn:microsoft.com/office/officeart/2005/8/layout/vList2"/>
    <dgm:cxn modelId="{425934A3-F35B-4427-B1FF-B1DC40CB1C78}" type="presParOf" srcId="{8502E643-2F38-4741-8F56-E3805043DF36}" destId="{087D88F2-D730-4B24-A628-F6132D7001C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6BFE635-5516-4E15-8B3F-208C89054E21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1CA5942-1EA2-4167-AFCE-FCD703636F71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tx1"/>
              </a:solidFill>
            </a:rPr>
            <a:t>Туристский продукт оценивается </a:t>
          </a:r>
          <a:r>
            <a:rPr lang="ru-RU" b="0" i="0" dirty="0" smtClean="0"/>
            <a:t>как суммарный объем товаров и услуг, производимых в сфере туризма. Он может быть оценен двумя способами:</a:t>
          </a:r>
          <a:endParaRPr lang="ru-RU" dirty="0"/>
        </a:p>
      </dgm:t>
    </dgm:pt>
    <dgm:pt modelId="{A3FA4CB4-9400-4B6D-BE49-00F6D9C331C3}" type="parTrans" cxnId="{5E1AD37A-C540-4BF9-A822-BB9A933B34A9}">
      <dgm:prSet/>
      <dgm:spPr/>
      <dgm:t>
        <a:bodyPr/>
        <a:lstStyle/>
        <a:p>
          <a:endParaRPr lang="ru-RU"/>
        </a:p>
      </dgm:t>
    </dgm:pt>
    <dgm:pt modelId="{5A205F1C-F1A8-45B4-8317-8C5354F734EC}" type="sibTrans" cxnId="{5E1AD37A-C540-4BF9-A822-BB9A933B34A9}">
      <dgm:prSet/>
      <dgm:spPr/>
      <dgm:t>
        <a:bodyPr/>
        <a:lstStyle/>
        <a:p>
          <a:endParaRPr lang="ru-RU"/>
        </a:p>
      </dgm:t>
    </dgm:pt>
    <dgm:pt modelId="{85DE11CB-05CB-4475-945C-95AEE057D009}">
      <dgm:prSet/>
      <dgm:spPr/>
      <dgm:t>
        <a:bodyPr/>
        <a:lstStyle/>
        <a:p>
          <a:pPr rtl="0"/>
          <a:r>
            <a:rPr lang="ru-RU" b="0" i="0" smtClean="0"/>
            <a:t>как сумма всех произведенных затрат;</a:t>
          </a:r>
          <a:endParaRPr lang="ru-RU"/>
        </a:p>
      </dgm:t>
    </dgm:pt>
    <dgm:pt modelId="{F8740978-93AA-46B0-A2AB-EAAC54045F17}" type="parTrans" cxnId="{4FA409C5-F58D-4963-BA25-A8251F38407A}">
      <dgm:prSet/>
      <dgm:spPr/>
      <dgm:t>
        <a:bodyPr/>
        <a:lstStyle/>
        <a:p>
          <a:endParaRPr lang="ru-RU"/>
        </a:p>
      </dgm:t>
    </dgm:pt>
    <dgm:pt modelId="{E439693E-9C91-4411-825D-B64A2B2F6533}" type="sibTrans" cxnId="{4FA409C5-F58D-4963-BA25-A8251F38407A}">
      <dgm:prSet/>
      <dgm:spPr/>
      <dgm:t>
        <a:bodyPr/>
        <a:lstStyle/>
        <a:p>
          <a:endParaRPr lang="ru-RU"/>
        </a:p>
      </dgm:t>
    </dgm:pt>
    <dgm:pt modelId="{3BEA3857-D9D0-4557-9F05-D2CAABB448CB}">
      <dgm:prSet/>
      <dgm:spPr/>
      <dgm:t>
        <a:bodyPr/>
        <a:lstStyle/>
        <a:p>
          <a:pPr rtl="0"/>
          <a:r>
            <a:rPr lang="ru-RU" b="0" i="0" smtClean="0"/>
            <a:t>как сумма всех расходов туристов (туристских расходов), т. е. доход от туризма.</a:t>
          </a:r>
          <a:endParaRPr lang="ru-RU"/>
        </a:p>
      </dgm:t>
    </dgm:pt>
    <dgm:pt modelId="{17187682-92BE-4900-967B-5C798F1D77C0}" type="parTrans" cxnId="{F660A5A6-1852-4E79-9F05-895499570AEB}">
      <dgm:prSet/>
      <dgm:spPr/>
      <dgm:t>
        <a:bodyPr/>
        <a:lstStyle/>
        <a:p>
          <a:endParaRPr lang="ru-RU"/>
        </a:p>
      </dgm:t>
    </dgm:pt>
    <dgm:pt modelId="{F4A6B204-0761-469B-A467-C793BC303627}" type="sibTrans" cxnId="{F660A5A6-1852-4E79-9F05-895499570AEB}">
      <dgm:prSet/>
      <dgm:spPr/>
      <dgm:t>
        <a:bodyPr/>
        <a:lstStyle/>
        <a:p>
          <a:endParaRPr lang="ru-RU"/>
        </a:p>
      </dgm:t>
    </dgm:pt>
    <dgm:pt modelId="{F87153CF-1C28-4FEF-BB76-7FFA53F8A42F}" type="pres">
      <dgm:prSet presAssocID="{F6BFE635-5516-4E15-8B3F-208C89054E21}" presName="Name0" presStyleCnt="0">
        <dgm:presLayoutVars>
          <dgm:dir/>
          <dgm:animLvl val="lvl"/>
          <dgm:resizeHandles val="exact"/>
        </dgm:presLayoutVars>
      </dgm:prSet>
      <dgm:spPr/>
    </dgm:pt>
    <dgm:pt modelId="{485FA8A3-F659-4E0F-BD06-D2F71A459CBD}" type="pres">
      <dgm:prSet presAssocID="{3BEA3857-D9D0-4557-9F05-D2CAABB448CB}" presName="boxAndChildren" presStyleCnt="0"/>
      <dgm:spPr/>
    </dgm:pt>
    <dgm:pt modelId="{8AAD508B-538E-49B5-ADA9-9760E06DEC06}" type="pres">
      <dgm:prSet presAssocID="{3BEA3857-D9D0-4557-9F05-D2CAABB448CB}" presName="parentTextBox" presStyleLbl="node1" presStyleIdx="0" presStyleCnt="3"/>
      <dgm:spPr/>
    </dgm:pt>
    <dgm:pt modelId="{9A486F3D-F3C0-4F64-BBA9-6B6C2B6FCF52}" type="pres">
      <dgm:prSet presAssocID="{E439693E-9C91-4411-825D-B64A2B2F6533}" presName="sp" presStyleCnt="0"/>
      <dgm:spPr/>
    </dgm:pt>
    <dgm:pt modelId="{CFCD732C-5E21-4867-8CE4-FCC288F53245}" type="pres">
      <dgm:prSet presAssocID="{85DE11CB-05CB-4475-945C-95AEE057D009}" presName="arrowAndChildren" presStyleCnt="0"/>
      <dgm:spPr/>
    </dgm:pt>
    <dgm:pt modelId="{39B5C990-2DB9-468B-9168-39DF02F9D293}" type="pres">
      <dgm:prSet presAssocID="{85DE11CB-05CB-4475-945C-95AEE057D009}" presName="parentTextArrow" presStyleLbl="node1" presStyleIdx="1" presStyleCnt="3"/>
      <dgm:spPr/>
    </dgm:pt>
    <dgm:pt modelId="{457E3F86-F5DC-4A98-A32C-FCCEF1B80704}" type="pres">
      <dgm:prSet presAssocID="{5A205F1C-F1A8-45B4-8317-8C5354F734EC}" presName="sp" presStyleCnt="0"/>
      <dgm:spPr/>
    </dgm:pt>
    <dgm:pt modelId="{5D95E3B6-76DC-4E9A-9EEF-EB6C98750756}" type="pres">
      <dgm:prSet presAssocID="{A1CA5942-1EA2-4167-AFCE-FCD703636F71}" presName="arrowAndChildren" presStyleCnt="0"/>
      <dgm:spPr/>
    </dgm:pt>
    <dgm:pt modelId="{D449DD4D-0A22-47C7-A0C3-9FDD8A86964E}" type="pres">
      <dgm:prSet presAssocID="{A1CA5942-1EA2-4167-AFCE-FCD703636F71}" presName="parentTextArrow" presStyleLbl="node1" presStyleIdx="2" presStyleCnt="3"/>
      <dgm:spPr/>
    </dgm:pt>
  </dgm:ptLst>
  <dgm:cxnLst>
    <dgm:cxn modelId="{5E1AD37A-C540-4BF9-A822-BB9A933B34A9}" srcId="{F6BFE635-5516-4E15-8B3F-208C89054E21}" destId="{A1CA5942-1EA2-4167-AFCE-FCD703636F71}" srcOrd="0" destOrd="0" parTransId="{A3FA4CB4-9400-4B6D-BE49-00F6D9C331C3}" sibTransId="{5A205F1C-F1A8-45B4-8317-8C5354F734EC}"/>
    <dgm:cxn modelId="{4FA409C5-F58D-4963-BA25-A8251F38407A}" srcId="{F6BFE635-5516-4E15-8B3F-208C89054E21}" destId="{85DE11CB-05CB-4475-945C-95AEE057D009}" srcOrd="1" destOrd="0" parTransId="{F8740978-93AA-46B0-A2AB-EAAC54045F17}" sibTransId="{E439693E-9C91-4411-825D-B64A2B2F6533}"/>
    <dgm:cxn modelId="{2D32D0F1-0217-4F1B-AFE0-A6DC944E6F5D}" type="presOf" srcId="{3BEA3857-D9D0-4557-9F05-D2CAABB448CB}" destId="{8AAD508B-538E-49B5-ADA9-9760E06DEC06}" srcOrd="0" destOrd="0" presId="urn:microsoft.com/office/officeart/2005/8/layout/process4"/>
    <dgm:cxn modelId="{F47ABE1A-ACF6-4A2D-8DC3-4CB2DA4C2024}" type="presOf" srcId="{85DE11CB-05CB-4475-945C-95AEE057D009}" destId="{39B5C990-2DB9-468B-9168-39DF02F9D293}" srcOrd="0" destOrd="0" presId="urn:microsoft.com/office/officeart/2005/8/layout/process4"/>
    <dgm:cxn modelId="{7E97FCCB-813E-4704-BFB6-7D4A5FA3E7E0}" type="presOf" srcId="{F6BFE635-5516-4E15-8B3F-208C89054E21}" destId="{F87153CF-1C28-4FEF-BB76-7FFA53F8A42F}" srcOrd="0" destOrd="0" presId="urn:microsoft.com/office/officeart/2005/8/layout/process4"/>
    <dgm:cxn modelId="{F660A5A6-1852-4E79-9F05-895499570AEB}" srcId="{F6BFE635-5516-4E15-8B3F-208C89054E21}" destId="{3BEA3857-D9D0-4557-9F05-D2CAABB448CB}" srcOrd="2" destOrd="0" parTransId="{17187682-92BE-4900-967B-5C798F1D77C0}" sibTransId="{F4A6B204-0761-469B-A467-C793BC303627}"/>
    <dgm:cxn modelId="{A746DAC7-DBEB-46F6-96D4-7A38D4BC83C8}" type="presOf" srcId="{A1CA5942-1EA2-4167-AFCE-FCD703636F71}" destId="{D449DD4D-0A22-47C7-A0C3-9FDD8A86964E}" srcOrd="0" destOrd="0" presId="urn:microsoft.com/office/officeart/2005/8/layout/process4"/>
    <dgm:cxn modelId="{9DC5F807-7394-471A-BF0E-1B71620E8323}" type="presParOf" srcId="{F87153CF-1C28-4FEF-BB76-7FFA53F8A42F}" destId="{485FA8A3-F659-4E0F-BD06-D2F71A459CBD}" srcOrd="0" destOrd="0" presId="urn:microsoft.com/office/officeart/2005/8/layout/process4"/>
    <dgm:cxn modelId="{5EBC2D5D-E265-4E6C-8B2B-CD226ED09BBC}" type="presParOf" srcId="{485FA8A3-F659-4E0F-BD06-D2F71A459CBD}" destId="{8AAD508B-538E-49B5-ADA9-9760E06DEC06}" srcOrd="0" destOrd="0" presId="urn:microsoft.com/office/officeart/2005/8/layout/process4"/>
    <dgm:cxn modelId="{DD4E2146-9B50-4911-BD71-1C66F102696D}" type="presParOf" srcId="{F87153CF-1C28-4FEF-BB76-7FFA53F8A42F}" destId="{9A486F3D-F3C0-4F64-BBA9-6B6C2B6FCF52}" srcOrd="1" destOrd="0" presId="urn:microsoft.com/office/officeart/2005/8/layout/process4"/>
    <dgm:cxn modelId="{2097A577-4C8A-4BDF-B54D-2057CA853810}" type="presParOf" srcId="{F87153CF-1C28-4FEF-BB76-7FFA53F8A42F}" destId="{CFCD732C-5E21-4867-8CE4-FCC288F53245}" srcOrd="2" destOrd="0" presId="urn:microsoft.com/office/officeart/2005/8/layout/process4"/>
    <dgm:cxn modelId="{E578CA0D-C61F-40A4-BA63-69D862C68773}" type="presParOf" srcId="{CFCD732C-5E21-4867-8CE4-FCC288F53245}" destId="{39B5C990-2DB9-468B-9168-39DF02F9D293}" srcOrd="0" destOrd="0" presId="urn:microsoft.com/office/officeart/2005/8/layout/process4"/>
    <dgm:cxn modelId="{1CF20912-131B-421D-9D04-D8BD83DA5ED4}" type="presParOf" srcId="{F87153CF-1C28-4FEF-BB76-7FFA53F8A42F}" destId="{457E3F86-F5DC-4A98-A32C-FCCEF1B80704}" srcOrd="3" destOrd="0" presId="urn:microsoft.com/office/officeart/2005/8/layout/process4"/>
    <dgm:cxn modelId="{1C26FA7B-1FDD-41EE-A64E-9267748DF1F4}" type="presParOf" srcId="{F87153CF-1C28-4FEF-BB76-7FFA53F8A42F}" destId="{5D95E3B6-76DC-4E9A-9EEF-EB6C98750756}" srcOrd="4" destOrd="0" presId="urn:microsoft.com/office/officeart/2005/8/layout/process4"/>
    <dgm:cxn modelId="{D65F8D32-B457-423B-A907-D2C58B0A80B3}" type="presParOf" srcId="{5D95E3B6-76DC-4E9A-9EEF-EB6C98750756}" destId="{D449DD4D-0A22-47C7-A0C3-9FDD8A86964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5B3359-7009-45CA-80F7-7AD1CE145C6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12BD456-AC3E-4536-AB25-1B1E3E178D02}">
      <dgm:prSet/>
      <dgm:spPr/>
      <dgm:t>
        <a:bodyPr/>
        <a:lstStyle/>
        <a:p>
          <a:pPr rtl="0"/>
          <a:r>
            <a:rPr lang="ru-RU" b="0" i="0" smtClean="0"/>
            <a:t>3.1.	Туристский продукт</a:t>
          </a:r>
          <a:endParaRPr lang="ru-RU"/>
        </a:p>
      </dgm:t>
    </dgm:pt>
    <dgm:pt modelId="{A6B55078-3129-454E-9AC5-192FE1DA2E92}" type="parTrans" cxnId="{7CF841D2-2877-4305-9C55-482E2FF7A9F1}">
      <dgm:prSet/>
      <dgm:spPr/>
      <dgm:t>
        <a:bodyPr/>
        <a:lstStyle/>
        <a:p>
          <a:endParaRPr lang="ru-RU"/>
        </a:p>
      </dgm:t>
    </dgm:pt>
    <dgm:pt modelId="{2E90CCB9-E89E-445D-8D76-A03008925DA5}" type="sibTrans" cxnId="{7CF841D2-2877-4305-9C55-482E2FF7A9F1}">
      <dgm:prSet/>
      <dgm:spPr/>
      <dgm:t>
        <a:bodyPr/>
        <a:lstStyle/>
        <a:p>
          <a:endParaRPr lang="ru-RU"/>
        </a:p>
      </dgm:t>
    </dgm:pt>
    <dgm:pt modelId="{CFF3CFD0-61C3-49AD-8BE8-178437AC6197}">
      <dgm:prSet/>
      <dgm:spPr/>
      <dgm:t>
        <a:bodyPr/>
        <a:lstStyle/>
        <a:p>
          <a:pPr rtl="0"/>
          <a:r>
            <a:rPr lang="ru-RU" b="0" i="0" smtClean="0"/>
            <a:t>3.2.	Туристский пакет</a:t>
          </a:r>
          <a:endParaRPr lang="ru-RU"/>
        </a:p>
      </dgm:t>
    </dgm:pt>
    <dgm:pt modelId="{6ADC58D6-A49C-4972-8905-E7953854080E}" type="parTrans" cxnId="{D42E3A58-8FA9-4B77-9ED8-18D5F51C2428}">
      <dgm:prSet/>
      <dgm:spPr/>
      <dgm:t>
        <a:bodyPr/>
        <a:lstStyle/>
        <a:p>
          <a:endParaRPr lang="ru-RU"/>
        </a:p>
      </dgm:t>
    </dgm:pt>
    <dgm:pt modelId="{A11F4FA3-6564-4E23-B941-C6A7D2ABE537}" type="sibTrans" cxnId="{D42E3A58-8FA9-4B77-9ED8-18D5F51C2428}">
      <dgm:prSet/>
      <dgm:spPr/>
      <dgm:t>
        <a:bodyPr/>
        <a:lstStyle/>
        <a:p>
          <a:endParaRPr lang="ru-RU"/>
        </a:p>
      </dgm:t>
    </dgm:pt>
    <dgm:pt modelId="{664E9197-8E33-4302-9D67-96168FC0F83E}">
      <dgm:prSet/>
      <dgm:spPr/>
      <dgm:t>
        <a:bodyPr/>
        <a:lstStyle/>
        <a:p>
          <a:pPr rtl="0"/>
          <a:r>
            <a:rPr lang="ru-RU" b="0" i="0" smtClean="0"/>
            <a:t>3.3.	Структура туристского продукта</a:t>
          </a:r>
          <a:endParaRPr lang="ru-RU"/>
        </a:p>
      </dgm:t>
    </dgm:pt>
    <dgm:pt modelId="{41535743-44E7-4CC2-B165-BA98FBD7E501}" type="parTrans" cxnId="{508263ED-5766-46C5-A827-BC2F2FBA0DBB}">
      <dgm:prSet/>
      <dgm:spPr/>
      <dgm:t>
        <a:bodyPr/>
        <a:lstStyle/>
        <a:p>
          <a:endParaRPr lang="ru-RU"/>
        </a:p>
      </dgm:t>
    </dgm:pt>
    <dgm:pt modelId="{B255F9E0-F2C8-4EA9-98C2-FDC7D6DAD84A}" type="sibTrans" cxnId="{508263ED-5766-46C5-A827-BC2F2FBA0DBB}">
      <dgm:prSet/>
      <dgm:spPr/>
      <dgm:t>
        <a:bodyPr/>
        <a:lstStyle/>
        <a:p>
          <a:endParaRPr lang="ru-RU"/>
        </a:p>
      </dgm:t>
    </dgm:pt>
    <dgm:pt modelId="{8AFFCFD7-15F1-4302-84D0-F0A793DDE357}">
      <dgm:prSet/>
      <dgm:spPr/>
      <dgm:t>
        <a:bodyPr/>
        <a:lstStyle/>
        <a:p>
          <a:pPr rtl="0"/>
          <a:r>
            <a:rPr lang="ru-RU" b="0" i="0" smtClean="0"/>
            <a:t>3.4.	Валовой туристский продукт</a:t>
          </a:r>
          <a:endParaRPr lang="ru-RU"/>
        </a:p>
      </dgm:t>
    </dgm:pt>
    <dgm:pt modelId="{FE5CBE70-06C8-40F3-9A16-1613F446FD6D}" type="parTrans" cxnId="{B114DFEC-2376-49BB-91B0-9B7677995B8C}">
      <dgm:prSet/>
      <dgm:spPr/>
      <dgm:t>
        <a:bodyPr/>
        <a:lstStyle/>
        <a:p>
          <a:endParaRPr lang="ru-RU"/>
        </a:p>
      </dgm:t>
    </dgm:pt>
    <dgm:pt modelId="{697C60C9-74B2-4D78-8507-C18136F3F77D}" type="sibTrans" cxnId="{B114DFEC-2376-49BB-91B0-9B7677995B8C}">
      <dgm:prSet/>
      <dgm:spPr/>
      <dgm:t>
        <a:bodyPr/>
        <a:lstStyle/>
        <a:p>
          <a:endParaRPr lang="ru-RU"/>
        </a:p>
      </dgm:t>
    </dgm:pt>
    <dgm:pt modelId="{615076A8-C16C-4B61-B840-48EA5A161DC3}" type="pres">
      <dgm:prSet presAssocID="{8F5B3359-7009-45CA-80F7-7AD1CE145C62}" presName="linear" presStyleCnt="0">
        <dgm:presLayoutVars>
          <dgm:animLvl val="lvl"/>
          <dgm:resizeHandles val="exact"/>
        </dgm:presLayoutVars>
      </dgm:prSet>
      <dgm:spPr/>
    </dgm:pt>
    <dgm:pt modelId="{80B10ED7-D9AA-4E4C-8DB7-31E25AA9E952}" type="pres">
      <dgm:prSet presAssocID="{A12BD456-AC3E-4536-AB25-1B1E3E178D0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183A46D-29EE-4709-8147-040530D6A70E}" type="pres">
      <dgm:prSet presAssocID="{2E90CCB9-E89E-445D-8D76-A03008925DA5}" presName="spacer" presStyleCnt="0"/>
      <dgm:spPr/>
    </dgm:pt>
    <dgm:pt modelId="{2D1A66DA-5901-41D6-B3D2-B1DFB5BF488F}" type="pres">
      <dgm:prSet presAssocID="{CFF3CFD0-61C3-49AD-8BE8-178437AC619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981D025-94E1-4AC2-B5AF-D42AD8B21A43}" type="pres">
      <dgm:prSet presAssocID="{A11F4FA3-6564-4E23-B941-C6A7D2ABE537}" presName="spacer" presStyleCnt="0"/>
      <dgm:spPr/>
    </dgm:pt>
    <dgm:pt modelId="{1DCA213A-881D-4811-BFF2-9F02A9ACD31B}" type="pres">
      <dgm:prSet presAssocID="{664E9197-8E33-4302-9D67-96168FC0F83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B84ECBB-8772-46E6-B1AC-063FCAC99D2B}" type="pres">
      <dgm:prSet presAssocID="{B255F9E0-F2C8-4EA9-98C2-FDC7D6DAD84A}" presName="spacer" presStyleCnt="0"/>
      <dgm:spPr/>
    </dgm:pt>
    <dgm:pt modelId="{1D495556-AF18-4B0A-B0B0-63DC8C4E2FFB}" type="pres">
      <dgm:prSet presAssocID="{8AFFCFD7-15F1-4302-84D0-F0A793DDE35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114DFEC-2376-49BB-91B0-9B7677995B8C}" srcId="{8F5B3359-7009-45CA-80F7-7AD1CE145C62}" destId="{8AFFCFD7-15F1-4302-84D0-F0A793DDE357}" srcOrd="3" destOrd="0" parTransId="{FE5CBE70-06C8-40F3-9A16-1613F446FD6D}" sibTransId="{697C60C9-74B2-4D78-8507-C18136F3F77D}"/>
    <dgm:cxn modelId="{31AF1884-A1FD-43B5-8E91-A879848D2BCA}" type="presOf" srcId="{8AFFCFD7-15F1-4302-84D0-F0A793DDE357}" destId="{1D495556-AF18-4B0A-B0B0-63DC8C4E2FFB}" srcOrd="0" destOrd="0" presId="urn:microsoft.com/office/officeart/2005/8/layout/vList2"/>
    <dgm:cxn modelId="{508263ED-5766-46C5-A827-BC2F2FBA0DBB}" srcId="{8F5B3359-7009-45CA-80F7-7AD1CE145C62}" destId="{664E9197-8E33-4302-9D67-96168FC0F83E}" srcOrd="2" destOrd="0" parTransId="{41535743-44E7-4CC2-B165-BA98FBD7E501}" sibTransId="{B255F9E0-F2C8-4EA9-98C2-FDC7D6DAD84A}"/>
    <dgm:cxn modelId="{D42E3A58-8FA9-4B77-9ED8-18D5F51C2428}" srcId="{8F5B3359-7009-45CA-80F7-7AD1CE145C62}" destId="{CFF3CFD0-61C3-49AD-8BE8-178437AC6197}" srcOrd="1" destOrd="0" parTransId="{6ADC58D6-A49C-4972-8905-E7953854080E}" sibTransId="{A11F4FA3-6564-4E23-B941-C6A7D2ABE537}"/>
    <dgm:cxn modelId="{2B43907B-516C-4302-8B2B-79B1E915CFB2}" type="presOf" srcId="{CFF3CFD0-61C3-49AD-8BE8-178437AC6197}" destId="{2D1A66DA-5901-41D6-B3D2-B1DFB5BF488F}" srcOrd="0" destOrd="0" presId="urn:microsoft.com/office/officeart/2005/8/layout/vList2"/>
    <dgm:cxn modelId="{7413D938-93C7-4A70-A786-E2C747FA2657}" type="presOf" srcId="{8F5B3359-7009-45CA-80F7-7AD1CE145C62}" destId="{615076A8-C16C-4B61-B840-48EA5A161DC3}" srcOrd="0" destOrd="0" presId="urn:microsoft.com/office/officeart/2005/8/layout/vList2"/>
    <dgm:cxn modelId="{D56194D8-455B-4557-961A-E3924CEAF555}" type="presOf" srcId="{A12BD456-AC3E-4536-AB25-1B1E3E178D02}" destId="{80B10ED7-D9AA-4E4C-8DB7-31E25AA9E952}" srcOrd="0" destOrd="0" presId="urn:microsoft.com/office/officeart/2005/8/layout/vList2"/>
    <dgm:cxn modelId="{7CF841D2-2877-4305-9C55-482E2FF7A9F1}" srcId="{8F5B3359-7009-45CA-80F7-7AD1CE145C62}" destId="{A12BD456-AC3E-4536-AB25-1B1E3E178D02}" srcOrd="0" destOrd="0" parTransId="{A6B55078-3129-454E-9AC5-192FE1DA2E92}" sibTransId="{2E90CCB9-E89E-445D-8D76-A03008925DA5}"/>
    <dgm:cxn modelId="{3F2430C4-0306-4EBF-A574-2FF658F36B5A}" type="presOf" srcId="{664E9197-8E33-4302-9D67-96168FC0F83E}" destId="{1DCA213A-881D-4811-BFF2-9F02A9ACD31B}" srcOrd="0" destOrd="0" presId="urn:microsoft.com/office/officeart/2005/8/layout/vList2"/>
    <dgm:cxn modelId="{0352033A-7878-4BE7-BEC9-5115E94DBEE3}" type="presParOf" srcId="{615076A8-C16C-4B61-B840-48EA5A161DC3}" destId="{80B10ED7-D9AA-4E4C-8DB7-31E25AA9E952}" srcOrd="0" destOrd="0" presId="urn:microsoft.com/office/officeart/2005/8/layout/vList2"/>
    <dgm:cxn modelId="{ECB587DB-B0B1-472D-882D-FFC5C7E08F32}" type="presParOf" srcId="{615076A8-C16C-4B61-B840-48EA5A161DC3}" destId="{B183A46D-29EE-4709-8147-040530D6A70E}" srcOrd="1" destOrd="0" presId="urn:microsoft.com/office/officeart/2005/8/layout/vList2"/>
    <dgm:cxn modelId="{CEC643E1-0E85-445B-ADA1-F56855C9D147}" type="presParOf" srcId="{615076A8-C16C-4B61-B840-48EA5A161DC3}" destId="{2D1A66DA-5901-41D6-B3D2-B1DFB5BF488F}" srcOrd="2" destOrd="0" presId="urn:microsoft.com/office/officeart/2005/8/layout/vList2"/>
    <dgm:cxn modelId="{E7CEC231-4858-49E0-998A-6B24AF5BB3AB}" type="presParOf" srcId="{615076A8-C16C-4B61-B840-48EA5A161DC3}" destId="{E981D025-94E1-4AC2-B5AF-D42AD8B21A43}" srcOrd="3" destOrd="0" presId="urn:microsoft.com/office/officeart/2005/8/layout/vList2"/>
    <dgm:cxn modelId="{FE3A3058-6432-42A8-8CE3-FEEB02A8F68B}" type="presParOf" srcId="{615076A8-C16C-4B61-B840-48EA5A161DC3}" destId="{1DCA213A-881D-4811-BFF2-9F02A9ACD31B}" srcOrd="4" destOrd="0" presId="urn:microsoft.com/office/officeart/2005/8/layout/vList2"/>
    <dgm:cxn modelId="{CC36F66E-561E-470B-9815-F66BC1A033CF}" type="presParOf" srcId="{615076A8-C16C-4B61-B840-48EA5A161DC3}" destId="{6B84ECBB-8772-46E6-B1AC-063FCAC99D2B}" srcOrd="5" destOrd="0" presId="urn:microsoft.com/office/officeart/2005/8/layout/vList2"/>
    <dgm:cxn modelId="{2E900E80-B87E-4CB5-A13D-AC86D067FA16}" type="presParOf" srcId="{615076A8-C16C-4B61-B840-48EA5A161DC3}" destId="{1D495556-AF18-4B0A-B0B0-63DC8C4E2FF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126624B-5D4E-4D3E-8AF1-DB3D225D4FD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16F955-F572-4151-B888-67880620B072}">
      <dgm:prSet custT="1"/>
      <dgm:spPr/>
      <dgm:t>
        <a:bodyPr/>
        <a:lstStyle/>
        <a:p>
          <a:pPr algn="ctr" rtl="0"/>
          <a:r>
            <a:rPr lang="ru-RU" sz="4400" b="0" i="0" dirty="0" smtClean="0"/>
            <a:t>Тур</a:t>
          </a:r>
          <a:endParaRPr lang="ru-RU" sz="4400" dirty="0"/>
        </a:p>
      </dgm:t>
    </dgm:pt>
    <dgm:pt modelId="{15330AD2-5B75-48FA-A1F1-B238119C7F0F}" type="parTrans" cxnId="{E94BE950-17F5-4626-81C0-9716C060DD7D}">
      <dgm:prSet/>
      <dgm:spPr/>
      <dgm:t>
        <a:bodyPr/>
        <a:lstStyle/>
        <a:p>
          <a:endParaRPr lang="ru-RU"/>
        </a:p>
      </dgm:t>
    </dgm:pt>
    <dgm:pt modelId="{AF7D16AD-8918-4DB3-B340-9ED83F927FE9}" type="sibTrans" cxnId="{E94BE950-17F5-4626-81C0-9716C060DD7D}">
      <dgm:prSet/>
      <dgm:spPr/>
      <dgm:t>
        <a:bodyPr/>
        <a:lstStyle/>
        <a:p>
          <a:endParaRPr lang="ru-RU"/>
        </a:p>
      </dgm:t>
    </dgm:pt>
    <dgm:pt modelId="{F26CC909-DF60-4F31-8BCD-90B36AB602D2}">
      <dgm:prSet custT="1"/>
      <dgm:spPr/>
      <dgm:t>
        <a:bodyPr/>
        <a:lstStyle/>
        <a:p>
          <a:pPr algn="ctr" rtl="0"/>
          <a:r>
            <a:rPr lang="ru-RU" sz="3200" b="0" i="0" dirty="0" smtClean="0"/>
            <a:t>Дополнительные туристско-экскурсионные услуги</a:t>
          </a:r>
          <a:endParaRPr lang="ru-RU" sz="3200" b="0" dirty="0"/>
        </a:p>
      </dgm:t>
    </dgm:pt>
    <dgm:pt modelId="{25A247F0-6EA6-4AE6-8D61-883F7274AA1F}" type="parTrans" cxnId="{62327C2F-0D29-49C2-8191-3B845D98E14A}">
      <dgm:prSet/>
      <dgm:spPr/>
      <dgm:t>
        <a:bodyPr/>
        <a:lstStyle/>
        <a:p>
          <a:endParaRPr lang="ru-RU"/>
        </a:p>
      </dgm:t>
    </dgm:pt>
    <dgm:pt modelId="{EE4A508E-74F1-43B6-99C8-BD61ECC5E4D4}" type="sibTrans" cxnId="{62327C2F-0D29-49C2-8191-3B845D98E14A}">
      <dgm:prSet/>
      <dgm:spPr/>
      <dgm:t>
        <a:bodyPr/>
        <a:lstStyle/>
        <a:p>
          <a:endParaRPr lang="ru-RU"/>
        </a:p>
      </dgm:t>
    </dgm:pt>
    <dgm:pt modelId="{1CE84B31-73D9-42A9-B458-3C30FABE359C}">
      <dgm:prSet/>
      <dgm:spPr/>
      <dgm:t>
        <a:bodyPr/>
        <a:lstStyle/>
        <a:p>
          <a:pPr algn="ctr" rtl="0"/>
          <a:r>
            <a:rPr lang="ru-RU" b="0" i="0" dirty="0" smtClean="0"/>
            <a:t>Товары </a:t>
          </a:r>
          <a:endParaRPr lang="ru-RU" dirty="0"/>
        </a:p>
      </dgm:t>
    </dgm:pt>
    <dgm:pt modelId="{765344C7-D0B8-4741-8248-DA01B0B34747}" type="parTrans" cxnId="{DC080271-27D8-4F50-95D6-BA4628802043}">
      <dgm:prSet/>
      <dgm:spPr/>
      <dgm:t>
        <a:bodyPr/>
        <a:lstStyle/>
        <a:p>
          <a:endParaRPr lang="ru-RU"/>
        </a:p>
      </dgm:t>
    </dgm:pt>
    <dgm:pt modelId="{6315FD38-9C22-456E-BD66-96DE758191ED}" type="sibTrans" cxnId="{DC080271-27D8-4F50-95D6-BA4628802043}">
      <dgm:prSet/>
      <dgm:spPr/>
      <dgm:t>
        <a:bodyPr/>
        <a:lstStyle/>
        <a:p>
          <a:endParaRPr lang="ru-RU"/>
        </a:p>
      </dgm:t>
    </dgm:pt>
    <dgm:pt modelId="{E756D885-D589-4E5F-B715-AF34F47634DB}" type="pres">
      <dgm:prSet presAssocID="{4126624B-5D4E-4D3E-8AF1-DB3D225D4FDC}" presName="Name0" presStyleCnt="0">
        <dgm:presLayoutVars>
          <dgm:chMax val="7"/>
          <dgm:chPref val="7"/>
          <dgm:dir/>
        </dgm:presLayoutVars>
      </dgm:prSet>
      <dgm:spPr/>
    </dgm:pt>
    <dgm:pt modelId="{4F8FB640-8662-4E7E-853A-71D1479FF793}" type="pres">
      <dgm:prSet presAssocID="{4126624B-5D4E-4D3E-8AF1-DB3D225D4FDC}" presName="Name1" presStyleCnt="0"/>
      <dgm:spPr/>
    </dgm:pt>
    <dgm:pt modelId="{AB91B52C-798D-4D51-BBA3-FA0072016FBC}" type="pres">
      <dgm:prSet presAssocID="{4126624B-5D4E-4D3E-8AF1-DB3D225D4FDC}" presName="cycle" presStyleCnt="0"/>
      <dgm:spPr/>
    </dgm:pt>
    <dgm:pt modelId="{E6376FBF-7ED8-4A14-B1CC-7358E84B1459}" type="pres">
      <dgm:prSet presAssocID="{4126624B-5D4E-4D3E-8AF1-DB3D225D4FDC}" presName="srcNode" presStyleLbl="node1" presStyleIdx="0" presStyleCnt="3"/>
      <dgm:spPr/>
    </dgm:pt>
    <dgm:pt modelId="{D22824B6-95F2-4690-AE22-4D7FB400B6DA}" type="pres">
      <dgm:prSet presAssocID="{4126624B-5D4E-4D3E-8AF1-DB3D225D4FDC}" presName="conn" presStyleLbl="parChTrans1D2" presStyleIdx="0" presStyleCnt="1"/>
      <dgm:spPr/>
    </dgm:pt>
    <dgm:pt modelId="{CD02CA6B-A57B-4C6D-954D-0CD7B4190CFE}" type="pres">
      <dgm:prSet presAssocID="{4126624B-5D4E-4D3E-8AF1-DB3D225D4FDC}" presName="extraNode" presStyleLbl="node1" presStyleIdx="0" presStyleCnt="3"/>
      <dgm:spPr/>
    </dgm:pt>
    <dgm:pt modelId="{7DC29DC5-BFEF-4C5D-A7F7-3CBC73A091E6}" type="pres">
      <dgm:prSet presAssocID="{4126624B-5D4E-4D3E-8AF1-DB3D225D4FDC}" presName="dstNode" presStyleLbl="node1" presStyleIdx="0" presStyleCnt="3"/>
      <dgm:spPr/>
    </dgm:pt>
    <dgm:pt modelId="{77DA2C66-129D-45FD-880D-89E1BA79EDCF}" type="pres">
      <dgm:prSet presAssocID="{2A16F955-F572-4151-B888-67880620B072}" presName="text_1" presStyleLbl="node1" presStyleIdx="0" presStyleCnt="3">
        <dgm:presLayoutVars>
          <dgm:bulletEnabled val="1"/>
        </dgm:presLayoutVars>
      </dgm:prSet>
      <dgm:spPr/>
    </dgm:pt>
    <dgm:pt modelId="{6069DACA-8210-402F-A21A-49F16F3E95F7}" type="pres">
      <dgm:prSet presAssocID="{2A16F955-F572-4151-B888-67880620B072}" presName="accent_1" presStyleCnt="0"/>
      <dgm:spPr/>
    </dgm:pt>
    <dgm:pt modelId="{324BF463-5026-4632-81E0-21571B2E17FA}" type="pres">
      <dgm:prSet presAssocID="{2A16F955-F572-4151-B888-67880620B072}" presName="accentRepeatNode" presStyleLbl="solidFgAcc1" presStyleIdx="0" presStyleCnt="3"/>
      <dgm:spPr/>
    </dgm:pt>
    <dgm:pt modelId="{D2F66035-38F9-48ED-9AA9-16DEE31F291F}" type="pres">
      <dgm:prSet presAssocID="{F26CC909-DF60-4F31-8BCD-90B36AB602D2}" presName="text_2" presStyleLbl="node1" presStyleIdx="1" presStyleCnt="3" custScaleX="93211" custScaleY="1522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632701-46A6-4DA5-9D2C-68804C40937D}" type="pres">
      <dgm:prSet presAssocID="{F26CC909-DF60-4F31-8BCD-90B36AB602D2}" presName="accent_2" presStyleCnt="0"/>
      <dgm:spPr/>
    </dgm:pt>
    <dgm:pt modelId="{CD3F1035-7D40-42FF-9C5B-C5F527A468DE}" type="pres">
      <dgm:prSet presAssocID="{F26CC909-DF60-4F31-8BCD-90B36AB602D2}" presName="accentRepeatNode" presStyleLbl="solidFgAcc1" presStyleIdx="1" presStyleCnt="3"/>
      <dgm:spPr/>
    </dgm:pt>
    <dgm:pt modelId="{1D992456-9A30-4358-BEDA-DAECCED6BB53}" type="pres">
      <dgm:prSet presAssocID="{1CE84B31-73D9-42A9-B458-3C30FABE359C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EC1393-6CBA-498D-885D-E6C306334B10}" type="pres">
      <dgm:prSet presAssocID="{1CE84B31-73D9-42A9-B458-3C30FABE359C}" presName="accent_3" presStyleCnt="0"/>
      <dgm:spPr/>
    </dgm:pt>
    <dgm:pt modelId="{3ED087AF-0259-4D3D-AAAB-9E9E15D1F40E}" type="pres">
      <dgm:prSet presAssocID="{1CE84B31-73D9-42A9-B458-3C30FABE359C}" presName="accentRepeatNode" presStyleLbl="solidFgAcc1" presStyleIdx="2" presStyleCnt="3"/>
      <dgm:spPr/>
    </dgm:pt>
  </dgm:ptLst>
  <dgm:cxnLst>
    <dgm:cxn modelId="{DC080271-27D8-4F50-95D6-BA4628802043}" srcId="{4126624B-5D4E-4D3E-8AF1-DB3D225D4FDC}" destId="{1CE84B31-73D9-42A9-B458-3C30FABE359C}" srcOrd="2" destOrd="0" parTransId="{765344C7-D0B8-4741-8248-DA01B0B34747}" sibTransId="{6315FD38-9C22-456E-BD66-96DE758191ED}"/>
    <dgm:cxn modelId="{B2FAE083-56C4-4B32-9D98-B0B677A710A7}" type="presOf" srcId="{F26CC909-DF60-4F31-8BCD-90B36AB602D2}" destId="{D2F66035-38F9-48ED-9AA9-16DEE31F291F}" srcOrd="0" destOrd="0" presId="urn:microsoft.com/office/officeart/2008/layout/VerticalCurvedList"/>
    <dgm:cxn modelId="{94C63700-1748-4A70-96EA-3A91FC19CEA6}" type="presOf" srcId="{4126624B-5D4E-4D3E-8AF1-DB3D225D4FDC}" destId="{E756D885-D589-4E5F-B715-AF34F47634DB}" srcOrd="0" destOrd="0" presId="urn:microsoft.com/office/officeart/2008/layout/VerticalCurvedList"/>
    <dgm:cxn modelId="{EFA8C431-32C4-476D-90CC-D051C09E4B85}" type="presOf" srcId="{1CE84B31-73D9-42A9-B458-3C30FABE359C}" destId="{1D992456-9A30-4358-BEDA-DAECCED6BB53}" srcOrd="0" destOrd="0" presId="urn:microsoft.com/office/officeart/2008/layout/VerticalCurvedList"/>
    <dgm:cxn modelId="{F239DB9B-C51F-4980-8342-297DC88585D8}" type="presOf" srcId="{AF7D16AD-8918-4DB3-B340-9ED83F927FE9}" destId="{D22824B6-95F2-4690-AE22-4D7FB400B6DA}" srcOrd="0" destOrd="0" presId="urn:microsoft.com/office/officeart/2008/layout/VerticalCurvedList"/>
    <dgm:cxn modelId="{628CCD52-4F07-493B-BF78-F64B9B2AA519}" type="presOf" srcId="{2A16F955-F572-4151-B888-67880620B072}" destId="{77DA2C66-129D-45FD-880D-89E1BA79EDCF}" srcOrd="0" destOrd="0" presId="urn:microsoft.com/office/officeart/2008/layout/VerticalCurvedList"/>
    <dgm:cxn modelId="{62327C2F-0D29-49C2-8191-3B845D98E14A}" srcId="{4126624B-5D4E-4D3E-8AF1-DB3D225D4FDC}" destId="{F26CC909-DF60-4F31-8BCD-90B36AB602D2}" srcOrd="1" destOrd="0" parTransId="{25A247F0-6EA6-4AE6-8D61-883F7274AA1F}" sibTransId="{EE4A508E-74F1-43B6-99C8-BD61ECC5E4D4}"/>
    <dgm:cxn modelId="{E94BE950-17F5-4626-81C0-9716C060DD7D}" srcId="{4126624B-5D4E-4D3E-8AF1-DB3D225D4FDC}" destId="{2A16F955-F572-4151-B888-67880620B072}" srcOrd="0" destOrd="0" parTransId="{15330AD2-5B75-48FA-A1F1-B238119C7F0F}" sibTransId="{AF7D16AD-8918-4DB3-B340-9ED83F927FE9}"/>
    <dgm:cxn modelId="{8F4D99F9-77A5-4B67-8CC0-3E81E9CD5928}" type="presParOf" srcId="{E756D885-D589-4E5F-B715-AF34F47634DB}" destId="{4F8FB640-8662-4E7E-853A-71D1479FF793}" srcOrd="0" destOrd="0" presId="urn:microsoft.com/office/officeart/2008/layout/VerticalCurvedList"/>
    <dgm:cxn modelId="{884E034C-DA71-4FBB-B8F2-B2AADCB59099}" type="presParOf" srcId="{4F8FB640-8662-4E7E-853A-71D1479FF793}" destId="{AB91B52C-798D-4D51-BBA3-FA0072016FBC}" srcOrd="0" destOrd="0" presId="urn:microsoft.com/office/officeart/2008/layout/VerticalCurvedList"/>
    <dgm:cxn modelId="{8F0EFD37-787C-43E4-B429-868CE86E1409}" type="presParOf" srcId="{AB91B52C-798D-4D51-BBA3-FA0072016FBC}" destId="{E6376FBF-7ED8-4A14-B1CC-7358E84B1459}" srcOrd="0" destOrd="0" presId="urn:microsoft.com/office/officeart/2008/layout/VerticalCurvedList"/>
    <dgm:cxn modelId="{548055CA-E0D2-49F9-9604-62875D2DEB9D}" type="presParOf" srcId="{AB91B52C-798D-4D51-BBA3-FA0072016FBC}" destId="{D22824B6-95F2-4690-AE22-4D7FB400B6DA}" srcOrd="1" destOrd="0" presId="urn:microsoft.com/office/officeart/2008/layout/VerticalCurvedList"/>
    <dgm:cxn modelId="{CD2F81EE-30E3-4AEF-8933-7A8E29B44A91}" type="presParOf" srcId="{AB91B52C-798D-4D51-BBA3-FA0072016FBC}" destId="{CD02CA6B-A57B-4C6D-954D-0CD7B4190CFE}" srcOrd="2" destOrd="0" presId="urn:microsoft.com/office/officeart/2008/layout/VerticalCurvedList"/>
    <dgm:cxn modelId="{DADB7EF4-67FD-49E4-86CB-FBEF7031D1AA}" type="presParOf" srcId="{AB91B52C-798D-4D51-BBA3-FA0072016FBC}" destId="{7DC29DC5-BFEF-4C5D-A7F7-3CBC73A091E6}" srcOrd="3" destOrd="0" presId="urn:microsoft.com/office/officeart/2008/layout/VerticalCurvedList"/>
    <dgm:cxn modelId="{4F7A8B24-4617-43B3-9E6F-45A79B6D440C}" type="presParOf" srcId="{4F8FB640-8662-4E7E-853A-71D1479FF793}" destId="{77DA2C66-129D-45FD-880D-89E1BA79EDCF}" srcOrd="1" destOrd="0" presId="urn:microsoft.com/office/officeart/2008/layout/VerticalCurvedList"/>
    <dgm:cxn modelId="{4C18F975-EA45-4587-A1BF-766AFD919DD0}" type="presParOf" srcId="{4F8FB640-8662-4E7E-853A-71D1479FF793}" destId="{6069DACA-8210-402F-A21A-49F16F3E95F7}" srcOrd="2" destOrd="0" presId="urn:microsoft.com/office/officeart/2008/layout/VerticalCurvedList"/>
    <dgm:cxn modelId="{E4B5B165-73FA-40EA-9A97-909F1ADA7D58}" type="presParOf" srcId="{6069DACA-8210-402F-A21A-49F16F3E95F7}" destId="{324BF463-5026-4632-81E0-21571B2E17FA}" srcOrd="0" destOrd="0" presId="urn:microsoft.com/office/officeart/2008/layout/VerticalCurvedList"/>
    <dgm:cxn modelId="{92361303-95CB-4721-9D35-A4311EAC7B5D}" type="presParOf" srcId="{4F8FB640-8662-4E7E-853A-71D1479FF793}" destId="{D2F66035-38F9-48ED-9AA9-16DEE31F291F}" srcOrd="3" destOrd="0" presId="urn:microsoft.com/office/officeart/2008/layout/VerticalCurvedList"/>
    <dgm:cxn modelId="{143E710B-2BD1-4C12-9D3C-20A6420BC7C2}" type="presParOf" srcId="{4F8FB640-8662-4E7E-853A-71D1479FF793}" destId="{70632701-46A6-4DA5-9D2C-68804C40937D}" srcOrd="4" destOrd="0" presId="urn:microsoft.com/office/officeart/2008/layout/VerticalCurvedList"/>
    <dgm:cxn modelId="{221F7EE1-7E5C-4448-9984-6C76BFB82C19}" type="presParOf" srcId="{70632701-46A6-4DA5-9D2C-68804C40937D}" destId="{CD3F1035-7D40-42FF-9C5B-C5F527A468DE}" srcOrd="0" destOrd="0" presId="urn:microsoft.com/office/officeart/2008/layout/VerticalCurvedList"/>
    <dgm:cxn modelId="{B54D9710-7CDD-4DBD-8868-F29996F8899A}" type="presParOf" srcId="{4F8FB640-8662-4E7E-853A-71D1479FF793}" destId="{1D992456-9A30-4358-BEDA-DAECCED6BB53}" srcOrd="5" destOrd="0" presId="urn:microsoft.com/office/officeart/2008/layout/VerticalCurvedList"/>
    <dgm:cxn modelId="{30A4A423-26A9-4684-92CA-322D9F80FBF0}" type="presParOf" srcId="{4F8FB640-8662-4E7E-853A-71D1479FF793}" destId="{65EC1393-6CBA-498D-885D-E6C306334B10}" srcOrd="6" destOrd="0" presId="urn:microsoft.com/office/officeart/2008/layout/VerticalCurvedList"/>
    <dgm:cxn modelId="{D4647C3F-D243-43CD-A6D9-4C10362A9290}" type="presParOf" srcId="{65EC1393-6CBA-498D-885D-E6C306334B10}" destId="{3ED087AF-0259-4D3D-AAAB-9E9E15D1F40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23A407E-1623-4ADE-BC00-0D836256A789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48785C9-5624-4309-9DAA-304BA5E84DFD}">
      <dgm:prSet custT="1"/>
      <dgm:spPr/>
      <dgm:t>
        <a:bodyPr/>
        <a:lstStyle/>
        <a:p>
          <a:pPr rtl="0"/>
          <a:endParaRPr lang="ru-RU" sz="2400" b="0" i="0" dirty="0" smtClean="0"/>
        </a:p>
        <a:p>
          <a:pPr rtl="0"/>
          <a:endParaRPr lang="ru-RU" sz="2400" b="0" i="0" dirty="0" smtClean="0"/>
        </a:p>
        <a:p>
          <a:pPr rtl="0"/>
          <a:endParaRPr lang="ru-RU" sz="2400" b="0" i="0" dirty="0" smtClean="0"/>
        </a:p>
        <a:p>
          <a:pPr rtl="0"/>
          <a:endParaRPr lang="ru-RU" sz="2400" b="0" i="0" dirty="0" smtClean="0"/>
        </a:p>
        <a:p>
          <a:pPr rtl="0"/>
          <a:endParaRPr lang="ru-RU" sz="2400" b="0" i="0" dirty="0" smtClean="0"/>
        </a:p>
        <a:p>
          <a:pPr rtl="0"/>
          <a:r>
            <a:rPr lang="ru-RU" sz="2400" b="0" i="0" dirty="0" smtClean="0"/>
            <a:t>Туристский продукт </a:t>
          </a:r>
          <a:r>
            <a:rPr lang="ru-RU" sz="2400" b="1" i="0" dirty="0" smtClean="0"/>
            <a:t>в широком смысле слова </a:t>
          </a:r>
          <a:r>
            <a:rPr lang="ru-RU" sz="2400" b="0" i="0" dirty="0" smtClean="0"/>
            <a:t>- это экономическое благо, предназначенное для обмена. (К. </a:t>
          </a:r>
          <a:r>
            <a:rPr lang="ru-RU" sz="2400" b="0" i="0" dirty="0" err="1" smtClean="0"/>
            <a:t>Менгер</a:t>
          </a:r>
          <a:r>
            <a:rPr lang="ru-RU" sz="2400" b="0" i="0" dirty="0" smtClean="0"/>
            <a:t>, 1992г.)</a:t>
          </a:r>
          <a:endParaRPr lang="ru-RU" sz="2400" dirty="0"/>
        </a:p>
      </dgm:t>
    </dgm:pt>
    <dgm:pt modelId="{2B8E1308-2D4C-4528-8693-D94F906263B4}" type="parTrans" cxnId="{F3A63C37-A874-4A41-88BC-CF60B3A13A50}">
      <dgm:prSet/>
      <dgm:spPr/>
      <dgm:t>
        <a:bodyPr/>
        <a:lstStyle/>
        <a:p>
          <a:endParaRPr lang="ru-RU"/>
        </a:p>
      </dgm:t>
    </dgm:pt>
    <dgm:pt modelId="{7EF64814-139D-46EA-A07F-3E78F4260F90}" type="sibTrans" cxnId="{F3A63C37-A874-4A41-88BC-CF60B3A13A50}">
      <dgm:prSet/>
      <dgm:spPr/>
      <dgm:t>
        <a:bodyPr/>
        <a:lstStyle/>
        <a:p>
          <a:endParaRPr lang="ru-RU"/>
        </a:p>
      </dgm:t>
    </dgm:pt>
    <dgm:pt modelId="{BD698FE0-A2C3-4097-8921-303914A497BE}">
      <dgm:prSet custT="1"/>
      <dgm:spPr/>
      <dgm:t>
        <a:bodyPr/>
        <a:lstStyle/>
        <a:p>
          <a:pPr rtl="0"/>
          <a:endParaRPr lang="ru-RU" sz="1800" b="0" i="0" dirty="0" smtClean="0"/>
        </a:p>
        <a:p>
          <a:pPr rtl="0"/>
          <a:endParaRPr lang="ru-RU" sz="1800" b="0" i="0" dirty="0" smtClean="0"/>
        </a:p>
        <a:p>
          <a:pPr rtl="0"/>
          <a:endParaRPr lang="ru-RU" sz="1800" b="0" i="0" dirty="0" smtClean="0"/>
        </a:p>
        <a:p>
          <a:pPr rtl="0"/>
          <a:endParaRPr lang="ru-RU" sz="1800" b="0" i="0" dirty="0" smtClean="0"/>
        </a:p>
        <a:p>
          <a:pPr rtl="0"/>
          <a:endParaRPr lang="ru-RU" sz="1800" b="0" i="0" dirty="0" smtClean="0"/>
        </a:p>
        <a:p>
          <a:pPr rtl="0"/>
          <a:endParaRPr lang="ru-RU" sz="1800" b="0" i="0" dirty="0" smtClean="0"/>
        </a:p>
        <a:p>
          <a:pPr rtl="0"/>
          <a:endParaRPr lang="ru-RU" sz="2000" b="0" i="0" dirty="0" smtClean="0"/>
        </a:p>
        <a:p>
          <a:pPr rtl="0"/>
          <a:endParaRPr lang="ru-RU" sz="2000" b="0" i="0" dirty="0" smtClean="0"/>
        </a:p>
        <a:p>
          <a:pPr rtl="0"/>
          <a:r>
            <a:rPr lang="ru-RU" sz="2000" b="0" i="0" dirty="0" smtClean="0"/>
            <a:t>Очень важное отличие туристского продукта от туристской услуги состоит в том, что если туристская услуга может быть куплена и потреблена только в месте ее производства, то туристский продукт может быть приобретен </a:t>
          </a:r>
          <a:r>
            <a:rPr lang="ru-RU" sz="2000" b="1" i="0" dirty="0" smtClean="0"/>
            <a:t>и по месту жительства, но потреблен только в месте производства туристских услуг </a:t>
          </a:r>
          <a:endParaRPr lang="ru-RU" sz="2000" dirty="0"/>
        </a:p>
      </dgm:t>
    </dgm:pt>
    <dgm:pt modelId="{854AA0F9-EE6A-4039-AD4A-050BF31DB020}" type="parTrans" cxnId="{54EB13EC-C83E-40D7-9A63-13A56204F230}">
      <dgm:prSet/>
      <dgm:spPr/>
      <dgm:t>
        <a:bodyPr/>
        <a:lstStyle/>
        <a:p>
          <a:endParaRPr lang="ru-RU"/>
        </a:p>
      </dgm:t>
    </dgm:pt>
    <dgm:pt modelId="{DAC035E0-9794-4E07-8466-1F89CECBD395}" type="sibTrans" cxnId="{54EB13EC-C83E-40D7-9A63-13A56204F230}">
      <dgm:prSet/>
      <dgm:spPr/>
      <dgm:t>
        <a:bodyPr/>
        <a:lstStyle/>
        <a:p>
          <a:endParaRPr lang="ru-RU"/>
        </a:p>
      </dgm:t>
    </dgm:pt>
    <dgm:pt modelId="{3B4FB9A7-AEBF-45D8-B07C-D51D1D35714C}">
      <dgm:prSet custT="1"/>
      <dgm:spPr/>
      <dgm:t>
        <a:bodyPr/>
        <a:lstStyle/>
        <a:p>
          <a:pPr rtl="0"/>
          <a:endParaRPr lang="ru-RU" sz="2400" b="0" i="0" dirty="0" smtClean="0"/>
        </a:p>
        <a:p>
          <a:pPr rtl="0"/>
          <a:endParaRPr lang="ru-RU" sz="2400" b="0" i="0" dirty="0" smtClean="0"/>
        </a:p>
        <a:p>
          <a:pPr rtl="0"/>
          <a:endParaRPr lang="ru-RU" sz="2400" b="0" i="0" dirty="0" smtClean="0"/>
        </a:p>
        <a:p>
          <a:pPr rtl="0"/>
          <a:endParaRPr lang="ru-RU" sz="2400" b="0" i="0" dirty="0" smtClean="0"/>
        </a:p>
        <a:p>
          <a:pPr rtl="0"/>
          <a:endParaRPr lang="ru-RU" sz="2400" b="0" i="0" dirty="0" smtClean="0"/>
        </a:p>
        <a:p>
          <a:pPr rtl="0"/>
          <a:endParaRPr lang="ru-RU" sz="2400" b="0" i="0" dirty="0" smtClean="0"/>
        </a:p>
        <a:p>
          <a:pPr rtl="0"/>
          <a:r>
            <a:rPr lang="ru-RU" sz="2400" b="0" i="0" dirty="0" smtClean="0"/>
            <a:t>Туристский продукт как товар характеризуется </a:t>
          </a:r>
          <a:r>
            <a:rPr lang="ru-RU" sz="2400" b="1" i="0" dirty="0" smtClean="0"/>
            <a:t>потребительской стоимостью, </a:t>
          </a:r>
          <a:r>
            <a:rPr lang="ru-RU" sz="2400" b="0" i="0" dirty="0" smtClean="0"/>
            <a:t>т. е. полезностью или способностью удовлетворять определенные рекреационные потребности людей</a:t>
          </a:r>
          <a:endParaRPr lang="ru-RU" sz="2400" dirty="0"/>
        </a:p>
      </dgm:t>
    </dgm:pt>
    <dgm:pt modelId="{E0CACDDD-5638-436B-BD11-3CC73C8B3F63}" type="parTrans" cxnId="{49108E17-FAA3-43F3-8B1D-B571512E9F72}">
      <dgm:prSet/>
      <dgm:spPr/>
      <dgm:t>
        <a:bodyPr/>
        <a:lstStyle/>
        <a:p>
          <a:endParaRPr lang="ru-RU"/>
        </a:p>
      </dgm:t>
    </dgm:pt>
    <dgm:pt modelId="{D74F51A4-A335-4467-B3CC-0BB92523361F}" type="sibTrans" cxnId="{49108E17-FAA3-43F3-8B1D-B571512E9F72}">
      <dgm:prSet/>
      <dgm:spPr/>
      <dgm:t>
        <a:bodyPr/>
        <a:lstStyle/>
        <a:p>
          <a:endParaRPr lang="ru-RU"/>
        </a:p>
      </dgm:t>
    </dgm:pt>
    <dgm:pt modelId="{4100CD25-F830-4636-8C5B-3B666EC2C311}" type="pres">
      <dgm:prSet presAssocID="{D23A407E-1623-4ADE-BC00-0D836256A789}" presName="theList" presStyleCnt="0">
        <dgm:presLayoutVars>
          <dgm:dir/>
          <dgm:animLvl val="lvl"/>
          <dgm:resizeHandles val="exact"/>
        </dgm:presLayoutVars>
      </dgm:prSet>
      <dgm:spPr/>
    </dgm:pt>
    <dgm:pt modelId="{2D7A21F8-45E6-4F2D-8637-E5621619A3FE}" type="pres">
      <dgm:prSet presAssocID="{B48785C9-5624-4309-9DAA-304BA5E84DFD}" presName="compNode" presStyleCnt="0"/>
      <dgm:spPr/>
    </dgm:pt>
    <dgm:pt modelId="{ADF2E66B-8248-4582-A942-D4CD87AFCAE8}" type="pres">
      <dgm:prSet presAssocID="{B48785C9-5624-4309-9DAA-304BA5E84DFD}" presName="aNode" presStyleLbl="bgShp" presStyleIdx="0" presStyleCnt="3"/>
      <dgm:spPr/>
      <dgm:t>
        <a:bodyPr/>
        <a:lstStyle/>
        <a:p>
          <a:endParaRPr lang="ru-RU"/>
        </a:p>
      </dgm:t>
    </dgm:pt>
    <dgm:pt modelId="{B2E00A41-BDCA-49C4-8BBB-F6C33ED66EA6}" type="pres">
      <dgm:prSet presAssocID="{B48785C9-5624-4309-9DAA-304BA5E84DFD}" presName="textNode" presStyleLbl="bgShp" presStyleIdx="0" presStyleCnt="3"/>
      <dgm:spPr/>
      <dgm:t>
        <a:bodyPr/>
        <a:lstStyle/>
        <a:p>
          <a:endParaRPr lang="ru-RU"/>
        </a:p>
      </dgm:t>
    </dgm:pt>
    <dgm:pt modelId="{7992DFEC-4873-4246-B48E-1AF1E841E366}" type="pres">
      <dgm:prSet presAssocID="{B48785C9-5624-4309-9DAA-304BA5E84DFD}" presName="compChildNode" presStyleCnt="0"/>
      <dgm:spPr/>
    </dgm:pt>
    <dgm:pt modelId="{A5220962-FF41-42E5-90FF-F59A6D84ED19}" type="pres">
      <dgm:prSet presAssocID="{B48785C9-5624-4309-9DAA-304BA5E84DFD}" presName="theInnerList" presStyleCnt="0"/>
      <dgm:spPr/>
    </dgm:pt>
    <dgm:pt modelId="{30F78A8A-2CDC-4EBF-94D3-499497029DAC}" type="pres">
      <dgm:prSet presAssocID="{B48785C9-5624-4309-9DAA-304BA5E84DFD}" presName="aSpace" presStyleCnt="0"/>
      <dgm:spPr/>
    </dgm:pt>
    <dgm:pt modelId="{323859FC-7101-4B65-892A-AE06B1EDFCA9}" type="pres">
      <dgm:prSet presAssocID="{BD698FE0-A2C3-4097-8921-303914A497BE}" presName="compNode" presStyleCnt="0"/>
      <dgm:spPr/>
    </dgm:pt>
    <dgm:pt modelId="{9CE889A3-9470-4E8F-89FC-98BB48E7A421}" type="pres">
      <dgm:prSet presAssocID="{BD698FE0-A2C3-4097-8921-303914A497BE}" presName="aNode" presStyleLbl="bgShp" presStyleIdx="1" presStyleCnt="3"/>
      <dgm:spPr/>
      <dgm:t>
        <a:bodyPr/>
        <a:lstStyle/>
        <a:p>
          <a:endParaRPr lang="ru-RU"/>
        </a:p>
      </dgm:t>
    </dgm:pt>
    <dgm:pt modelId="{1EA181F2-EC31-4ADC-9D63-6924ED61CF42}" type="pres">
      <dgm:prSet presAssocID="{BD698FE0-A2C3-4097-8921-303914A497BE}" presName="textNode" presStyleLbl="bgShp" presStyleIdx="1" presStyleCnt="3"/>
      <dgm:spPr/>
      <dgm:t>
        <a:bodyPr/>
        <a:lstStyle/>
        <a:p>
          <a:endParaRPr lang="ru-RU"/>
        </a:p>
      </dgm:t>
    </dgm:pt>
    <dgm:pt modelId="{A0E7AF76-7280-4914-8BB2-247CEC6C1D12}" type="pres">
      <dgm:prSet presAssocID="{BD698FE0-A2C3-4097-8921-303914A497BE}" presName="compChildNode" presStyleCnt="0"/>
      <dgm:spPr/>
    </dgm:pt>
    <dgm:pt modelId="{E18C372E-56FD-4ECD-9D09-B83D6CE45E79}" type="pres">
      <dgm:prSet presAssocID="{BD698FE0-A2C3-4097-8921-303914A497BE}" presName="theInnerList" presStyleCnt="0"/>
      <dgm:spPr/>
    </dgm:pt>
    <dgm:pt modelId="{18FD3703-A2BA-469F-BE91-F5A46B1FD3D9}" type="pres">
      <dgm:prSet presAssocID="{BD698FE0-A2C3-4097-8921-303914A497BE}" presName="aSpace" presStyleCnt="0"/>
      <dgm:spPr/>
    </dgm:pt>
    <dgm:pt modelId="{97C88140-9899-4A02-A14C-5A26E4C0A521}" type="pres">
      <dgm:prSet presAssocID="{3B4FB9A7-AEBF-45D8-B07C-D51D1D35714C}" presName="compNode" presStyleCnt="0"/>
      <dgm:spPr/>
    </dgm:pt>
    <dgm:pt modelId="{0B8D5484-2FE2-4636-980E-1B8CE899E4A9}" type="pres">
      <dgm:prSet presAssocID="{3B4FB9A7-AEBF-45D8-B07C-D51D1D35714C}" presName="aNode" presStyleLbl="bgShp" presStyleIdx="2" presStyleCnt="3"/>
      <dgm:spPr/>
    </dgm:pt>
    <dgm:pt modelId="{1EB5C253-8D0D-47BB-AB0D-4969959F82B6}" type="pres">
      <dgm:prSet presAssocID="{3B4FB9A7-AEBF-45D8-B07C-D51D1D35714C}" presName="textNode" presStyleLbl="bgShp" presStyleIdx="2" presStyleCnt="3"/>
      <dgm:spPr/>
    </dgm:pt>
    <dgm:pt modelId="{BCE61CD8-2A6B-472B-AA89-3B0EFF9E66F8}" type="pres">
      <dgm:prSet presAssocID="{3B4FB9A7-AEBF-45D8-B07C-D51D1D35714C}" presName="compChildNode" presStyleCnt="0"/>
      <dgm:spPr/>
    </dgm:pt>
    <dgm:pt modelId="{F48688B1-7827-4BE1-8EDF-173A1F530EF5}" type="pres">
      <dgm:prSet presAssocID="{3B4FB9A7-AEBF-45D8-B07C-D51D1D35714C}" presName="theInnerList" presStyleCnt="0"/>
      <dgm:spPr/>
    </dgm:pt>
  </dgm:ptLst>
  <dgm:cxnLst>
    <dgm:cxn modelId="{6B171DF8-6901-4BAE-AB82-1F1305F068AA}" type="presOf" srcId="{3B4FB9A7-AEBF-45D8-B07C-D51D1D35714C}" destId="{1EB5C253-8D0D-47BB-AB0D-4969959F82B6}" srcOrd="1" destOrd="0" presId="urn:microsoft.com/office/officeart/2005/8/layout/lProcess2"/>
    <dgm:cxn modelId="{F3A63C37-A874-4A41-88BC-CF60B3A13A50}" srcId="{D23A407E-1623-4ADE-BC00-0D836256A789}" destId="{B48785C9-5624-4309-9DAA-304BA5E84DFD}" srcOrd="0" destOrd="0" parTransId="{2B8E1308-2D4C-4528-8693-D94F906263B4}" sibTransId="{7EF64814-139D-46EA-A07F-3E78F4260F90}"/>
    <dgm:cxn modelId="{66CDDD4A-9980-41C3-9E71-0844A7A4FCA3}" type="presOf" srcId="{B48785C9-5624-4309-9DAA-304BA5E84DFD}" destId="{ADF2E66B-8248-4582-A942-D4CD87AFCAE8}" srcOrd="0" destOrd="0" presId="urn:microsoft.com/office/officeart/2005/8/layout/lProcess2"/>
    <dgm:cxn modelId="{CCCF4589-C26A-42BB-8878-41D029DC2016}" type="presOf" srcId="{D23A407E-1623-4ADE-BC00-0D836256A789}" destId="{4100CD25-F830-4636-8C5B-3B666EC2C311}" srcOrd="0" destOrd="0" presId="urn:microsoft.com/office/officeart/2005/8/layout/lProcess2"/>
    <dgm:cxn modelId="{07B3540E-DE2E-43C9-BB77-4E0CE119B7F2}" type="presOf" srcId="{B48785C9-5624-4309-9DAA-304BA5E84DFD}" destId="{B2E00A41-BDCA-49C4-8BBB-F6C33ED66EA6}" srcOrd="1" destOrd="0" presId="urn:microsoft.com/office/officeart/2005/8/layout/lProcess2"/>
    <dgm:cxn modelId="{C7E362AC-BCF9-41BA-8DA6-F99819BB4785}" type="presOf" srcId="{BD698FE0-A2C3-4097-8921-303914A497BE}" destId="{1EA181F2-EC31-4ADC-9D63-6924ED61CF42}" srcOrd="1" destOrd="0" presId="urn:microsoft.com/office/officeart/2005/8/layout/lProcess2"/>
    <dgm:cxn modelId="{49108E17-FAA3-43F3-8B1D-B571512E9F72}" srcId="{D23A407E-1623-4ADE-BC00-0D836256A789}" destId="{3B4FB9A7-AEBF-45D8-B07C-D51D1D35714C}" srcOrd="2" destOrd="0" parTransId="{E0CACDDD-5638-436B-BD11-3CC73C8B3F63}" sibTransId="{D74F51A4-A335-4467-B3CC-0BB92523361F}"/>
    <dgm:cxn modelId="{87937F87-1218-4E77-A33E-F7383BAB6781}" type="presOf" srcId="{BD698FE0-A2C3-4097-8921-303914A497BE}" destId="{9CE889A3-9470-4E8F-89FC-98BB48E7A421}" srcOrd="0" destOrd="0" presId="urn:microsoft.com/office/officeart/2005/8/layout/lProcess2"/>
    <dgm:cxn modelId="{267E3283-F703-4F9E-B59F-ED5698C7BBA1}" type="presOf" srcId="{3B4FB9A7-AEBF-45D8-B07C-D51D1D35714C}" destId="{0B8D5484-2FE2-4636-980E-1B8CE899E4A9}" srcOrd="0" destOrd="0" presId="urn:microsoft.com/office/officeart/2005/8/layout/lProcess2"/>
    <dgm:cxn modelId="{54EB13EC-C83E-40D7-9A63-13A56204F230}" srcId="{D23A407E-1623-4ADE-BC00-0D836256A789}" destId="{BD698FE0-A2C3-4097-8921-303914A497BE}" srcOrd="1" destOrd="0" parTransId="{854AA0F9-EE6A-4039-AD4A-050BF31DB020}" sibTransId="{DAC035E0-9794-4E07-8466-1F89CECBD395}"/>
    <dgm:cxn modelId="{2654C171-7680-4DF5-AC44-2CC4295720B8}" type="presParOf" srcId="{4100CD25-F830-4636-8C5B-3B666EC2C311}" destId="{2D7A21F8-45E6-4F2D-8637-E5621619A3FE}" srcOrd="0" destOrd="0" presId="urn:microsoft.com/office/officeart/2005/8/layout/lProcess2"/>
    <dgm:cxn modelId="{AD496674-07E4-45A6-8FD3-76DB032F07EA}" type="presParOf" srcId="{2D7A21F8-45E6-4F2D-8637-E5621619A3FE}" destId="{ADF2E66B-8248-4582-A942-D4CD87AFCAE8}" srcOrd="0" destOrd="0" presId="urn:microsoft.com/office/officeart/2005/8/layout/lProcess2"/>
    <dgm:cxn modelId="{A1AEAEF2-8B01-4EF3-9767-1BA31A63F847}" type="presParOf" srcId="{2D7A21F8-45E6-4F2D-8637-E5621619A3FE}" destId="{B2E00A41-BDCA-49C4-8BBB-F6C33ED66EA6}" srcOrd="1" destOrd="0" presId="urn:microsoft.com/office/officeart/2005/8/layout/lProcess2"/>
    <dgm:cxn modelId="{43827487-FFEA-4E6B-808E-17B88C0896EB}" type="presParOf" srcId="{2D7A21F8-45E6-4F2D-8637-E5621619A3FE}" destId="{7992DFEC-4873-4246-B48E-1AF1E841E366}" srcOrd="2" destOrd="0" presId="urn:microsoft.com/office/officeart/2005/8/layout/lProcess2"/>
    <dgm:cxn modelId="{D635F3FC-52FC-4D42-9DFD-FCCB18313490}" type="presParOf" srcId="{7992DFEC-4873-4246-B48E-1AF1E841E366}" destId="{A5220962-FF41-42E5-90FF-F59A6D84ED19}" srcOrd="0" destOrd="0" presId="urn:microsoft.com/office/officeart/2005/8/layout/lProcess2"/>
    <dgm:cxn modelId="{09B76E2F-BDC7-4E0D-B795-5739913F487A}" type="presParOf" srcId="{4100CD25-F830-4636-8C5B-3B666EC2C311}" destId="{30F78A8A-2CDC-4EBF-94D3-499497029DAC}" srcOrd="1" destOrd="0" presId="urn:microsoft.com/office/officeart/2005/8/layout/lProcess2"/>
    <dgm:cxn modelId="{6ED4696C-F95A-4B40-B2D9-FB13655B2D9C}" type="presParOf" srcId="{4100CD25-F830-4636-8C5B-3B666EC2C311}" destId="{323859FC-7101-4B65-892A-AE06B1EDFCA9}" srcOrd="2" destOrd="0" presId="urn:microsoft.com/office/officeart/2005/8/layout/lProcess2"/>
    <dgm:cxn modelId="{C9D62539-1EEA-4909-A2EC-A54A935CEDA4}" type="presParOf" srcId="{323859FC-7101-4B65-892A-AE06B1EDFCA9}" destId="{9CE889A3-9470-4E8F-89FC-98BB48E7A421}" srcOrd="0" destOrd="0" presId="urn:microsoft.com/office/officeart/2005/8/layout/lProcess2"/>
    <dgm:cxn modelId="{A34D0530-E260-4C93-AC72-558D498B6970}" type="presParOf" srcId="{323859FC-7101-4B65-892A-AE06B1EDFCA9}" destId="{1EA181F2-EC31-4ADC-9D63-6924ED61CF42}" srcOrd="1" destOrd="0" presId="urn:microsoft.com/office/officeart/2005/8/layout/lProcess2"/>
    <dgm:cxn modelId="{DD58FB3F-D665-47AA-A16F-6A4689A08018}" type="presParOf" srcId="{323859FC-7101-4B65-892A-AE06B1EDFCA9}" destId="{A0E7AF76-7280-4914-8BB2-247CEC6C1D12}" srcOrd="2" destOrd="0" presId="urn:microsoft.com/office/officeart/2005/8/layout/lProcess2"/>
    <dgm:cxn modelId="{1EE503D3-E5FA-4800-9D32-34D4939B7989}" type="presParOf" srcId="{A0E7AF76-7280-4914-8BB2-247CEC6C1D12}" destId="{E18C372E-56FD-4ECD-9D09-B83D6CE45E79}" srcOrd="0" destOrd="0" presId="urn:microsoft.com/office/officeart/2005/8/layout/lProcess2"/>
    <dgm:cxn modelId="{45FF596D-2ED9-4112-961E-E181C62C305C}" type="presParOf" srcId="{4100CD25-F830-4636-8C5B-3B666EC2C311}" destId="{18FD3703-A2BA-469F-BE91-F5A46B1FD3D9}" srcOrd="3" destOrd="0" presId="urn:microsoft.com/office/officeart/2005/8/layout/lProcess2"/>
    <dgm:cxn modelId="{8C021C47-247E-424C-A80E-DF628D35A827}" type="presParOf" srcId="{4100CD25-F830-4636-8C5B-3B666EC2C311}" destId="{97C88140-9899-4A02-A14C-5A26E4C0A521}" srcOrd="4" destOrd="0" presId="urn:microsoft.com/office/officeart/2005/8/layout/lProcess2"/>
    <dgm:cxn modelId="{595D4939-90A0-4F9E-BD2E-7567DEA1DCBF}" type="presParOf" srcId="{97C88140-9899-4A02-A14C-5A26E4C0A521}" destId="{0B8D5484-2FE2-4636-980E-1B8CE899E4A9}" srcOrd="0" destOrd="0" presId="urn:microsoft.com/office/officeart/2005/8/layout/lProcess2"/>
    <dgm:cxn modelId="{5A30A25F-6A0D-4B56-858C-E7E339E5AB47}" type="presParOf" srcId="{97C88140-9899-4A02-A14C-5A26E4C0A521}" destId="{1EB5C253-8D0D-47BB-AB0D-4969959F82B6}" srcOrd="1" destOrd="0" presId="urn:microsoft.com/office/officeart/2005/8/layout/lProcess2"/>
    <dgm:cxn modelId="{3EADDA86-45A2-44DC-80AB-553E2951BEDE}" type="presParOf" srcId="{97C88140-9899-4A02-A14C-5A26E4C0A521}" destId="{BCE61CD8-2A6B-472B-AA89-3B0EFF9E66F8}" srcOrd="2" destOrd="0" presId="urn:microsoft.com/office/officeart/2005/8/layout/lProcess2"/>
    <dgm:cxn modelId="{0966F006-3CE3-49F4-8C6E-8E80EA73F6F9}" type="presParOf" srcId="{BCE61CD8-2A6B-472B-AA89-3B0EFF9E66F8}" destId="{F48688B1-7827-4BE1-8EDF-173A1F530EF5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CE132E7-89E4-4C28-B6D6-387E3D2A7A2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693AA6E-8575-48A0-B87F-D063FD59E0AF}">
      <dgm:prSet/>
      <dgm:spPr/>
      <dgm:t>
        <a:bodyPr/>
        <a:lstStyle/>
        <a:p>
          <a:pPr algn="ctr" rtl="0"/>
          <a:r>
            <a:rPr lang="ru-RU" b="1" i="0" dirty="0" smtClean="0">
              <a:solidFill>
                <a:schemeClr val="tx1"/>
              </a:solidFill>
            </a:rPr>
            <a:t>Туристский пакет </a:t>
          </a:r>
          <a:r>
            <a:rPr lang="ru-RU" b="0" i="0" dirty="0" smtClean="0"/>
            <a:t>- основной (обязательный) комплекс услуг, предоставляемых в путешествии по индивидуальному или групповому плану, который имеет серийный характер, предлагается в широкую продажу</a:t>
          </a:r>
          <a:endParaRPr lang="ru-RU" dirty="0"/>
        </a:p>
      </dgm:t>
    </dgm:pt>
    <dgm:pt modelId="{31BCA93A-5B2F-49DD-BA9D-98BA3B94F5C4}" type="parTrans" cxnId="{D6EDAAEC-4E0C-44F6-BD71-B1F1B4356428}">
      <dgm:prSet/>
      <dgm:spPr/>
      <dgm:t>
        <a:bodyPr/>
        <a:lstStyle/>
        <a:p>
          <a:endParaRPr lang="ru-RU"/>
        </a:p>
      </dgm:t>
    </dgm:pt>
    <dgm:pt modelId="{F2200EB2-73E5-40F6-9EE5-E46FB475E65D}" type="sibTrans" cxnId="{D6EDAAEC-4E0C-44F6-BD71-B1F1B4356428}">
      <dgm:prSet/>
      <dgm:spPr/>
      <dgm:t>
        <a:bodyPr/>
        <a:lstStyle/>
        <a:p>
          <a:endParaRPr lang="ru-RU"/>
        </a:p>
      </dgm:t>
    </dgm:pt>
    <dgm:pt modelId="{52D4D002-EF68-4084-8968-37E949A3A18B}" type="pres">
      <dgm:prSet presAssocID="{CCE132E7-89E4-4C28-B6D6-387E3D2A7A26}" presName="linear" presStyleCnt="0">
        <dgm:presLayoutVars>
          <dgm:animLvl val="lvl"/>
          <dgm:resizeHandles val="exact"/>
        </dgm:presLayoutVars>
      </dgm:prSet>
      <dgm:spPr/>
    </dgm:pt>
    <dgm:pt modelId="{603EC918-D5B1-40F3-8E31-A5EB0ADE0D92}" type="pres">
      <dgm:prSet presAssocID="{9693AA6E-8575-48A0-B87F-D063FD59E0AF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D6EDAAEC-4E0C-44F6-BD71-B1F1B4356428}" srcId="{CCE132E7-89E4-4C28-B6D6-387E3D2A7A26}" destId="{9693AA6E-8575-48A0-B87F-D063FD59E0AF}" srcOrd="0" destOrd="0" parTransId="{31BCA93A-5B2F-49DD-BA9D-98BA3B94F5C4}" sibTransId="{F2200EB2-73E5-40F6-9EE5-E46FB475E65D}"/>
    <dgm:cxn modelId="{12D8B195-9685-49E5-A605-67BA5AB6A1B2}" type="presOf" srcId="{9693AA6E-8575-48A0-B87F-D063FD59E0AF}" destId="{603EC918-D5B1-40F3-8E31-A5EB0ADE0D92}" srcOrd="0" destOrd="0" presId="urn:microsoft.com/office/officeart/2005/8/layout/vList2"/>
    <dgm:cxn modelId="{EC19D381-B157-43F8-BBCB-2349BC38E524}" type="presOf" srcId="{CCE132E7-89E4-4C28-B6D6-387E3D2A7A26}" destId="{52D4D002-EF68-4084-8968-37E949A3A18B}" srcOrd="0" destOrd="0" presId="urn:microsoft.com/office/officeart/2005/8/layout/vList2"/>
    <dgm:cxn modelId="{7AF03CCF-22D2-4831-984E-B2DBA1CE37EE}" type="presParOf" srcId="{52D4D002-EF68-4084-8968-37E949A3A18B}" destId="{603EC918-D5B1-40F3-8E31-A5EB0ADE0D9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7909C30-C130-43A3-B3ED-B612C0477C3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AA0B018-30C2-4296-B35F-77B144628879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tx1"/>
              </a:solidFill>
            </a:rPr>
            <a:t>Туристский центр </a:t>
          </a:r>
          <a:r>
            <a:rPr lang="ru-RU" b="0" i="0" dirty="0" smtClean="0"/>
            <a:t>- место отдыха туриста, включающее все его рекреационные возможности: природные, культурно-исторические, экологические, этнические, социально-демографические, инфраструктурные. </a:t>
          </a:r>
          <a:endParaRPr lang="ru-RU" dirty="0"/>
        </a:p>
      </dgm:t>
    </dgm:pt>
    <dgm:pt modelId="{6AE1167E-E7FE-46F9-BC44-C8309F5995F1}" type="parTrans" cxnId="{0C95AEDD-0C74-4C1F-AA17-0547A660C1E1}">
      <dgm:prSet/>
      <dgm:spPr/>
      <dgm:t>
        <a:bodyPr/>
        <a:lstStyle/>
        <a:p>
          <a:endParaRPr lang="ru-RU"/>
        </a:p>
      </dgm:t>
    </dgm:pt>
    <dgm:pt modelId="{E192EE50-1D3F-4F21-9042-2946444805E6}" type="sibTrans" cxnId="{0C95AEDD-0C74-4C1F-AA17-0547A660C1E1}">
      <dgm:prSet/>
      <dgm:spPr/>
      <dgm:t>
        <a:bodyPr/>
        <a:lstStyle/>
        <a:p>
          <a:endParaRPr lang="ru-RU"/>
        </a:p>
      </dgm:t>
    </dgm:pt>
    <dgm:pt modelId="{35B791FE-9D31-497E-B03C-03231604E854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tx1"/>
              </a:solidFill>
            </a:rPr>
            <a:t>Транспорт</a:t>
          </a:r>
          <a:r>
            <a:rPr lang="ru-RU" b="1" i="1" dirty="0" smtClean="0"/>
            <a:t> </a:t>
          </a:r>
          <a:r>
            <a:rPr lang="ru-RU" b="0" i="0" dirty="0" smtClean="0"/>
            <a:t>- средство передвижения, с помощью которого можно добраться до туристского центра</a:t>
          </a:r>
          <a:endParaRPr lang="ru-RU" dirty="0"/>
        </a:p>
      </dgm:t>
    </dgm:pt>
    <dgm:pt modelId="{479614CF-3372-4D6B-AEAB-173F16064904}" type="parTrans" cxnId="{7A2F828E-D21F-494D-B31D-FB1764671A9A}">
      <dgm:prSet/>
      <dgm:spPr/>
      <dgm:t>
        <a:bodyPr/>
        <a:lstStyle/>
        <a:p>
          <a:endParaRPr lang="ru-RU"/>
        </a:p>
      </dgm:t>
    </dgm:pt>
    <dgm:pt modelId="{292C5690-775D-4457-9981-18F0836D6F2E}" type="sibTrans" cxnId="{7A2F828E-D21F-494D-B31D-FB1764671A9A}">
      <dgm:prSet/>
      <dgm:spPr/>
      <dgm:t>
        <a:bodyPr/>
        <a:lstStyle/>
        <a:p>
          <a:endParaRPr lang="ru-RU"/>
        </a:p>
      </dgm:t>
    </dgm:pt>
    <dgm:pt modelId="{ABC75FCA-FC5B-437B-AE46-B0E5EC33689C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tx1"/>
              </a:solidFill>
            </a:rPr>
            <a:t>Услуги размещения </a:t>
          </a:r>
          <a:r>
            <a:rPr lang="ru-RU" b="0" i="0" dirty="0" smtClean="0"/>
            <a:t>- это конкретный отель, который предлагается туристу в туристском центре на время путешествия</a:t>
          </a:r>
          <a:endParaRPr lang="ru-RU" dirty="0"/>
        </a:p>
      </dgm:t>
    </dgm:pt>
    <dgm:pt modelId="{CBC4FB34-99A7-450C-94F6-2BDA0E4CCB3E}" type="parTrans" cxnId="{23378C82-351A-45B6-BC7B-91F93D25DE46}">
      <dgm:prSet/>
      <dgm:spPr/>
      <dgm:t>
        <a:bodyPr/>
        <a:lstStyle/>
        <a:p>
          <a:endParaRPr lang="ru-RU"/>
        </a:p>
      </dgm:t>
    </dgm:pt>
    <dgm:pt modelId="{F0F41D8B-8CC9-463A-A0D7-01B1E5CEE1F6}" type="sibTrans" cxnId="{23378C82-351A-45B6-BC7B-91F93D25DE46}">
      <dgm:prSet/>
      <dgm:spPr/>
      <dgm:t>
        <a:bodyPr/>
        <a:lstStyle/>
        <a:p>
          <a:endParaRPr lang="ru-RU"/>
        </a:p>
      </dgm:t>
    </dgm:pt>
    <dgm:pt modelId="{54494A22-AC60-4A12-99B1-4190C7DF4181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tx1"/>
              </a:solidFill>
            </a:rPr>
            <a:t>Трансфер</a:t>
          </a:r>
          <a:r>
            <a:rPr lang="ru-RU" b="1" i="1" dirty="0" smtClean="0"/>
            <a:t> </a:t>
          </a:r>
          <a:r>
            <a:rPr lang="ru-RU" b="0" i="0" dirty="0" smtClean="0"/>
            <a:t>- доставка туриста от места прибытия, расположенного в стране пребывания (аэропорт, гавань, ж/д станция), к месту размещения (отель), где он будет проживать, и обратно</a:t>
          </a:r>
          <a:endParaRPr lang="ru-RU" dirty="0"/>
        </a:p>
      </dgm:t>
    </dgm:pt>
    <dgm:pt modelId="{3B3EA5B5-E6F1-4EE8-9910-9E1D41304DF8}" type="parTrans" cxnId="{FC1EEBCA-BFDD-40FF-8AF7-F4F75E1BDE7B}">
      <dgm:prSet/>
      <dgm:spPr/>
      <dgm:t>
        <a:bodyPr/>
        <a:lstStyle/>
        <a:p>
          <a:endParaRPr lang="ru-RU"/>
        </a:p>
      </dgm:t>
    </dgm:pt>
    <dgm:pt modelId="{5B37269A-B6E1-441C-8DE7-3F96C13B863A}" type="sibTrans" cxnId="{FC1EEBCA-BFDD-40FF-8AF7-F4F75E1BDE7B}">
      <dgm:prSet/>
      <dgm:spPr/>
      <dgm:t>
        <a:bodyPr/>
        <a:lstStyle/>
        <a:p>
          <a:endParaRPr lang="ru-RU"/>
        </a:p>
      </dgm:t>
    </dgm:pt>
    <dgm:pt modelId="{D00F20F6-9C3E-4753-B999-BB7329D579F7}" type="pres">
      <dgm:prSet presAssocID="{47909C30-C130-43A3-B3ED-B612C0477C3A}" presName="diagram" presStyleCnt="0">
        <dgm:presLayoutVars>
          <dgm:dir/>
          <dgm:resizeHandles val="exact"/>
        </dgm:presLayoutVars>
      </dgm:prSet>
      <dgm:spPr/>
    </dgm:pt>
    <dgm:pt modelId="{86334803-B43C-4048-8398-7CED691DDF88}" type="pres">
      <dgm:prSet presAssocID="{1AA0B018-30C2-4296-B35F-77B144628879}" presName="node" presStyleLbl="node1" presStyleIdx="0" presStyleCnt="4">
        <dgm:presLayoutVars>
          <dgm:bulletEnabled val="1"/>
        </dgm:presLayoutVars>
      </dgm:prSet>
      <dgm:spPr/>
    </dgm:pt>
    <dgm:pt modelId="{1CBD9AB2-0BCA-4835-A553-904CD53B2C73}" type="pres">
      <dgm:prSet presAssocID="{E192EE50-1D3F-4F21-9042-2946444805E6}" presName="sibTrans" presStyleCnt="0"/>
      <dgm:spPr/>
    </dgm:pt>
    <dgm:pt modelId="{C1C3B9E3-776E-490F-9AB4-E70883A1C05F}" type="pres">
      <dgm:prSet presAssocID="{35B791FE-9D31-497E-B03C-03231604E854}" presName="node" presStyleLbl="node1" presStyleIdx="1" presStyleCnt="4">
        <dgm:presLayoutVars>
          <dgm:bulletEnabled val="1"/>
        </dgm:presLayoutVars>
      </dgm:prSet>
      <dgm:spPr/>
    </dgm:pt>
    <dgm:pt modelId="{1265B8CA-1A51-4DDF-8AA5-E7E873120D18}" type="pres">
      <dgm:prSet presAssocID="{292C5690-775D-4457-9981-18F0836D6F2E}" presName="sibTrans" presStyleCnt="0"/>
      <dgm:spPr/>
    </dgm:pt>
    <dgm:pt modelId="{85CE4017-6419-4291-8888-FF7515A3ED7C}" type="pres">
      <dgm:prSet presAssocID="{ABC75FCA-FC5B-437B-AE46-B0E5EC33689C}" presName="node" presStyleLbl="node1" presStyleIdx="2" presStyleCnt="4">
        <dgm:presLayoutVars>
          <dgm:bulletEnabled val="1"/>
        </dgm:presLayoutVars>
      </dgm:prSet>
      <dgm:spPr/>
    </dgm:pt>
    <dgm:pt modelId="{74F7755B-6CAF-4569-B713-9605F0FF7AD6}" type="pres">
      <dgm:prSet presAssocID="{F0F41D8B-8CC9-463A-A0D7-01B1E5CEE1F6}" presName="sibTrans" presStyleCnt="0"/>
      <dgm:spPr/>
    </dgm:pt>
    <dgm:pt modelId="{DE45A108-71A1-4EDD-9BD9-7DD684CDC2FF}" type="pres">
      <dgm:prSet presAssocID="{54494A22-AC60-4A12-99B1-4190C7DF4181}" presName="node" presStyleLbl="node1" presStyleIdx="3" presStyleCnt="4">
        <dgm:presLayoutVars>
          <dgm:bulletEnabled val="1"/>
        </dgm:presLayoutVars>
      </dgm:prSet>
      <dgm:spPr/>
    </dgm:pt>
  </dgm:ptLst>
  <dgm:cxnLst>
    <dgm:cxn modelId="{8BC2FEA6-9F50-4DBA-B735-E3B32C7406E5}" type="presOf" srcId="{ABC75FCA-FC5B-437B-AE46-B0E5EC33689C}" destId="{85CE4017-6419-4291-8888-FF7515A3ED7C}" srcOrd="0" destOrd="0" presId="urn:microsoft.com/office/officeart/2005/8/layout/default"/>
    <dgm:cxn modelId="{CF1C1966-187F-4259-9702-5DD25EEC692C}" type="presOf" srcId="{35B791FE-9D31-497E-B03C-03231604E854}" destId="{C1C3B9E3-776E-490F-9AB4-E70883A1C05F}" srcOrd="0" destOrd="0" presId="urn:microsoft.com/office/officeart/2005/8/layout/default"/>
    <dgm:cxn modelId="{FC1EEBCA-BFDD-40FF-8AF7-F4F75E1BDE7B}" srcId="{47909C30-C130-43A3-B3ED-B612C0477C3A}" destId="{54494A22-AC60-4A12-99B1-4190C7DF4181}" srcOrd="3" destOrd="0" parTransId="{3B3EA5B5-E6F1-4EE8-9910-9E1D41304DF8}" sibTransId="{5B37269A-B6E1-441C-8DE7-3F96C13B863A}"/>
    <dgm:cxn modelId="{7A2F828E-D21F-494D-B31D-FB1764671A9A}" srcId="{47909C30-C130-43A3-B3ED-B612C0477C3A}" destId="{35B791FE-9D31-497E-B03C-03231604E854}" srcOrd="1" destOrd="0" parTransId="{479614CF-3372-4D6B-AEAB-173F16064904}" sibTransId="{292C5690-775D-4457-9981-18F0836D6F2E}"/>
    <dgm:cxn modelId="{0C95AEDD-0C74-4C1F-AA17-0547A660C1E1}" srcId="{47909C30-C130-43A3-B3ED-B612C0477C3A}" destId="{1AA0B018-30C2-4296-B35F-77B144628879}" srcOrd="0" destOrd="0" parTransId="{6AE1167E-E7FE-46F9-BC44-C8309F5995F1}" sibTransId="{E192EE50-1D3F-4F21-9042-2946444805E6}"/>
    <dgm:cxn modelId="{900E0E2E-E649-4831-A963-CFCECB553E8B}" type="presOf" srcId="{47909C30-C130-43A3-B3ED-B612C0477C3A}" destId="{D00F20F6-9C3E-4753-B999-BB7329D579F7}" srcOrd="0" destOrd="0" presId="urn:microsoft.com/office/officeart/2005/8/layout/default"/>
    <dgm:cxn modelId="{B57F49E4-B29E-4995-8E4F-E5860C5AFDCB}" type="presOf" srcId="{54494A22-AC60-4A12-99B1-4190C7DF4181}" destId="{DE45A108-71A1-4EDD-9BD9-7DD684CDC2FF}" srcOrd="0" destOrd="0" presId="urn:microsoft.com/office/officeart/2005/8/layout/default"/>
    <dgm:cxn modelId="{C85FA712-D18B-435D-ADED-B79CC64798BE}" type="presOf" srcId="{1AA0B018-30C2-4296-B35F-77B144628879}" destId="{86334803-B43C-4048-8398-7CED691DDF88}" srcOrd="0" destOrd="0" presId="urn:microsoft.com/office/officeart/2005/8/layout/default"/>
    <dgm:cxn modelId="{23378C82-351A-45B6-BC7B-91F93D25DE46}" srcId="{47909C30-C130-43A3-B3ED-B612C0477C3A}" destId="{ABC75FCA-FC5B-437B-AE46-B0E5EC33689C}" srcOrd="2" destOrd="0" parTransId="{CBC4FB34-99A7-450C-94F6-2BDA0E4CCB3E}" sibTransId="{F0F41D8B-8CC9-463A-A0D7-01B1E5CEE1F6}"/>
    <dgm:cxn modelId="{5A45617D-0DFB-467E-B27D-4783D75B6567}" type="presParOf" srcId="{D00F20F6-9C3E-4753-B999-BB7329D579F7}" destId="{86334803-B43C-4048-8398-7CED691DDF88}" srcOrd="0" destOrd="0" presId="urn:microsoft.com/office/officeart/2005/8/layout/default"/>
    <dgm:cxn modelId="{E1BB87DE-84CF-4651-8B2A-FCF6BD7D36B3}" type="presParOf" srcId="{D00F20F6-9C3E-4753-B999-BB7329D579F7}" destId="{1CBD9AB2-0BCA-4835-A553-904CD53B2C73}" srcOrd="1" destOrd="0" presId="urn:microsoft.com/office/officeart/2005/8/layout/default"/>
    <dgm:cxn modelId="{DC9F8FC2-EAD2-4719-859F-5C63B7B10F01}" type="presParOf" srcId="{D00F20F6-9C3E-4753-B999-BB7329D579F7}" destId="{C1C3B9E3-776E-490F-9AB4-E70883A1C05F}" srcOrd="2" destOrd="0" presId="urn:microsoft.com/office/officeart/2005/8/layout/default"/>
    <dgm:cxn modelId="{F9285F71-E196-4255-840A-27FF698CDDBF}" type="presParOf" srcId="{D00F20F6-9C3E-4753-B999-BB7329D579F7}" destId="{1265B8CA-1A51-4DDF-8AA5-E7E873120D18}" srcOrd="3" destOrd="0" presId="urn:microsoft.com/office/officeart/2005/8/layout/default"/>
    <dgm:cxn modelId="{B22D4333-5EF0-4504-9890-2BB381603FC8}" type="presParOf" srcId="{D00F20F6-9C3E-4753-B999-BB7329D579F7}" destId="{85CE4017-6419-4291-8888-FF7515A3ED7C}" srcOrd="4" destOrd="0" presId="urn:microsoft.com/office/officeart/2005/8/layout/default"/>
    <dgm:cxn modelId="{5A1D677D-7FD5-4B69-B0C3-7708CD2974EC}" type="presParOf" srcId="{D00F20F6-9C3E-4753-B999-BB7329D579F7}" destId="{74F7755B-6CAF-4569-B713-9605F0FF7AD6}" srcOrd="5" destOrd="0" presId="urn:microsoft.com/office/officeart/2005/8/layout/default"/>
    <dgm:cxn modelId="{AA409594-CFE4-4845-BACD-B4F04F358389}" type="presParOf" srcId="{D00F20F6-9C3E-4753-B999-BB7329D579F7}" destId="{DE45A108-71A1-4EDD-9BD9-7DD684CDC2FF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187B17F-C7F3-4938-B0BB-87FB08B19EBD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143556D-12F4-452A-B702-DB1A1C298465}">
      <dgm:prSet custT="1"/>
      <dgm:spPr/>
      <dgm:t>
        <a:bodyPr/>
        <a:lstStyle/>
        <a:p>
          <a:pPr rtl="0"/>
          <a:endParaRPr lang="ru-RU" sz="2800" b="1" i="0" dirty="0" smtClean="0">
            <a:solidFill>
              <a:schemeClr val="tx1"/>
            </a:solidFill>
          </a:endParaRPr>
        </a:p>
        <a:p>
          <a:pPr rtl="0"/>
          <a:r>
            <a:rPr lang="ru-RU" sz="2800" b="1" i="0" dirty="0" smtClean="0">
              <a:solidFill>
                <a:schemeClr val="tx1"/>
              </a:solidFill>
            </a:rPr>
            <a:t>Ваучер</a:t>
          </a:r>
          <a:r>
            <a:rPr lang="ru-RU" sz="2800" b="0" i="0" dirty="0" smtClean="0"/>
            <a:t>-это аналог туристической путевки. Т.е. это документ, подтверждающий покупку в туристической компании одной или нескольких услуг, например, проживание в отеле</a:t>
          </a:r>
        </a:p>
        <a:p>
          <a:pPr rtl="0"/>
          <a:endParaRPr lang="ru-RU" sz="2500" dirty="0"/>
        </a:p>
      </dgm:t>
    </dgm:pt>
    <dgm:pt modelId="{1D031034-FCE2-4ECD-985F-E3F002D61F1F}" type="parTrans" cxnId="{BF75CBB9-7816-4BB3-939C-EB7ADBD4D539}">
      <dgm:prSet/>
      <dgm:spPr/>
      <dgm:t>
        <a:bodyPr/>
        <a:lstStyle/>
        <a:p>
          <a:endParaRPr lang="ru-RU"/>
        </a:p>
      </dgm:t>
    </dgm:pt>
    <dgm:pt modelId="{4D59A837-550C-465A-983B-52D584AC90C5}" type="sibTrans" cxnId="{BF75CBB9-7816-4BB3-939C-EB7ADBD4D539}">
      <dgm:prSet/>
      <dgm:spPr/>
      <dgm:t>
        <a:bodyPr/>
        <a:lstStyle/>
        <a:p>
          <a:endParaRPr lang="ru-RU"/>
        </a:p>
      </dgm:t>
    </dgm:pt>
    <dgm:pt modelId="{604E9C71-DCE9-412F-B282-45141CD9007C}">
      <dgm:prSet/>
      <dgm:spPr/>
      <dgm:t>
        <a:bodyPr/>
        <a:lstStyle/>
        <a:p>
          <a:pPr rtl="0"/>
          <a:r>
            <a:rPr lang="ru-RU" b="0" i="0" smtClean="0"/>
            <a:t>Туроператор</a:t>
          </a:r>
          <a:endParaRPr lang="ru-RU"/>
        </a:p>
      </dgm:t>
    </dgm:pt>
    <dgm:pt modelId="{02500F97-1AEA-49D7-A472-E3CFE0690F6E}" type="parTrans" cxnId="{1E231B06-AD3D-47B0-90F3-9B97D5DA3FEA}">
      <dgm:prSet/>
      <dgm:spPr/>
      <dgm:t>
        <a:bodyPr/>
        <a:lstStyle/>
        <a:p>
          <a:endParaRPr lang="ru-RU"/>
        </a:p>
      </dgm:t>
    </dgm:pt>
    <dgm:pt modelId="{F9F2FE88-BE64-46AA-8777-7B297A0828AE}" type="sibTrans" cxnId="{1E231B06-AD3D-47B0-90F3-9B97D5DA3FEA}">
      <dgm:prSet/>
      <dgm:spPr/>
      <dgm:t>
        <a:bodyPr/>
        <a:lstStyle/>
        <a:p>
          <a:endParaRPr lang="ru-RU"/>
        </a:p>
      </dgm:t>
    </dgm:pt>
    <dgm:pt modelId="{3FE92D02-A1E0-4687-8516-9D7F02C13DB7}">
      <dgm:prSet/>
      <dgm:spPr/>
      <dgm:t>
        <a:bodyPr/>
        <a:lstStyle/>
        <a:p>
          <a:pPr rtl="0"/>
          <a:r>
            <a:rPr lang="ru-RU" b="0" i="0" smtClean="0"/>
            <a:t>Турагент</a:t>
          </a:r>
          <a:endParaRPr lang="ru-RU"/>
        </a:p>
      </dgm:t>
    </dgm:pt>
    <dgm:pt modelId="{60A5334D-938B-41A1-9E7D-765CD32CB90E}" type="parTrans" cxnId="{53E37E57-3B3E-4663-8EA4-FE9F36061825}">
      <dgm:prSet/>
      <dgm:spPr/>
      <dgm:t>
        <a:bodyPr/>
        <a:lstStyle/>
        <a:p>
          <a:endParaRPr lang="ru-RU"/>
        </a:p>
      </dgm:t>
    </dgm:pt>
    <dgm:pt modelId="{E387AF70-CD8C-480D-8D23-7C7A6E58C2C8}" type="sibTrans" cxnId="{53E37E57-3B3E-4663-8EA4-FE9F36061825}">
      <dgm:prSet/>
      <dgm:spPr/>
      <dgm:t>
        <a:bodyPr/>
        <a:lstStyle/>
        <a:p>
          <a:endParaRPr lang="ru-RU"/>
        </a:p>
      </dgm:t>
    </dgm:pt>
    <dgm:pt modelId="{D635435C-56CD-4E87-8DE9-8427024B5C70}">
      <dgm:prSet/>
      <dgm:spPr/>
      <dgm:t>
        <a:bodyPr/>
        <a:lstStyle/>
        <a:p>
          <a:pPr rtl="0"/>
          <a:r>
            <a:rPr lang="ru-RU" b="0" i="0" smtClean="0"/>
            <a:t>Турист</a:t>
          </a:r>
          <a:endParaRPr lang="ru-RU"/>
        </a:p>
      </dgm:t>
    </dgm:pt>
    <dgm:pt modelId="{75603755-3DE7-4C3F-90D9-88A1A65295D1}" type="parTrans" cxnId="{50057468-2C71-482D-9F8C-57EA9B0AC653}">
      <dgm:prSet/>
      <dgm:spPr/>
      <dgm:t>
        <a:bodyPr/>
        <a:lstStyle/>
        <a:p>
          <a:endParaRPr lang="ru-RU"/>
        </a:p>
      </dgm:t>
    </dgm:pt>
    <dgm:pt modelId="{AF7E9B6E-4898-4B2C-8914-FCF0FD378CBB}" type="sibTrans" cxnId="{50057468-2C71-482D-9F8C-57EA9B0AC653}">
      <dgm:prSet/>
      <dgm:spPr/>
      <dgm:t>
        <a:bodyPr/>
        <a:lstStyle/>
        <a:p>
          <a:endParaRPr lang="ru-RU"/>
        </a:p>
      </dgm:t>
    </dgm:pt>
    <dgm:pt modelId="{1F14310D-DF2C-4E10-8B57-19306CE03D83}" type="pres">
      <dgm:prSet presAssocID="{9187B17F-C7F3-4938-B0BB-87FB08B19EB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B259D7B-F58A-4C71-90F2-A792AD502B9F}" type="pres">
      <dgm:prSet presAssocID="{9187B17F-C7F3-4938-B0BB-87FB08B19EBD}" presName="hierFlow" presStyleCnt="0"/>
      <dgm:spPr/>
    </dgm:pt>
    <dgm:pt modelId="{6F1EDACE-2ADF-4165-B88E-B9DA899B2858}" type="pres">
      <dgm:prSet presAssocID="{9187B17F-C7F3-4938-B0BB-87FB08B19EBD}" presName="firstBuf" presStyleCnt="0"/>
      <dgm:spPr/>
    </dgm:pt>
    <dgm:pt modelId="{AEB5D491-213B-4281-9F39-92BEF5297826}" type="pres">
      <dgm:prSet presAssocID="{9187B17F-C7F3-4938-B0BB-87FB08B19EB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FE5E00F0-1B0D-41B8-A4E7-9ED6F8F44F5F}" type="pres">
      <dgm:prSet presAssocID="{0143556D-12F4-452A-B702-DB1A1C298465}" presName="Name14" presStyleCnt="0"/>
      <dgm:spPr/>
    </dgm:pt>
    <dgm:pt modelId="{35AF7BF8-E3C6-4D21-A8FE-7230887594B0}" type="pres">
      <dgm:prSet presAssocID="{0143556D-12F4-452A-B702-DB1A1C298465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D2A23DD-2191-4EA4-B079-DE905DCB6545}" type="pres">
      <dgm:prSet presAssocID="{0143556D-12F4-452A-B702-DB1A1C298465}" presName="hierChild2" presStyleCnt="0"/>
      <dgm:spPr/>
    </dgm:pt>
    <dgm:pt modelId="{1E4E4F17-17F0-460F-86D6-0998B10B29DA}" type="pres">
      <dgm:prSet presAssocID="{9187B17F-C7F3-4938-B0BB-87FB08B19EBD}" presName="bgShapesFlow" presStyleCnt="0"/>
      <dgm:spPr/>
    </dgm:pt>
    <dgm:pt modelId="{F198C2EB-68F7-4717-9006-34ACEE486E3D}" type="pres">
      <dgm:prSet presAssocID="{604E9C71-DCE9-412F-B282-45141CD9007C}" presName="rectComp" presStyleCnt="0"/>
      <dgm:spPr/>
    </dgm:pt>
    <dgm:pt modelId="{05DCC0F1-3315-4BC7-AC19-AA4EED682100}" type="pres">
      <dgm:prSet presAssocID="{604E9C71-DCE9-412F-B282-45141CD9007C}" presName="bgRect" presStyleLbl="bgShp" presStyleIdx="0" presStyleCnt="3"/>
      <dgm:spPr/>
    </dgm:pt>
    <dgm:pt modelId="{901295F5-6ABA-4ABA-B285-E172C4DECEBB}" type="pres">
      <dgm:prSet presAssocID="{604E9C71-DCE9-412F-B282-45141CD9007C}" presName="bgRectTx" presStyleLbl="bgShp" presStyleIdx="0" presStyleCnt="3">
        <dgm:presLayoutVars>
          <dgm:bulletEnabled val="1"/>
        </dgm:presLayoutVars>
      </dgm:prSet>
      <dgm:spPr/>
    </dgm:pt>
    <dgm:pt modelId="{ABA0FFC4-C9E3-4921-84BF-BC3FF930F450}" type="pres">
      <dgm:prSet presAssocID="{604E9C71-DCE9-412F-B282-45141CD9007C}" presName="spComp" presStyleCnt="0"/>
      <dgm:spPr/>
    </dgm:pt>
    <dgm:pt modelId="{62B7C6D9-78EC-42CA-89CD-EE7895E91D5B}" type="pres">
      <dgm:prSet presAssocID="{604E9C71-DCE9-412F-B282-45141CD9007C}" presName="vSp" presStyleCnt="0"/>
      <dgm:spPr/>
    </dgm:pt>
    <dgm:pt modelId="{128B9249-DE04-4CB4-9646-CAA1C5E5609A}" type="pres">
      <dgm:prSet presAssocID="{3FE92D02-A1E0-4687-8516-9D7F02C13DB7}" presName="rectComp" presStyleCnt="0"/>
      <dgm:spPr/>
    </dgm:pt>
    <dgm:pt modelId="{58D77459-524C-44A7-8D82-662D4CBB7C03}" type="pres">
      <dgm:prSet presAssocID="{3FE92D02-A1E0-4687-8516-9D7F02C13DB7}" presName="bgRect" presStyleLbl="bgShp" presStyleIdx="1" presStyleCnt="3"/>
      <dgm:spPr/>
    </dgm:pt>
    <dgm:pt modelId="{CF349AE1-CABE-4CF6-8DF2-95497DDAC685}" type="pres">
      <dgm:prSet presAssocID="{3FE92D02-A1E0-4687-8516-9D7F02C13DB7}" presName="bgRectTx" presStyleLbl="bgShp" presStyleIdx="1" presStyleCnt="3">
        <dgm:presLayoutVars>
          <dgm:bulletEnabled val="1"/>
        </dgm:presLayoutVars>
      </dgm:prSet>
      <dgm:spPr/>
    </dgm:pt>
    <dgm:pt modelId="{AE332D4E-A1AA-416F-9CD2-791D1A23BAFC}" type="pres">
      <dgm:prSet presAssocID="{3FE92D02-A1E0-4687-8516-9D7F02C13DB7}" presName="spComp" presStyleCnt="0"/>
      <dgm:spPr/>
    </dgm:pt>
    <dgm:pt modelId="{7739B3A6-1543-4054-B80F-0A33EC864481}" type="pres">
      <dgm:prSet presAssocID="{3FE92D02-A1E0-4687-8516-9D7F02C13DB7}" presName="vSp" presStyleCnt="0"/>
      <dgm:spPr/>
    </dgm:pt>
    <dgm:pt modelId="{C27764A7-0DA9-45A5-B67D-837A6B3AA0BA}" type="pres">
      <dgm:prSet presAssocID="{D635435C-56CD-4E87-8DE9-8427024B5C70}" presName="rectComp" presStyleCnt="0"/>
      <dgm:spPr/>
    </dgm:pt>
    <dgm:pt modelId="{7A74E5BE-E0C2-4FC5-A599-581E0CC3510B}" type="pres">
      <dgm:prSet presAssocID="{D635435C-56CD-4E87-8DE9-8427024B5C70}" presName="bgRect" presStyleLbl="bgShp" presStyleIdx="2" presStyleCnt="3"/>
      <dgm:spPr/>
    </dgm:pt>
    <dgm:pt modelId="{DE5FDC26-3FF8-4833-8525-380EE24B6295}" type="pres">
      <dgm:prSet presAssocID="{D635435C-56CD-4E87-8DE9-8427024B5C70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03D05778-8073-491E-A40E-AE9383BCCB22}" type="presOf" srcId="{9187B17F-C7F3-4938-B0BB-87FB08B19EBD}" destId="{1F14310D-DF2C-4E10-8B57-19306CE03D83}" srcOrd="0" destOrd="0" presId="urn:microsoft.com/office/officeart/2005/8/layout/hierarchy6"/>
    <dgm:cxn modelId="{25993E95-6981-46C7-A2B3-991F6C7F2BD4}" type="presOf" srcId="{604E9C71-DCE9-412F-B282-45141CD9007C}" destId="{901295F5-6ABA-4ABA-B285-E172C4DECEBB}" srcOrd="1" destOrd="0" presId="urn:microsoft.com/office/officeart/2005/8/layout/hierarchy6"/>
    <dgm:cxn modelId="{22AF0336-EB4F-4B2A-8856-A3CCBC5030BD}" type="presOf" srcId="{3FE92D02-A1E0-4687-8516-9D7F02C13DB7}" destId="{58D77459-524C-44A7-8D82-662D4CBB7C03}" srcOrd="0" destOrd="0" presId="urn:microsoft.com/office/officeart/2005/8/layout/hierarchy6"/>
    <dgm:cxn modelId="{1E231B06-AD3D-47B0-90F3-9B97D5DA3FEA}" srcId="{9187B17F-C7F3-4938-B0BB-87FB08B19EBD}" destId="{604E9C71-DCE9-412F-B282-45141CD9007C}" srcOrd="1" destOrd="0" parTransId="{02500F97-1AEA-49D7-A472-E3CFE0690F6E}" sibTransId="{F9F2FE88-BE64-46AA-8777-7B297A0828AE}"/>
    <dgm:cxn modelId="{A5896AF7-9300-47DA-A502-EA5813CE4D96}" type="presOf" srcId="{D635435C-56CD-4E87-8DE9-8427024B5C70}" destId="{DE5FDC26-3FF8-4833-8525-380EE24B6295}" srcOrd="1" destOrd="0" presId="urn:microsoft.com/office/officeart/2005/8/layout/hierarchy6"/>
    <dgm:cxn modelId="{50057468-2C71-482D-9F8C-57EA9B0AC653}" srcId="{9187B17F-C7F3-4938-B0BB-87FB08B19EBD}" destId="{D635435C-56CD-4E87-8DE9-8427024B5C70}" srcOrd="3" destOrd="0" parTransId="{75603755-3DE7-4C3F-90D9-88A1A65295D1}" sibTransId="{AF7E9B6E-4898-4B2C-8914-FCF0FD378CBB}"/>
    <dgm:cxn modelId="{53E37E57-3B3E-4663-8EA4-FE9F36061825}" srcId="{9187B17F-C7F3-4938-B0BB-87FB08B19EBD}" destId="{3FE92D02-A1E0-4687-8516-9D7F02C13DB7}" srcOrd="2" destOrd="0" parTransId="{60A5334D-938B-41A1-9E7D-765CD32CB90E}" sibTransId="{E387AF70-CD8C-480D-8D23-7C7A6E58C2C8}"/>
    <dgm:cxn modelId="{7E94AB1A-3936-4156-8EA4-FC38ADB4BF69}" type="presOf" srcId="{D635435C-56CD-4E87-8DE9-8427024B5C70}" destId="{7A74E5BE-E0C2-4FC5-A599-581E0CC3510B}" srcOrd="0" destOrd="0" presId="urn:microsoft.com/office/officeart/2005/8/layout/hierarchy6"/>
    <dgm:cxn modelId="{2CA5C499-1485-48FA-AB62-3FFC391D5E0B}" type="presOf" srcId="{0143556D-12F4-452A-B702-DB1A1C298465}" destId="{35AF7BF8-E3C6-4D21-A8FE-7230887594B0}" srcOrd="0" destOrd="0" presId="urn:microsoft.com/office/officeart/2005/8/layout/hierarchy6"/>
    <dgm:cxn modelId="{BF75CBB9-7816-4BB3-939C-EB7ADBD4D539}" srcId="{9187B17F-C7F3-4938-B0BB-87FB08B19EBD}" destId="{0143556D-12F4-452A-B702-DB1A1C298465}" srcOrd="0" destOrd="0" parTransId="{1D031034-FCE2-4ECD-985F-E3F002D61F1F}" sibTransId="{4D59A837-550C-465A-983B-52D584AC90C5}"/>
    <dgm:cxn modelId="{C906BA60-2EB7-4F52-96C5-20E63B980E54}" type="presOf" srcId="{3FE92D02-A1E0-4687-8516-9D7F02C13DB7}" destId="{CF349AE1-CABE-4CF6-8DF2-95497DDAC685}" srcOrd="1" destOrd="0" presId="urn:microsoft.com/office/officeart/2005/8/layout/hierarchy6"/>
    <dgm:cxn modelId="{0D4D115D-FA42-492A-987A-65D1C75D9F1B}" type="presOf" srcId="{604E9C71-DCE9-412F-B282-45141CD9007C}" destId="{05DCC0F1-3315-4BC7-AC19-AA4EED682100}" srcOrd="0" destOrd="0" presId="urn:microsoft.com/office/officeart/2005/8/layout/hierarchy6"/>
    <dgm:cxn modelId="{78B270BF-30A9-4B40-A819-573807048010}" type="presParOf" srcId="{1F14310D-DF2C-4E10-8B57-19306CE03D83}" destId="{CB259D7B-F58A-4C71-90F2-A792AD502B9F}" srcOrd="0" destOrd="0" presId="urn:microsoft.com/office/officeart/2005/8/layout/hierarchy6"/>
    <dgm:cxn modelId="{92D50FFA-A252-4396-AEB8-3BCB3998DDE5}" type="presParOf" srcId="{CB259D7B-F58A-4C71-90F2-A792AD502B9F}" destId="{6F1EDACE-2ADF-4165-B88E-B9DA899B2858}" srcOrd="0" destOrd="0" presId="urn:microsoft.com/office/officeart/2005/8/layout/hierarchy6"/>
    <dgm:cxn modelId="{5D819099-DD9E-4FBD-8DEA-B385392086F9}" type="presParOf" srcId="{CB259D7B-F58A-4C71-90F2-A792AD502B9F}" destId="{AEB5D491-213B-4281-9F39-92BEF5297826}" srcOrd="1" destOrd="0" presId="urn:microsoft.com/office/officeart/2005/8/layout/hierarchy6"/>
    <dgm:cxn modelId="{703B8D1D-5D08-4E54-81BC-BD0FACF53F1D}" type="presParOf" srcId="{AEB5D491-213B-4281-9F39-92BEF5297826}" destId="{FE5E00F0-1B0D-41B8-A4E7-9ED6F8F44F5F}" srcOrd="0" destOrd="0" presId="urn:microsoft.com/office/officeart/2005/8/layout/hierarchy6"/>
    <dgm:cxn modelId="{B12F8EFE-CC16-4DE6-B995-0D8940C8E47A}" type="presParOf" srcId="{FE5E00F0-1B0D-41B8-A4E7-9ED6F8F44F5F}" destId="{35AF7BF8-E3C6-4D21-A8FE-7230887594B0}" srcOrd="0" destOrd="0" presId="urn:microsoft.com/office/officeart/2005/8/layout/hierarchy6"/>
    <dgm:cxn modelId="{28712678-8BDB-4E70-87E8-3454A166638D}" type="presParOf" srcId="{FE5E00F0-1B0D-41B8-A4E7-9ED6F8F44F5F}" destId="{ED2A23DD-2191-4EA4-B079-DE905DCB6545}" srcOrd="1" destOrd="0" presId="urn:microsoft.com/office/officeart/2005/8/layout/hierarchy6"/>
    <dgm:cxn modelId="{EC7E5727-B79C-4976-BBFF-CA4793B3126D}" type="presParOf" srcId="{1F14310D-DF2C-4E10-8B57-19306CE03D83}" destId="{1E4E4F17-17F0-460F-86D6-0998B10B29DA}" srcOrd="1" destOrd="0" presId="urn:microsoft.com/office/officeart/2005/8/layout/hierarchy6"/>
    <dgm:cxn modelId="{C95EE266-1078-418F-8BB9-AE92CFFAA3B6}" type="presParOf" srcId="{1E4E4F17-17F0-460F-86D6-0998B10B29DA}" destId="{F198C2EB-68F7-4717-9006-34ACEE486E3D}" srcOrd="0" destOrd="0" presId="urn:microsoft.com/office/officeart/2005/8/layout/hierarchy6"/>
    <dgm:cxn modelId="{B3E4E484-D599-4E0E-8D9D-41E8F1ACB961}" type="presParOf" srcId="{F198C2EB-68F7-4717-9006-34ACEE486E3D}" destId="{05DCC0F1-3315-4BC7-AC19-AA4EED682100}" srcOrd="0" destOrd="0" presId="urn:microsoft.com/office/officeart/2005/8/layout/hierarchy6"/>
    <dgm:cxn modelId="{C08A6DC8-59B7-43B5-BA5C-C9BBC1A2CCE7}" type="presParOf" srcId="{F198C2EB-68F7-4717-9006-34ACEE486E3D}" destId="{901295F5-6ABA-4ABA-B285-E172C4DECEBB}" srcOrd="1" destOrd="0" presId="urn:microsoft.com/office/officeart/2005/8/layout/hierarchy6"/>
    <dgm:cxn modelId="{4E5305DA-BC1D-46B1-AAF6-1311349FD414}" type="presParOf" srcId="{1E4E4F17-17F0-460F-86D6-0998B10B29DA}" destId="{ABA0FFC4-C9E3-4921-84BF-BC3FF930F450}" srcOrd="1" destOrd="0" presId="urn:microsoft.com/office/officeart/2005/8/layout/hierarchy6"/>
    <dgm:cxn modelId="{DE389ECB-9F14-4D46-893C-835EBA92F827}" type="presParOf" srcId="{ABA0FFC4-C9E3-4921-84BF-BC3FF930F450}" destId="{62B7C6D9-78EC-42CA-89CD-EE7895E91D5B}" srcOrd="0" destOrd="0" presId="urn:microsoft.com/office/officeart/2005/8/layout/hierarchy6"/>
    <dgm:cxn modelId="{517D3A72-0720-4A2F-A183-6E305232B36F}" type="presParOf" srcId="{1E4E4F17-17F0-460F-86D6-0998B10B29DA}" destId="{128B9249-DE04-4CB4-9646-CAA1C5E5609A}" srcOrd="2" destOrd="0" presId="urn:microsoft.com/office/officeart/2005/8/layout/hierarchy6"/>
    <dgm:cxn modelId="{2F299B11-E184-4F37-88FD-07686F9B035D}" type="presParOf" srcId="{128B9249-DE04-4CB4-9646-CAA1C5E5609A}" destId="{58D77459-524C-44A7-8D82-662D4CBB7C03}" srcOrd="0" destOrd="0" presId="urn:microsoft.com/office/officeart/2005/8/layout/hierarchy6"/>
    <dgm:cxn modelId="{E72D17C7-ADFE-4408-9A8F-A6BBB746755B}" type="presParOf" srcId="{128B9249-DE04-4CB4-9646-CAA1C5E5609A}" destId="{CF349AE1-CABE-4CF6-8DF2-95497DDAC685}" srcOrd="1" destOrd="0" presId="urn:microsoft.com/office/officeart/2005/8/layout/hierarchy6"/>
    <dgm:cxn modelId="{AE87AA62-964E-4D33-94B6-D6C89880294A}" type="presParOf" srcId="{1E4E4F17-17F0-460F-86D6-0998B10B29DA}" destId="{AE332D4E-A1AA-416F-9CD2-791D1A23BAFC}" srcOrd="3" destOrd="0" presId="urn:microsoft.com/office/officeart/2005/8/layout/hierarchy6"/>
    <dgm:cxn modelId="{C3F02212-0FF4-4692-9F5A-4A4A23771DD4}" type="presParOf" srcId="{AE332D4E-A1AA-416F-9CD2-791D1A23BAFC}" destId="{7739B3A6-1543-4054-B80F-0A33EC864481}" srcOrd="0" destOrd="0" presId="urn:microsoft.com/office/officeart/2005/8/layout/hierarchy6"/>
    <dgm:cxn modelId="{73B9AEF4-48FF-4384-991E-69057431FA6D}" type="presParOf" srcId="{1E4E4F17-17F0-460F-86D6-0998B10B29DA}" destId="{C27764A7-0DA9-45A5-B67D-837A6B3AA0BA}" srcOrd="4" destOrd="0" presId="urn:microsoft.com/office/officeart/2005/8/layout/hierarchy6"/>
    <dgm:cxn modelId="{005BC939-66F2-4799-BAFC-AEE2DC028FD8}" type="presParOf" srcId="{C27764A7-0DA9-45A5-B67D-837A6B3AA0BA}" destId="{7A74E5BE-E0C2-4FC5-A599-581E0CC3510B}" srcOrd="0" destOrd="0" presId="urn:microsoft.com/office/officeart/2005/8/layout/hierarchy6"/>
    <dgm:cxn modelId="{5E2F87E8-2E17-4F58-98E3-8C6CECB3EAE1}" type="presParOf" srcId="{C27764A7-0DA9-45A5-B67D-837A6B3AA0BA}" destId="{DE5FDC26-3FF8-4833-8525-380EE24B6295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BC35135-7E97-4933-9C6E-10B101043D4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0502FF9-E70B-4EB7-A2F7-794ED873D04D}">
      <dgm:prSet/>
      <dgm:spPr/>
      <dgm:t>
        <a:bodyPr/>
        <a:lstStyle/>
        <a:p>
          <a:pPr rtl="0"/>
          <a:r>
            <a:rPr lang="ru-RU" b="0" i="0" smtClean="0"/>
            <a:t>страна, город (туристский центр), куда направляется турист;</a:t>
          </a:r>
          <a:endParaRPr lang="ru-RU"/>
        </a:p>
      </dgm:t>
    </dgm:pt>
    <dgm:pt modelId="{7A2EAA05-AFD8-4E32-841C-056FF5250BF3}" type="parTrans" cxnId="{847ABEDC-2E8C-4434-AFC0-20610F220A62}">
      <dgm:prSet/>
      <dgm:spPr/>
      <dgm:t>
        <a:bodyPr/>
        <a:lstStyle/>
        <a:p>
          <a:endParaRPr lang="ru-RU"/>
        </a:p>
      </dgm:t>
    </dgm:pt>
    <dgm:pt modelId="{7596C46C-EFC4-4A76-90C4-4156C0318E57}" type="sibTrans" cxnId="{847ABEDC-2E8C-4434-AFC0-20610F220A62}">
      <dgm:prSet/>
      <dgm:spPr/>
      <dgm:t>
        <a:bodyPr/>
        <a:lstStyle/>
        <a:p>
          <a:endParaRPr lang="ru-RU"/>
        </a:p>
      </dgm:t>
    </dgm:pt>
    <dgm:pt modelId="{D89AECD0-7F7B-44FF-A0DE-190DBE2CC671}">
      <dgm:prSet/>
      <dgm:spPr/>
      <dgm:t>
        <a:bodyPr/>
        <a:lstStyle/>
        <a:p>
          <a:pPr rtl="0"/>
          <a:r>
            <a:rPr lang="ru-RU" b="0" i="0" smtClean="0"/>
            <a:t>средства транспорта, используемые для перевозки туриста;</a:t>
          </a:r>
          <a:endParaRPr lang="ru-RU"/>
        </a:p>
      </dgm:t>
    </dgm:pt>
    <dgm:pt modelId="{5B28BA80-9266-48F0-B15B-CEE336885849}" type="parTrans" cxnId="{2742AF29-FD59-46D8-A86D-FBDEA4C0412C}">
      <dgm:prSet/>
      <dgm:spPr/>
      <dgm:t>
        <a:bodyPr/>
        <a:lstStyle/>
        <a:p>
          <a:endParaRPr lang="ru-RU"/>
        </a:p>
      </dgm:t>
    </dgm:pt>
    <dgm:pt modelId="{4DF4A064-D748-4909-9C84-E1A6DD8C558C}" type="sibTrans" cxnId="{2742AF29-FD59-46D8-A86D-FBDEA4C0412C}">
      <dgm:prSet/>
      <dgm:spPr/>
      <dgm:t>
        <a:bodyPr/>
        <a:lstStyle/>
        <a:p>
          <a:endParaRPr lang="ru-RU"/>
        </a:p>
      </dgm:t>
    </dgm:pt>
    <dgm:pt modelId="{0EFA6B01-7516-4582-99A3-EF05681878CA}">
      <dgm:prSet/>
      <dgm:spPr/>
      <dgm:t>
        <a:bodyPr/>
        <a:lstStyle/>
        <a:p>
          <a:pPr rtl="0"/>
          <a:r>
            <a:rPr lang="ru-RU" b="0" i="0" smtClean="0"/>
            <a:t>условия размещения туристов, включая расположение гостиницы, ее категорию, уровень комфорта, перечень обязательных услуг, включенных в стоимость тура;</a:t>
          </a:r>
          <a:endParaRPr lang="ru-RU"/>
        </a:p>
      </dgm:t>
    </dgm:pt>
    <dgm:pt modelId="{605B5ED4-6D1F-4BAD-ACEC-30EBF75C513E}" type="parTrans" cxnId="{D4835CDD-9EED-4EA9-8C11-6737A42CDDC3}">
      <dgm:prSet/>
      <dgm:spPr/>
      <dgm:t>
        <a:bodyPr/>
        <a:lstStyle/>
        <a:p>
          <a:endParaRPr lang="ru-RU"/>
        </a:p>
      </dgm:t>
    </dgm:pt>
    <dgm:pt modelId="{4AD85419-91A9-4D74-80E1-B6297626A929}" type="sibTrans" cxnId="{D4835CDD-9EED-4EA9-8C11-6737A42CDDC3}">
      <dgm:prSet/>
      <dgm:spPr/>
      <dgm:t>
        <a:bodyPr/>
        <a:lstStyle/>
        <a:p>
          <a:endParaRPr lang="ru-RU"/>
        </a:p>
      </dgm:t>
    </dgm:pt>
    <dgm:pt modelId="{8F38E969-94AA-485A-BB5D-6789EEDDA875}">
      <dgm:prSet/>
      <dgm:spPr/>
      <dgm:t>
        <a:bodyPr/>
        <a:lstStyle/>
        <a:p>
          <a:pPr rtl="0"/>
          <a:r>
            <a:rPr lang="ru-RU" b="0" i="0" smtClean="0"/>
            <a:t>условия питания;</a:t>
          </a:r>
          <a:endParaRPr lang="ru-RU"/>
        </a:p>
      </dgm:t>
    </dgm:pt>
    <dgm:pt modelId="{1FDB1895-52FC-4AF3-99DD-46E8A599C47C}" type="parTrans" cxnId="{B4AE77E6-7FFE-4BEF-A6FD-2A1D7141E23D}">
      <dgm:prSet/>
      <dgm:spPr/>
      <dgm:t>
        <a:bodyPr/>
        <a:lstStyle/>
        <a:p>
          <a:endParaRPr lang="ru-RU"/>
        </a:p>
      </dgm:t>
    </dgm:pt>
    <dgm:pt modelId="{BECDEA5E-44C3-48DD-BDD8-AF86B3D98C4E}" type="sibTrans" cxnId="{B4AE77E6-7FFE-4BEF-A6FD-2A1D7141E23D}">
      <dgm:prSet/>
      <dgm:spPr/>
      <dgm:t>
        <a:bodyPr/>
        <a:lstStyle/>
        <a:p>
          <a:endParaRPr lang="ru-RU"/>
        </a:p>
      </dgm:t>
    </dgm:pt>
    <dgm:pt modelId="{CE516DA5-263D-4DC1-8DA1-C47F87607F70}">
      <dgm:prSet/>
      <dgm:spPr/>
      <dgm:t>
        <a:bodyPr/>
        <a:lstStyle/>
        <a:p>
          <a:pPr rtl="0"/>
          <a:r>
            <a:rPr lang="ru-RU" b="0" i="0" smtClean="0"/>
            <a:t>даты начала и завершения тура;</a:t>
          </a:r>
          <a:endParaRPr lang="ru-RU"/>
        </a:p>
      </dgm:t>
    </dgm:pt>
    <dgm:pt modelId="{DCE3346D-6588-4379-8197-BA4151572FBC}" type="parTrans" cxnId="{35E0DB00-3C05-41A2-84B7-C2510543906F}">
      <dgm:prSet/>
      <dgm:spPr/>
      <dgm:t>
        <a:bodyPr/>
        <a:lstStyle/>
        <a:p>
          <a:endParaRPr lang="ru-RU"/>
        </a:p>
      </dgm:t>
    </dgm:pt>
    <dgm:pt modelId="{2B3E8CA2-04A6-460A-ABB3-909DD454C910}" type="sibTrans" cxnId="{35E0DB00-3C05-41A2-84B7-C2510543906F}">
      <dgm:prSet/>
      <dgm:spPr/>
      <dgm:t>
        <a:bodyPr/>
        <a:lstStyle/>
        <a:p>
          <a:endParaRPr lang="ru-RU"/>
        </a:p>
      </dgm:t>
    </dgm:pt>
    <dgm:pt modelId="{45274D06-2002-496D-8864-B2920CFB9BCF}">
      <dgm:prSet/>
      <dgm:spPr/>
      <dgm:t>
        <a:bodyPr/>
        <a:lstStyle/>
        <a:p>
          <a:pPr rtl="0"/>
          <a:r>
            <a:rPr lang="ru-RU" b="0" i="0" smtClean="0"/>
            <a:t>программа пребывания с разбивкой по дням с указанием включенных экскурсий и социокультурных мероприятий;</a:t>
          </a:r>
          <a:endParaRPr lang="ru-RU"/>
        </a:p>
      </dgm:t>
    </dgm:pt>
    <dgm:pt modelId="{C324AD96-1D94-4819-B5AD-3EFBDB61FF8C}" type="parTrans" cxnId="{D44DDFC9-6252-452A-9342-C282D01929CC}">
      <dgm:prSet/>
      <dgm:spPr/>
      <dgm:t>
        <a:bodyPr/>
        <a:lstStyle/>
        <a:p>
          <a:endParaRPr lang="ru-RU"/>
        </a:p>
      </dgm:t>
    </dgm:pt>
    <dgm:pt modelId="{F42D6C0A-C3A9-454B-B605-E141EC52CEC9}" type="sibTrans" cxnId="{D44DDFC9-6252-452A-9342-C282D01929CC}">
      <dgm:prSet/>
      <dgm:spPr/>
      <dgm:t>
        <a:bodyPr/>
        <a:lstStyle/>
        <a:p>
          <a:endParaRPr lang="ru-RU"/>
        </a:p>
      </dgm:t>
    </dgm:pt>
    <dgm:pt modelId="{93F8BAE7-D528-4C4E-8972-1C1CA510BF97}">
      <dgm:prSet/>
      <dgm:spPr/>
      <dgm:t>
        <a:bodyPr/>
        <a:lstStyle/>
        <a:p>
          <a:pPr rtl="0"/>
          <a:r>
            <a:rPr lang="ru-RU" b="0" i="0" smtClean="0"/>
            <a:t>паспортно-визовые формальности;</a:t>
          </a:r>
          <a:endParaRPr lang="ru-RU"/>
        </a:p>
      </dgm:t>
    </dgm:pt>
    <dgm:pt modelId="{51ADFD2B-5654-4B20-AB50-5777E6CAF641}" type="parTrans" cxnId="{38CAD607-A0C3-4ED6-98D8-E203762D9D28}">
      <dgm:prSet/>
      <dgm:spPr/>
      <dgm:t>
        <a:bodyPr/>
        <a:lstStyle/>
        <a:p>
          <a:endParaRPr lang="ru-RU"/>
        </a:p>
      </dgm:t>
    </dgm:pt>
    <dgm:pt modelId="{058431DE-5482-4BE0-82C1-BBEBC185D52D}" type="sibTrans" cxnId="{38CAD607-A0C3-4ED6-98D8-E203762D9D28}">
      <dgm:prSet/>
      <dgm:spPr/>
      <dgm:t>
        <a:bodyPr/>
        <a:lstStyle/>
        <a:p>
          <a:endParaRPr lang="ru-RU"/>
        </a:p>
      </dgm:t>
    </dgm:pt>
    <dgm:pt modelId="{D60F7F89-6E00-474C-B2D5-DF68494D5A46}" type="pres">
      <dgm:prSet presAssocID="{EBC35135-7E97-4933-9C6E-10B101043D4C}" presName="linear" presStyleCnt="0">
        <dgm:presLayoutVars>
          <dgm:animLvl val="lvl"/>
          <dgm:resizeHandles val="exact"/>
        </dgm:presLayoutVars>
      </dgm:prSet>
      <dgm:spPr/>
    </dgm:pt>
    <dgm:pt modelId="{9471345C-96F4-40B2-99F7-D8ACE63F3AB4}" type="pres">
      <dgm:prSet presAssocID="{20502FF9-E70B-4EB7-A2F7-794ED873D04D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F21D0C7F-71BD-489E-A9EB-706EBB1C7E39}" type="pres">
      <dgm:prSet presAssocID="{7596C46C-EFC4-4A76-90C4-4156C0318E57}" presName="spacer" presStyleCnt="0"/>
      <dgm:spPr/>
    </dgm:pt>
    <dgm:pt modelId="{111A4749-5F98-40D2-8978-5886585C648B}" type="pres">
      <dgm:prSet presAssocID="{D89AECD0-7F7B-44FF-A0DE-190DBE2CC671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42F84C22-D502-4EFA-B21D-1DA1EAF25C82}" type="pres">
      <dgm:prSet presAssocID="{4DF4A064-D748-4909-9C84-E1A6DD8C558C}" presName="spacer" presStyleCnt="0"/>
      <dgm:spPr/>
    </dgm:pt>
    <dgm:pt modelId="{0AACDA5E-A2EB-4FD8-9504-461849628623}" type="pres">
      <dgm:prSet presAssocID="{0EFA6B01-7516-4582-99A3-EF05681878CA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6C031F93-4699-4D7F-82FF-679825272B98}" type="pres">
      <dgm:prSet presAssocID="{4AD85419-91A9-4D74-80E1-B6297626A929}" presName="spacer" presStyleCnt="0"/>
      <dgm:spPr/>
    </dgm:pt>
    <dgm:pt modelId="{2F1AD868-F4CF-4F27-AE4D-E78CD9EB5145}" type="pres">
      <dgm:prSet presAssocID="{8F38E969-94AA-485A-BB5D-6789EEDDA875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ECB6F9BE-D004-4686-ABAF-21FC9C735F0C}" type="pres">
      <dgm:prSet presAssocID="{BECDEA5E-44C3-48DD-BDD8-AF86B3D98C4E}" presName="spacer" presStyleCnt="0"/>
      <dgm:spPr/>
    </dgm:pt>
    <dgm:pt modelId="{AD88E5BB-0704-4641-820C-5FFF08135FAE}" type="pres">
      <dgm:prSet presAssocID="{CE516DA5-263D-4DC1-8DA1-C47F87607F70}" presName="parentText" presStyleLbl="node1" presStyleIdx="4" presStyleCnt="7" custLinFactNeighborX="-381" custLinFactNeighborY="25813">
        <dgm:presLayoutVars>
          <dgm:chMax val="0"/>
          <dgm:bulletEnabled val="1"/>
        </dgm:presLayoutVars>
      </dgm:prSet>
      <dgm:spPr/>
    </dgm:pt>
    <dgm:pt modelId="{32967B37-6C75-48B2-AF93-24EEE7C5C651}" type="pres">
      <dgm:prSet presAssocID="{2B3E8CA2-04A6-460A-ABB3-909DD454C910}" presName="spacer" presStyleCnt="0"/>
      <dgm:spPr/>
    </dgm:pt>
    <dgm:pt modelId="{6A4E40FC-5D5E-4BD8-AFA0-8400071DAC67}" type="pres">
      <dgm:prSet presAssocID="{45274D06-2002-496D-8864-B2920CFB9BCF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A2AEB4DB-1560-4E61-BA17-B3FD409351C3}" type="pres">
      <dgm:prSet presAssocID="{F42D6C0A-C3A9-454B-B605-E141EC52CEC9}" presName="spacer" presStyleCnt="0"/>
      <dgm:spPr/>
    </dgm:pt>
    <dgm:pt modelId="{50404659-9240-4EDE-826A-B55D905CB121}" type="pres">
      <dgm:prSet presAssocID="{93F8BAE7-D528-4C4E-8972-1C1CA510BF97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81C4E64F-50C9-4927-A171-2F842F0ACE00}" type="presOf" srcId="{45274D06-2002-496D-8864-B2920CFB9BCF}" destId="{6A4E40FC-5D5E-4BD8-AFA0-8400071DAC67}" srcOrd="0" destOrd="0" presId="urn:microsoft.com/office/officeart/2005/8/layout/vList2"/>
    <dgm:cxn modelId="{35E0DB00-3C05-41A2-84B7-C2510543906F}" srcId="{EBC35135-7E97-4933-9C6E-10B101043D4C}" destId="{CE516DA5-263D-4DC1-8DA1-C47F87607F70}" srcOrd="4" destOrd="0" parTransId="{DCE3346D-6588-4379-8197-BA4151572FBC}" sibTransId="{2B3E8CA2-04A6-460A-ABB3-909DD454C910}"/>
    <dgm:cxn modelId="{F822B22D-3ECD-43B5-8BB9-D64D730AB927}" type="presOf" srcId="{20502FF9-E70B-4EB7-A2F7-794ED873D04D}" destId="{9471345C-96F4-40B2-99F7-D8ACE63F3AB4}" srcOrd="0" destOrd="0" presId="urn:microsoft.com/office/officeart/2005/8/layout/vList2"/>
    <dgm:cxn modelId="{38CAD607-A0C3-4ED6-98D8-E203762D9D28}" srcId="{EBC35135-7E97-4933-9C6E-10B101043D4C}" destId="{93F8BAE7-D528-4C4E-8972-1C1CA510BF97}" srcOrd="6" destOrd="0" parTransId="{51ADFD2B-5654-4B20-AB50-5777E6CAF641}" sibTransId="{058431DE-5482-4BE0-82C1-BBEBC185D52D}"/>
    <dgm:cxn modelId="{90DE5B8D-BA2D-4951-B2A3-CEAE2246693E}" type="presOf" srcId="{CE516DA5-263D-4DC1-8DA1-C47F87607F70}" destId="{AD88E5BB-0704-4641-820C-5FFF08135FAE}" srcOrd="0" destOrd="0" presId="urn:microsoft.com/office/officeart/2005/8/layout/vList2"/>
    <dgm:cxn modelId="{D44DDFC9-6252-452A-9342-C282D01929CC}" srcId="{EBC35135-7E97-4933-9C6E-10B101043D4C}" destId="{45274D06-2002-496D-8864-B2920CFB9BCF}" srcOrd="5" destOrd="0" parTransId="{C324AD96-1D94-4819-B5AD-3EFBDB61FF8C}" sibTransId="{F42D6C0A-C3A9-454B-B605-E141EC52CEC9}"/>
    <dgm:cxn modelId="{C1330E97-B40B-479F-94D2-AA5A79574896}" type="presOf" srcId="{93F8BAE7-D528-4C4E-8972-1C1CA510BF97}" destId="{50404659-9240-4EDE-826A-B55D905CB121}" srcOrd="0" destOrd="0" presId="urn:microsoft.com/office/officeart/2005/8/layout/vList2"/>
    <dgm:cxn modelId="{2742AF29-FD59-46D8-A86D-FBDEA4C0412C}" srcId="{EBC35135-7E97-4933-9C6E-10B101043D4C}" destId="{D89AECD0-7F7B-44FF-A0DE-190DBE2CC671}" srcOrd="1" destOrd="0" parTransId="{5B28BA80-9266-48F0-B15B-CEE336885849}" sibTransId="{4DF4A064-D748-4909-9C84-E1A6DD8C558C}"/>
    <dgm:cxn modelId="{B4AE77E6-7FFE-4BEF-A6FD-2A1D7141E23D}" srcId="{EBC35135-7E97-4933-9C6E-10B101043D4C}" destId="{8F38E969-94AA-485A-BB5D-6789EEDDA875}" srcOrd="3" destOrd="0" parTransId="{1FDB1895-52FC-4AF3-99DD-46E8A599C47C}" sibTransId="{BECDEA5E-44C3-48DD-BDD8-AF86B3D98C4E}"/>
    <dgm:cxn modelId="{D4835CDD-9EED-4EA9-8C11-6737A42CDDC3}" srcId="{EBC35135-7E97-4933-9C6E-10B101043D4C}" destId="{0EFA6B01-7516-4582-99A3-EF05681878CA}" srcOrd="2" destOrd="0" parTransId="{605B5ED4-6D1F-4BAD-ACEC-30EBF75C513E}" sibTransId="{4AD85419-91A9-4D74-80E1-B6297626A929}"/>
    <dgm:cxn modelId="{AF154261-B501-4E80-ADD7-267BD173F646}" type="presOf" srcId="{EBC35135-7E97-4933-9C6E-10B101043D4C}" destId="{D60F7F89-6E00-474C-B2D5-DF68494D5A46}" srcOrd="0" destOrd="0" presId="urn:microsoft.com/office/officeart/2005/8/layout/vList2"/>
    <dgm:cxn modelId="{0052AF93-2A8E-4863-9707-82C59F8A4CBC}" type="presOf" srcId="{0EFA6B01-7516-4582-99A3-EF05681878CA}" destId="{0AACDA5E-A2EB-4FD8-9504-461849628623}" srcOrd="0" destOrd="0" presId="urn:microsoft.com/office/officeart/2005/8/layout/vList2"/>
    <dgm:cxn modelId="{BCB52FD6-CF57-4DBC-9DDD-68D567D655CA}" type="presOf" srcId="{8F38E969-94AA-485A-BB5D-6789EEDDA875}" destId="{2F1AD868-F4CF-4F27-AE4D-E78CD9EB5145}" srcOrd="0" destOrd="0" presId="urn:microsoft.com/office/officeart/2005/8/layout/vList2"/>
    <dgm:cxn modelId="{847ABEDC-2E8C-4434-AFC0-20610F220A62}" srcId="{EBC35135-7E97-4933-9C6E-10B101043D4C}" destId="{20502FF9-E70B-4EB7-A2F7-794ED873D04D}" srcOrd="0" destOrd="0" parTransId="{7A2EAA05-AFD8-4E32-841C-056FF5250BF3}" sibTransId="{7596C46C-EFC4-4A76-90C4-4156C0318E57}"/>
    <dgm:cxn modelId="{195B7C71-9550-4AB5-A2DF-CA359336EE94}" type="presOf" srcId="{D89AECD0-7F7B-44FF-A0DE-190DBE2CC671}" destId="{111A4749-5F98-40D2-8978-5886585C648B}" srcOrd="0" destOrd="0" presId="urn:microsoft.com/office/officeart/2005/8/layout/vList2"/>
    <dgm:cxn modelId="{A791427A-1702-43BA-9F8C-59EDC1555EF3}" type="presParOf" srcId="{D60F7F89-6E00-474C-B2D5-DF68494D5A46}" destId="{9471345C-96F4-40B2-99F7-D8ACE63F3AB4}" srcOrd="0" destOrd="0" presId="urn:microsoft.com/office/officeart/2005/8/layout/vList2"/>
    <dgm:cxn modelId="{CDE7F2E4-FB57-4DA6-8B86-9151695E9A90}" type="presParOf" srcId="{D60F7F89-6E00-474C-B2D5-DF68494D5A46}" destId="{F21D0C7F-71BD-489E-A9EB-706EBB1C7E39}" srcOrd="1" destOrd="0" presId="urn:microsoft.com/office/officeart/2005/8/layout/vList2"/>
    <dgm:cxn modelId="{FEEFF298-0348-47A4-B9AF-6FE27990EB45}" type="presParOf" srcId="{D60F7F89-6E00-474C-B2D5-DF68494D5A46}" destId="{111A4749-5F98-40D2-8978-5886585C648B}" srcOrd="2" destOrd="0" presId="urn:microsoft.com/office/officeart/2005/8/layout/vList2"/>
    <dgm:cxn modelId="{F087FEB8-5D55-4852-8C95-A2D8966CE0C5}" type="presParOf" srcId="{D60F7F89-6E00-474C-B2D5-DF68494D5A46}" destId="{42F84C22-D502-4EFA-B21D-1DA1EAF25C82}" srcOrd="3" destOrd="0" presId="urn:microsoft.com/office/officeart/2005/8/layout/vList2"/>
    <dgm:cxn modelId="{6F4CA862-A060-45D7-988F-9383786C1841}" type="presParOf" srcId="{D60F7F89-6E00-474C-B2D5-DF68494D5A46}" destId="{0AACDA5E-A2EB-4FD8-9504-461849628623}" srcOrd="4" destOrd="0" presId="urn:microsoft.com/office/officeart/2005/8/layout/vList2"/>
    <dgm:cxn modelId="{8CD927C8-EFF8-4A20-8533-8C5E520AA989}" type="presParOf" srcId="{D60F7F89-6E00-474C-B2D5-DF68494D5A46}" destId="{6C031F93-4699-4D7F-82FF-679825272B98}" srcOrd="5" destOrd="0" presId="urn:microsoft.com/office/officeart/2005/8/layout/vList2"/>
    <dgm:cxn modelId="{209FE6DF-CE93-4F17-8D6F-C427A7859D32}" type="presParOf" srcId="{D60F7F89-6E00-474C-B2D5-DF68494D5A46}" destId="{2F1AD868-F4CF-4F27-AE4D-E78CD9EB5145}" srcOrd="6" destOrd="0" presId="urn:microsoft.com/office/officeart/2005/8/layout/vList2"/>
    <dgm:cxn modelId="{0C57DA10-64F8-4FBB-BD34-338E961EDB33}" type="presParOf" srcId="{D60F7F89-6E00-474C-B2D5-DF68494D5A46}" destId="{ECB6F9BE-D004-4686-ABAF-21FC9C735F0C}" srcOrd="7" destOrd="0" presId="urn:microsoft.com/office/officeart/2005/8/layout/vList2"/>
    <dgm:cxn modelId="{07E23EF3-4FB0-4712-96A3-6D66FD03F5DB}" type="presParOf" srcId="{D60F7F89-6E00-474C-B2D5-DF68494D5A46}" destId="{AD88E5BB-0704-4641-820C-5FFF08135FAE}" srcOrd="8" destOrd="0" presId="urn:microsoft.com/office/officeart/2005/8/layout/vList2"/>
    <dgm:cxn modelId="{3955AE85-3175-4870-8113-FDD31FFA59E5}" type="presParOf" srcId="{D60F7F89-6E00-474C-B2D5-DF68494D5A46}" destId="{32967B37-6C75-48B2-AF93-24EEE7C5C651}" srcOrd="9" destOrd="0" presId="urn:microsoft.com/office/officeart/2005/8/layout/vList2"/>
    <dgm:cxn modelId="{0ECED3A8-28DA-46D7-8C27-4A6DB14C8B9B}" type="presParOf" srcId="{D60F7F89-6E00-474C-B2D5-DF68494D5A46}" destId="{6A4E40FC-5D5E-4BD8-AFA0-8400071DAC67}" srcOrd="10" destOrd="0" presId="urn:microsoft.com/office/officeart/2005/8/layout/vList2"/>
    <dgm:cxn modelId="{2B37B88A-FF86-42EF-97E4-D9D794920306}" type="presParOf" srcId="{D60F7F89-6E00-474C-B2D5-DF68494D5A46}" destId="{A2AEB4DB-1560-4E61-BA17-B3FD409351C3}" srcOrd="11" destOrd="0" presId="urn:microsoft.com/office/officeart/2005/8/layout/vList2"/>
    <dgm:cxn modelId="{F8E41025-E037-4223-B67C-BFB5102CC80A}" type="presParOf" srcId="{D60F7F89-6E00-474C-B2D5-DF68494D5A46}" destId="{50404659-9240-4EDE-826A-B55D905CB121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17046B8-9C36-4D15-83E7-36C8E8A3756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B8A7457-69F0-4301-9B3E-4EAEE67D2E03}">
      <dgm:prSet/>
      <dgm:spPr/>
      <dgm:t>
        <a:bodyPr/>
        <a:lstStyle/>
        <a:p>
          <a:pPr rtl="0"/>
          <a:r>
            <a:rPr lang="ru-RU" b="0" i="0" smtClean="0"/>
            <a:t>медицинская страховка;</a:t>
          </a:r>
          <a:endParaRPr lang="ru-RU"/>
        </a:p>
      </dgm:t>
    </dgm:pt>
    <dgm:pt modelId="{A7A7173E-3A97-4894-A805-3EE93D0C27E6}" type="parTrans" cxnId="{3936BB67-669A-4AE9-BFB0-66F8C79CA688}">
      <dgm:prSet/>
      <dgm:spPr/>
      <dgm:t>
        <a:bodyPr/>
        <a:lstStyle/>
        <a:p>
          <a:endParaRPr lang="ru-RU"/>
        </a:p>
      </dgm:t>
    </dgm:pt>
    <dgm:pt modelId="{06D4250A-7F00-4884-94A8-19EC4162AE4E}" type="sibTrans" cxnId="{3936BB67-669A-4AE9-BFB0-66F8C79CA688}">
      <dgm:prSet/>
      <dgm:spPr/>
      <dgm:t>
        <a:bodyPr/>
        <a:lstStyle/>
        <a:p>
          <a:endParaRPr lang="ru-RU"/>
        </a:p>
      </dgm:t>
    </dgm:pt>
    <dgm:pt modelId="{30DA22AB-C709-4C1A-9B79-FD756F2F1E1F}">
      <dgm:prSet/>
      <dgm:spPr/>
      <dgm:t>
        <a:bodyPr/>
        <a:lstStyle/>
        <a:p>
          <a:pPr rtl="0"/>
          <a:r>
            <a:rPr lang="ru-RU" b="0" i="0" smtClean="0"/>
            <a:t>минимально допустимое число участников тура;</a:t>
          </a:r>
          <a:endParaRPr lang="ru-RU"/>
        </a:p>
      </dgm:t>
    </dgm:pt>
    <dgm:pt modelId="{C7B332FC-BE41-45B0-AD2C-3D20E4A71777}" type="parTrans" cxnId="{C361E6F6-9564-4DE5-BE11-9891CB16D016}">
      <dgm:prSet/>
      <dgm:spPr/>
      <dgm:t>
        <a:bodyPr/>
        <a:lstStyle/>
        <a:p>
          <a:endParaRPr lang="ru-RU"/>
        </a:p>
      </dgm:t>
    </dgm:pt>
    <dgm:pt modelId="{60D89FF6-EFE3-4F41-9A74-64DD83DD6E48}" type="sibTrans" cxnId="{C361E6F6-9564-4DE5-BE11-9891CB16D016}">
      <dgm:prSet/>
      <dgm:spPr/>
      <dgm:t>
        <a:bodyPr/>
        <a:lstStyle/>
        <a:p>
          <a:endParaRPr lang="ru-RU"/>
        </a:p>
      </dgm:t>
    </dgm:pt>
    <dgm:pt modelId="{A7645733-F976-4519-9DF4-41EC9A7F3DE7}">
      <dgm:prSet/>
      <dgm:spPr/>
      <dgm:t>
        <a:bodyPr/>
        <a:lstStyle/>
        <a:p>
          <a:pPr rtl="0"/>
          <a:r>
            <a:rPr lang="ru-RU" b="0" i="0" smtClean="0"/>
            <a:t>предельно возможные сроки аннуляции тура (в ЕС - не позднее 20 дней до его начала);</a:t>
          </a:r>
          <a:endParaRPr lang="ru-RU"/>
        </a:p>
      </dgm:t>
    </dgm:pt>
    <dgm:pt modelId="{DC7CFC73-5072-4DAE-9787-DC3CD9348865}" type="parTrans" cxnId="{228AC0DD-168C-4352-92EC-27646DC3CFE0}">
      <dgm:prSet/>
      <dgm:spPr/>
      <dgm:t>
        <a:bodyPr/>
        <a:lstStyle/>
        <a:p>
          <a:endParaRPr lang="ru-RU"/>
        </a:p>
      </dgm:t>
    </dgm:pt>
    <dgm:pt modelId="{E18BA529-ABA2-40CF-A2B5-8502F94E6AC2}" type="sibTrans" cxnId="{228AC0DD-168C-4352-92EC-27646DC3CFE0}">
      <dgm:prSet/>
      <dgm:spPr/>
      <dgm:t>
        <a:bodyPr/>
        <a:lstStyle/>
        <a:p>
          <a:endParaRPr lang="ru-RU"/>
        </a:p>
      </dgm:t>
    </dgm:pt>
    <dgm:pt modelId="{9A9867DE-0070-4775-B057-C9B3BF410D8F}">
      <dgm:prSet/>
      <dgm:spPr/>
      <dgm:t>
        <a:bodyPr/>
        <a:lstStyle/>
        <a:p>
          <a:pPr rtl="0"/>
          <a:r>
            <a:rPr lang="ru-RU" b="0" i="0" smtClean="0"/>
            <a:t>комплексная цена тура;</a:t>
          </a:r>
          <a:endParaRPr lang="ru-RU"/>
        </a:p>
      </dgm:t>
    </dgm:pt>
    <dgm:pt modelId="{3D4634DE-380F-42A9-AD0E-0180BD46CD23}" type="parTrans" cxnId="{0AD48022-DEC3-4907-93BD-D7DD8DBAC50F}">
      <dgm:prSet/>
      <dgm:spPr/>
      <dgm:t>
        <a:bodyPr/>
        <a:lstStyle/>
        <a:p>
          <a:endParaRPr lang="ru-RU"/>
        </a:p>
      </dgm:t>
    </dgm:pt>
    <dgm:pt modelId="{EEE1621D-3F74-4D83-9749-9CA75EB815D9}" type="sibTrans" cxnId="{0AD48022-DEC3-4907-93BD-D7DD8DBAC50F}">
      <dgm:prSet/>
      <dgm:spPr/>
      <dgm:t>
        <a:bodyPr/>
        <a:lstStyle/>
        <a:p>
          <a:endParaRPr lang="ru-RU"/>
        </a:p>
      </dgm:t>
    </dgm:pt>
    <dgm:pt modelId="{54452FDE-E9F2-475A-999D-7CDAB8AF6B1C}">
      <dgm:prSet/>
      <dgm:spPr/>
      <dgm:t>
        <a:bodyPr/>
        <a:lstStyle/>
        <a:p>
          <a:pPr rtl="0"/>
          <a:r>
            <a:rPr lang="ru-RU" b="0" i="0" smtClean="0"/>
            <a:t>компенсация	за	несоблюдение	сроков,	программы	и	условий пребывания туриста;</a:t>
          </a:r>
          <a:endParaRPr lang="ru-RU"/>
        </a:p>
      </dgm:t>
    </dgm:pt>
    <dgm:pt modelId="{FFF21AB5-F0FE-4010-96DC-A434C30DC06E}" type="parTrans" cxnId="{D92169D8-F591-44C3-B890-E177640633DE}">
      <dgm:prSet/>
      <dgm:spPr/>
      <dgm:t>
        <a:bodyPr/>
        <a:lstStyle/>
        <a:p>
          <a:endParaRPr lang="ru-RU"/>
        </a:p>
      </dgm:t>
    </dgm:pt>
    <dgm:pt modelId="{5161AD66-E817-46A3-8739-485978B080DC}" type="sibTrans" cxnId="{D92169D8-F591-44C3-B890-E177640633DE}">
      <dgm:prSet/>
      <dgm:spPr/>
      <dgm:t>
        <a:bodyPr/>
        <a:lstStyle/>
        <a:p>
          <a:endParaRPr lang="ru-RU"/>
        </a:p>
      </dgm:t>
    </dgm:pt>
    <dgm:pt modelId="{4F868EC4-BBA3-427A-91A9-3BC096948B8D}">
      <dgm:prSet/>
      <dgm:spPr/>
      <dgm:t>
        <a:bodyPr/>
        <a:lstStyle/>
        <a:p>
          <a:pPr rtl="0"/>
          <a:r>
            <a:rPr lang="ru-RU" b="0" i="0" smtClean="0"/>
            <a:t>название и реквизиты туроператора и туристского агента.</a:t>
          </a:r>
          <a:endParaRPr lang="ru-RU"/>
        </a:p>
      </dgm:t>
    </dgm:pt>
    <dgm:pt modelId="{529986CD-194E-4458-9A1A-DF1B61E24503}" type="parTrans" cxnId="{3B0BAF55-11E7-4108-9FFE-48C6F4AA25FD}">
      <dgm:prSet/>
      <dgm:spPr/>
      <dgm:t>
        <a:bodyPr/>
        <a:lstStyle/>
        <a:p>
          <a:endParaRPr lang="ru-RU"/>
        </a:p>
      </dgm:t>
    </dgm:pt>
    <dgm:pt modelId="{88140DC4-C17C-496A-ADCA-D143E5C765EA}" type="sibTrans" cxnId="{3B0BAF55-11E7-4108-9FFE-48C6F4AA25FD}">
      <dgm:prSet/>
      <dgm:spPr/>
      <dgm:t>
        <a:bodyPr/>
        <a:lstStyle/>
        <a:p>
          <a:endParaRPr lang="ru-RU"/>
        </a:p>
      </dgm:t>
    </dgm:pt>
    <dgm:pt modelId="{C816830A-4304-405E-8628-79FF1097ECD5}" type="pres">
      <dgm:prSet presAssocID="{417046B8-9C36-4D15-83E7-36C8E8A3756B}" presName="linear" presStyleCnt="0">
        <dgm:presLayoutVars>
          <dgm:animLvl val="lvl"/>
          <dgm:resizeHandles val="exact"/>
        </dgm:presLayoutVars>
      </dgm:prSet>
      <dgm:spPr/>
    </dgm:pt>
    <dgm:pt modelId="{F6606C04-F8F1-4B02-9656-9A0632C01098}" type="pres">
      <dgm:prSet presAssocID="{8B8A7457-69F0-4301-9B3E-4EAEE67D2E03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38F18FFF-E6A8-4E60-9D7F-0920BD52B49D}" type="pres">
      <dgm:prSet presAssocID="{06D4250A-7F00-4884-94A8-19EC4162AE4E}" presName="spacer" presStyleCnt="0"/>
      <dgm:spPr/>
    </dgm:pt>
    <dgm:pt modelId="{9DC9E097-2A57-4F13-99B7-B49A0B609802}" type="pres">
      <dgm:prSet presAssocID="{30DA22AB-C709-4C1A-9B79-FD756F2F1E1F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2C2B0DD5-E3CC-4070-A66A-710168538AB7}" type="pres">
      <dgm:prSet presAssocID="{60D89FF6-EFE3-4F41-9A74-64DD83DD6E48}" presName="spacer" presStyleCnt="0"/>
      <dgm:spPr/>
    </dgm:pt>
    <dgm:pt modelId="{232F3040-5A58-4636-AEB5-E0E65315C65F}" type="pres">
      <dgm:prSet presAssocID="{A7645733-F976-4519-9DF4-41EC9A7F3DE7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118D37D2-70A3-49B1-871C-16B4652FDDE2}" type="pres">
      <dgm:prSet presAssocID="{E18BA529-ABA2-40CF-A2B5-8502F94E6AC2}" presName="spacer" presStyleCnt="0"/>
      <dgm:spPr/>
    </dgm:pt>
    <dgm:pt modelId="{7AAD6CC3-EBAF-4940-AE34-C0CCEAAD3189}" type="pres">
      <dgm:prSet presAssocID="{9A9867DE-0070-4775-B057-C9B3BF410D8F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55A50E65-85D8-474D-87DA-64AE941D5616}" type="pres">
      <dgm:prSet presAssocID="{EEE1621D-3F74-4D83-9749-9CA75EB815D9}" presName="spacer" presStyleCnt="0"/>
      <dgm:spPr/>
    </dgm:pt>
    <dgm:pt modelId="{2E95593B-53B4-4879-9DB7-29365725EB23}" type="pres">
      <dgm:prSet presAssocID="{54452FDE-E9F2-475A-999D-7CDAB8AF6B1C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C5DAEE24-E283-44EC-8634-499FC2C85097}" type="pres">
      <dgm:prSet presAssocID="{5161AD66-E817-46A3-8739-485978B080DC}" presName="spacer" presStyleCnt="0"/>
      <dgm:spPr/>
    </dgm:pt>
    <dgm:pt modelId="{54F6487E-EC42-44E4-A2BB-3FD7CFBB16FF}" type="pres">
      <dgm:prSet presAssocID="{4F868EC4-BBA3-427A-91A9-3BC096948B8D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62B27DC0-A629-46A4-AEDF-769DC9603E42}" type="presOf" srcId="{30DA22AB-C709-4C1A-9B79-FD756F2F1E1F}" destId="{9DC9E097-2A57-4F13-99B7-B49A0B609802}" srcOrd="0" destOrd="0" presId="urn:microsoft.com/office/officeart/2005/8/layout/vList2"/>
    <dgm:cxn modelId="{B3A0EB5F-935F-4913-945C-F7BA35802F0D}" type="presOf" srcId="{8B8A7457-69F0-4301-9B3E-4EAEE67D2E03}" destId="{F6606C04-F8F1-4B02-9656-9A0632C01098}" srcOrd="0" destOrd="0" presId="urn:microsoft.com/office/officeart/2005/8/layout/vList2"/>
    <dgm:cxn modelId="{3936BB67-669A-4AE9-BFB0-66F8C79CA688}" srcId="{417046B8-9C36-4D15-83E7-36C8E8A3756B}" destId="{8B8A7457-69F0-4301-9B3E-4EAEE67D2E03}" srcOrd="0" destOrd="0" parTransId="{A7A7173E-3A97-4894-A805-3EE93D0C27E6}" sibTransId="{06D4250A-7F00-4884-94A8-19EC4162AE4E}"/>
    <dgm:cxn modelId="{D84847A3-18B0-48A3-8795-BE99B2A1FA09}" type="presOf" srcId="{4F868EC4-BBA3-427A-91A9-3BC096948B8D}" destId="{54F6487E-EC42-44E4-A2BB-3FD7CFBB16FF}" srcOrd="0" destOrd="0" presId="urn:microsoft.com/office/officeart/2005/8/layout/vList2"/>
    <dgm:cxn modelId="{D92169D8-F591-44C3-B890-E177640633DE}" srcId="{417046B8-9C36-4D15-83E7-36C8E8A3756B}" destId="{54452FDE-E9F2-475A-999D-7CDAB8AF6B1C}" srcOrd="4" destOrd="0" parTransId="{FFF21AB5-F0FE-4010-96DC-A434C30DC06E}" sibTransId="{5161AD66-E817-46A3-8739-485978B080DC}"/>
    <dgm:cxn modelId="{919E93DE-B243-418C-A3C8-2DCB79328A94}" type="presOf" srcId="{417046B8-9C36-4D15-83E7-36C8E8A3756B}" destId="{C816830A-4304-405E-8628-79FF1097ECD5}" srcOrd="0" destOrd="0" presId="urn:microsoft.com/office/officeart/2005/8/layout/vList2"/>
    <dgm:cxn modelId="{9583FB9A-0BC6-4FE3-9B5C-AD043171464F}" type="presOf" srcId="{9A9867DE-0070-4775-B057-C9B3BF410D8F}" destId="{7AAD6CC3-EBAF-4940-AE34-C0CCEAAD3189}" srcOrd="0" destOrd="0" presId="urn:microsoft.com/office/officeart/2005/8/layout/vList2"/>
    <dgm:cxn modelId="{D46478AE-23C9-4BF4-99C4-09EE25446951}" type="presOf" srcId="{54452FDE-E9F2-475A-999D-7CDAB8AF6B1C}" destId="{2E95593B-53B4-4879-9DB7-29365725EB23}" srcOrd="0" destOrd="0" presId="urn:microsoft.com/office/officeart/2005/8/layout/vList2"/>
    <dgm:cxn modelId="{0AD48022-DEC3-4907-93BD-D7DD8DBAC50F}" srcId="{417046B8-9C36-4D15-83E7-36C8E8A3756B}" destId="{9A9867DE-0070-4775-B057-C9B3BF410D8F}" srcOrd="3" destOrd="0" parTransId="{3D4634DE-380F-42A9-AD0E-0180BD46CD23}" sibTransId="{EEE1621D-3F74-4D83-9749-9CA75EB815D9}"/>
    <dgm:cxn modelId="{DE6F2CF9-ED67-4701-81AA-BD2E4277A5FD}" type="presOf" srcId="{A7645733-F976-4519-9DF4-41EC9A7F3DE7}" destId="{232F3040-5A58-4636-AEB5-E0E65315C65F}" srcOrd="0" destOrd="0" presId="urn:microsoft.com/office/officeart/2005/8/layout/vList2"/>
    <dgm:cxn modelId="{C361E6F6-9564-4DE5-BE11-9891CB16D016}" srcId="{417046B8-9C36-4D15-83E7-36C8E8A3756B}" destId="{30DA22AB-C709-4C1A-9B79-FD756F2F1E1F}" srcOrd="1" destOrd="0" parTransId="{C7B332FC-BE41-45B0-AD2C-3D20E4A71777}" sibTransId="{60D89FF6-EFE3-4F41-9A74-64DD83DD6E48}"/>
    <dgm:cxn modelId="{3B0BAF55-11E7-4108-9FFE-48C6F4AA25FD}" srcId="{417046B8-9C36-4D15-83E7-36C8E8A3756B}" destId="{4F868EC4-BBA3-427A-91A9-3BC096948B8D}" srcOrd="5" destOrd="0" parTransId="{529986CD-194E-4458-9A1A-DF1B61E24503}" sibTransId="{88140DC4-C17C-496A-ADCA-D143E5C765EA}"/>
    <dgm:cxn modelId="{228AC0DD-168C-4352-92EC-27646DC3CFE0}" srcId="{417046B8-9C36-4D15-83E7-36C8E8A3756B}" destId="{A7645733-F976-4519-9DF4-41EC9A7F3DE7}" srcOrd="2" destOrd="0" parTransId="{DC7CFC73-5072-4DAE-9787-DC3CD9348865}" sibTransId="{E18BA529-ABA2-40CF-A2B5-8502F94E6AC2}"/>
    <dgm:cxn modelId="{C4ABF5CA-6532-422D-BE7A-BD474F762604}" type="presParOf" srcId="{C816830A-4304-405E-8628-79FF1097ECD5}" destId="{F6606C04-F8F1-4B02-9656-9A0632C01098}" srcOrd="0" destOrd="0" presId="urn:microsoft.com/office/officeart/2005/8/layout/vList2"/>
    <dgm:cxn modelId="{6E46F111-D855-4A54-9B3D-B561311D1C61}" type="presParOf" srcId="{C816830A-4304-405E-8628-79FF1097ECD5}" destId="{38F18FFF-E6A8-4E60-9D7F-0920BD52B49D}" srcOrd="1" destOrd="0" presId="urn:microsoft.com/office/officeart/2005/8/layout/vList2"/>
    <dgm:cxn modelId="{C2A4554C-F3D0-4BBC-AE13-68E2254C01B0}" type="presParOf" srcId="{C816830A-4304-405E-8628-79FF1097ECD5}" destId="{9DC9E097-2A57-4F13-99B7-B49A0B609802}" srcOrd="2" destOrd="0" presId="urn:microsoft.com/office/officeart/2005/8/layout/vList2"/>
    <dgm:cxn modelId="{92BAA04B-BABB-43A1-B53F-949B4C05C56F}" type="presParOf" srcId="{C816830A-4304-405E-8628-79FF1097ECD5}" destId="{2C2B0DD5-E3CC-4070-A66A-710168538AB7}" srcOrd="3" destOrd="0" presId="urn:microsoft.com/office/officeart/2005/8/layout/vList2"/>
    <dgm:cxn modelId="{8CF42237-1021-4C3E-8AA5-C4138152A80C}" type="presParOf" srcId="{C816830A-4304-405E-8628-79FF1097ECD5}" destId="{232F3040-5A58-4636-AEB5-E0E65315C65F}" srcOrd="4" destOrd="0" presId="urn:microsoft.com/office/officeart/2005/8/layout/vList2"/>
    <dgm:cxn modelId="{DB38FE6F-50C5-4BA1-8354-0B3EA4D30664}" type="presParOf" srcId="{C816830A-4304-405E-8628-79FF1097ECD5}" destId="{118D37D2-70A3-49B1-871C-16B4652FDDE2}" srcOrd="5" destOrd="0" presId="urn:microsoft.com/office/officeart/2005/8/layout/vList2"/>
    <dgm:cxn modelId="{62F22CB4-D291-4A44-948F-FC7A9E49F55B}" type="presParOf" srcId="{C816830A-4304-405E-8628-79FF1097ECD5}" destId="{7AAD6CC3-EBAF-4940-AE34-C0CCEAAD3189}" srcOrd="6" destOrd="0" presId="urn:microsoft.com/office/officeart/2005/8/layout/vList2"/>
    <dgm:cxn modelId="{AC2A9476-A455-40E0-99D2-25F2408B9F8B}" type="presParOf" srcId="{C816830A-4304-405E-8628-79FF1097ECD5}" destId="{55A50E65-85D8-474D-87DA-64AE941D5616}" srcOrd="7" destOrd="0" presId="urn:microsoft.com/office/officeart/2005/8/layout/vList2"/>
    <dgm:cxn modelId="{BDA35945-24E6-49C9-815D-77F236D13C4B}" type="presParOf" srcId="{C816830A-4304-405E-8628-79FF1097ECD5}" destId="{2E95593B-53B4-4879-9DB7-29365725EB23}" srcOrd="8" destOrd="0" presId="urn:microsoft.com/office/officeart/2005/8/layout/vList2"/>
    <dgm:cxn modelId="{3FEAC809-9912-4CFC-BE2D-1C6783D5D69F}" type="presParOf" srcId="{C816830A-4304-405E-8628-79FF1097ECD5}" destId="{C5DAEE24-E283-44EC-8634-499FC2C85097}" srcOrd="9" destOrd="0" presId="urn:microsoft.com/office/officeart/2005/8/layout/vList2"/>
    <dgm:cxn modelId="{7814DBDC-F1FE-45C1-840F-9937B215FB2B}" type="presParOf" srcId="{C816830A-4304-405E-8628-79FF1097ECD5}" destId="{54F6487E-EC42-44E4-A2BB-3FD7CFBB16FF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12E9EA-2BE6-4107-AC8D-42FE576BF7CC}">
      <dsp:nvSpPr>
        <dsp:cNvPr id="0" name=""/>
        <dsp:cNvSpPr/>
      </dsp:nvSpPr>
      <dsp:spPr>
        <a:xfrm>
          <a:off x="47644" y="2380"/>
          <a:ext cx="9662299" cy="4831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78740" rIns="118110" bIns="78740" numCol="1" spcCol="1270" anchor="ctr" anchorCtr="0">
          <a:noAutofit/>
        </a:bodyPr>
        <a:lstStyle/>
        <a:p>
          <a:pPr lvl="0" algn="ctr" defTabSz="2755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200" b="0" i="0" kern="1200" dirty="0" smtClean="0"/>
            <a:t>Введение в специальность</a:t>
          </a:r>
          <a:br>
            <a:rPr lang="ru-RU" sz="6200" b="0" i="0" kern="1200" dirty="0" smtClean="0"/>
          </a:br>
          <a:r>
            <a:rPr lang="ru-RU" sz="6200" b="0" i="0" kern="1200" dirty="0" smtClean="0"/>
            <a:t/>
          </a:r>
          <a:br>
            <a:rPr lang="ru-RU" sz="6200" b="0" i="0" kern="1200" dirty="0" smtClean="0"/>
          </a:br>
          <a:r>
            <a:rPr lang="ru-RU" sz="6200" b="1" i="0" kern="1200" dirty="0" smtClean="0">
              <a:solidFill>
                <a:schemeClr val="tx1"/>
              </a:solidFill>
            </a:rPr>
            <a:t>Лекция 3</a:t>
          </a:r>
          <a:r>
            <a:rPr lang="ru-RU" sz="6200" b="0" i="0" kern="1200" dirty="0" smtClean="0"/>
            <a:t>. Туристские услуги</a:t>
          </a:r>
          <a:endParaRPr lang="ru-RU" sz="6200" kern="1200" dirty="0"/>
        </a:p>
      </dsp:txBody>
      <dsp:txXfrm>
        <a:off x="189144" y="143880"/>
        <a:ext cx="9379299" cy="454814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17F853-6765-4145-AC8D-5DE2FDBA0372}">
      <dsp:nvSpPr>
        <dsp:cNvPr id="0" name=""/>
        <dsp:cNvSpPr/>
      </dsp:nvSpPr>
      <dsp:spPr>
        <a:xfrm>
          <a:off x="259080" y="1196"/>
          <a:ext cx="4741717" cy="28450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i="1" kern="1200" smtClean="0"/>
            <a:t>Тур </a:t>
          </a:r>
          <a:r>
            <a:rPr lang="ru-RU" sz="2300" b="0" i="0" kern="1200" smtClean="0"/>
            <a:t>- первичная единица туристского продукта, реализуемая клиенту как единое целое, продукт труда туроператора на определенный маршрут и в конкретные сроки </a:t>
          </a:r>
          <a:endParaRPr lang="ru-RU" sz="2300" kern="1200"/>
        </a:p>
      </dsp:txBody>
      <dsp:txXfrm>
        <a:off x="259080" y="1196"/>
        <a:ext cx="4741717" cy="2845030"/>
      </dsp:txXfrm>
    </dsp:sp>
    <dsp:sp modelId="{88F8B9EF-C103-4006-8A1A-12FD189A463A}">
      <dsp:nvSpPr>
        <dsp:cNvPr id="0" name=""/>
        <dsp:cNvSpPr/>
      </dsp:nvSpPr>
      <dsp:spPr>
        <a:xfrm>
          <a:off x="5474969" y="1196"/>
          <a:ext cx="4741717" cy="28450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i="1" kern="1200" smtClean="0"/>
            <a:t>Товары </a:t>
          </a:r>
          <a:r>
            <a:rPr lang="ru-RU" sz="2300" b="0" i="0" kern="1200" smtClean="0"/>
            <a:t>- специфическая материальная часть туристского продукта, включающая туристские планы и карты городов, открытки, буклеты, сувениры, туристское снаряжение и т. п., </a:t>
          </a:r>
          <a:endParaRPr lang="ru-RU" sz="2300" kern="1200"/>
        </a:p>
      </dsp:txBody>
      <dsp:txXfrm>
        <a:off x="5474969" y="1196"/>
        <a:ext cx="4741717" cy="2845030"/>
      </dsp:txXfrm>
    </dsp:sp>
    <dsp:sp modelId="{68FBF947-B4A4-41DA-AE7E-C5F2C127E81D}">
      <dsp:nvSpPr>
        <dsp:cNvPr id="0" name=""/>
        <dsp:cNvSpPr/>
      </dsp:nvSpPr>
      <dsp:spPr>
        <a:xfrm>
          <a:off x="2867025" y="3320398"/>
          <a:ext cx="4741717" cy="28450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i="1" kern="1200" smtClean="0"/>
            <a:t>Дополнительные туристско-экскурсионные услуги </a:t>
          </a:r>
          <a:r>
            <a:rPr lang="ru-RU" sz="2300" b="0" i="0" kern="1200" smtClean="0"/>
            <a:t>- услуги, не предусмотренные ваучером или путевкой, доводимые до потребителя в режиме его свободного выбора</a:t>
          </a:r>
          <a:endParaRPr lang="ru-RU" sz="2300" kern="1200"/>
        </a:p>
      </dsp:txBody>
      <dsp:txXfrm>
        <a:off x="2867025" y="3320398"/>
        <a:ext cx="4741717" cy="284503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2C95F9-B864-4A76-AA9A-D82F5E56C4F1}">
      <dsp:nvSpPr>
        <dsp:cNvPr id="0" name=""/>
        <dsp:cNvSpPr/>
      </dsp:nvSpPr>
      <dsp:spPr>
        <a:xfrm>
          <a:off x="4163" y="698"/>
          <a:ext cx="11577789" cy="25115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b="1" i="0" kern="1200" dirty="0" err="1" smtClean="0">
              <a:solidFill>
                <a:schemeClr val="tx1"/>
              </a:solidFill>
            </a:rPr>
            <a:t>ТПр</a:t>
          </a:r>
          <a:r>
            <a:rPr lang="ru-RU" sz="6500" b="1" i="0" kern="1200" dirty="0" smtClean="0">
              <a:solidFill>
                <a:schemeClr val="tx1"/>
              </a:solidFill>
            </a:rPr>
            <a:t> (100 %) </a:t>
          </a:r>
          <a:r>
            <a:rPr lang="ru-RU" sz="6500" b="1" i="0" kern="1200" dirty="0" smtClean="0"/>
            <a:t>= Т (30 %) + ДТЭУ (40 %) + </a:t>
          </a:r>
          <a:r>
            <a:rPr lang="ru-RU" sz="6500" b="1" i="0" kern="1200" dirty="0" err="1" smtClean="0"/>
            <a:t>Тв</a:t>
          </a:r>
          <a:r>
            <a:rPr lang="ru-RU" sz="6500" b="1" i="0" kern="1200" dirty="0" smtClean="0"/>
            <a:t> (30 %)</a:t>
          </a:r>
          <a:endParaRPr lang="ru-RU" sz="6500" kern="1200" dirty="0"/>
        </a:p>
      </dsp:txBody>
      <dsp:txXfrm>
        <a:off x="77725" y="74260"/>
        <a:ext cx="11430665" cy="2364459"/>
      </dsp:txXfrm>
    </dsp:sp>
    <dsp:sp modelId="{CC019DB1-8F99-4405-A7B4-C3185A1B2072}">
      <dsp:nvSpPr>
        <dsp:cNvPr id="0" name=""/>
        <dsp:cNvSpPr/>
      </dsp:nvSpPr>
      <dsp:spPr>
        <a:xfrm>
          <a:off x="4163" y="2818001"/>
          <a:ext cx="3654605" cy="25115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0" i="1" kern="1200" smtClean="0"/>
            <a:t>где ТПр - стоимость туристского продукта; </a:t>
          </a:r>
          <a:endParaRPr lang="ru-RU" sz="2600" kern="1200"/>
        </a:p>
      </dsp:txBody>
      <dsp:txXfrm>
        <a:off x="77725" y="2891563"/>
        <a:ext cx="3507481" cy="2364459"/>
      </dsp:txXfrm>
    </dsp:sp>
    <dsp:sp modelId="{7AC97314-311D-4B9A-8BD3-3B544BE1624F}">
      <dsp:nvSpPr>
        <dsp:cNvPr id="0" name=""/>
        <dsp:cNvSpPr/>
      </dsp:nvSpPr>
      <dsp:spPr>
        <a:xfrm>
          <a:off x="3965755" y="2818001"/>
          <a:ext cx="3654605" cy="25115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0" i="1" kern="1200" smtClean="0"/>
            <a:t>Т - стоимость тура;</a:t>
          </a:r>
          <a:endParaRPr lang="ru-RU" sz="2600" kern="1200"/>
        </a:p>
      </dsp:txBody>
      <dsp:txXfrm>
        <a:off x="4039317" y="2891563"/>
        <a:ext cx="3507481" cy="2364459"/>
      </dsp:txXfrm>
    </dsp:sp>
    <dsp:sp modelId="{37445DC5-BE49-48A6-BD90-627B4C27824F}">
      <dsp:nvSpPr>
        <dsp:cNvPr id="0" name=""/>
        <dsp:cNvSpPr/>
      </dsp:nvSpPr>
      <dsp:spPr>
        <a:xfrm>
          <a:off x="7927347" y="2818001"/>
          <a:ext cx="3654605" cy="25115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0" i="1" kern="1200" dirty="0" smtClean="0"/>
            <a:t>ДТЭУ - стоимость дополнительных услуг;</a:t>
          </a:r>
        </a:p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0" i="1" kern="1200" dirty="0" err="1" smtClean="0"/>
            <a:t>Тв</a:t>
          </a:r>
          <a:r>
            <a:rPr lang="ru-RU" sz="2600" b="0" i="1" kern="1200" dirty="0" smtClean="0"/>
            <a:t> - стоимость купленных товаров.</a:t>
          </a:r>
          <a:endParaRPr lang="ru-RU" sz="2600" kern="1200" dirty="0"/>
        </a:p>
      </dsp:txBody>
      <dsp:txXfrm>
        <a:off x="8000909" y="2891563"/>
        <a:ext cx="3507481" cy="236445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7D88F2-D730-4B24-A628-F6132D7001C6}">
      <dsp:nvSpPr>
        <dsp:cNvPr id="0" name=""/>
        <dsp:cNvSpPr/>
      </dsp:nvSpPr>
      <dsp:spPr>
        <a:xfrm>
          <a:off x="0" y="7328"/>
          <a:ext cx="10553826" cy="44155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lvl="0" algn="ctr" defTabSz="2266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100" b="1" i="0" kern="1200" dirty="0" smtClean="0">
              <a:solidFill>
                <a:schemeClr val="tx1"/>
              </a:solidFill>
            </a:rPr>
            <a:t>Валовой туристский продукт </a:t>
          </a:r>
          <a:r>
            <a:rPr lang="ru-RU" sz="5100" b="0" i="0" kern="1200" dirty="0" smtClean="0"/>
            <a:t>– суммарный объем товаров и услуг, производимых (потребляемых) в сфере туризма </a:t>
          </a:r>
          <a:endParaRPr lang="ru-RU" sz="5100" kern="1200" dirty="0"/>
        </a:p>
      </dsp:txBody>
      <dsp:txXfrm>
        <a:off x="215551" y="222879"/>
        <a:ext cx="10122724" cy="398447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AD508B-538E-49B5-ADA9-9760E06DEC06}">
      <dsp:nvSpPr>
        <dsp:cNvPr id="0" name=""/>
        <dsp:cNvSpPr/>
      </dsp:nvSpPr>
      <dsp:spPr>
        <a:xfrm>
          <a:off x="0" y="4793038"/>
          <a:ext cx="5330282" cy="15731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smtClean="0"/>
            <a:t>как сумма всех расходов туристов (туристских расходов), т. е. доход от туризма.</a:t>
          </a:r>
          <a:endParaRPr lang="ru-RU" sz="2000" kern="1200"/>
        </a:p>
      </dsp:txBody>
      <dsp:txXfrm>
        <a:off x="0" y="4793038"/>
        <a:ext cx="5330282" cy="1573182"/>
      </dsp:txXfrm>
    </dsp:sp>
    <dsp:sp modelId="{39B5C990-2DB9-468B-9168-39DF02F9D293}">
      <dsp:nvSpPr>
        <dsp:cNvPr id="0" name=""/>
        <dsp:cNvSpPr/>
      </dsp:nvSpPr>
      <dsp:spPr>
        <a:xfrm rot="10800000">
          <a:off x="0" y="2397081"/>
          <a:ext cx="5330282" cy="2419554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smtClean="0"/>
            <a:t>как сумма всех произведенных затрат;</a:t>
          </a:r>
          <a:endParaRPr lang="ru-RU" sz="2000" kern="1200"/>
        </a:p>
      </dsp:txBody>
      <dsp:txXfrm rot="10800000">
        <a:off x="0" y="2397081"/>
        <a:ext cx="5330282" cy="1572154"/>
      </dsp:txXfrm>
    </dsp:sp>
    <dsp:sp modelId="{D449DD4D-0A22-47C7-A0C3-9FDD8A86964E}">
      <dsp:nvSpPr>
        <dsp:cNvPr id="0" name=""/>
        <dsp:cNvSpPr/>
      </dsp:nvSpPr>
      <dsp:spPr>
        <a:xfrm rot="10800000">
          <a:off x="0" y="1125"/>
          <a:ext cx="5330282" cy="2419554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>
              <a:solidFill>
                <a:schemeClr val="tx1"/>
              </a:solidFill>
            </a:rPr>
            <a:t>Туристский продукт оценивается </a:t>
          </a:r>
          <a:r>
            <a:rPr lang="ru-RU" sz="2000" b="0" i="0" kern="1200" dirty="0" smtClean="0"/>
            <a:t>как суммарный объем товаров и услуг, производимых в сфере туризма. Он может быть оценен двумя способами:</a:t>
          </a:r>
          <a:endParaRPr lang="ru-RU" sz="2000" kern="1200" dirty="0"/>
        </a:p>
      </dsp:txBody>
      <dsp:txXfrm rot="10800000">
        <a:off x="0" y="1125"/>
        <a:ext cx="5330282" cy="15721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B10ED7-D9AA-4E4C-8DB7-31E25AA9E952}">
      <dsp:nvSpPr>
        <dsp:cNvPr id="0" name=""/>
        <dsp:cNvSpPr/>
      </dsp:nvSpPr>
      <dsp:spPr>
        <a:xfrm>
          <a:off x="0" y="226497"/>
          <a:ext cx="10114156" cy="9114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0" i="0" kern="1200" smtClean="0"/>
            <a:t>3.1.	Туристский продукт</a:t>
          </a:r>
          <a:endParaRPr lang="ru-RU" sz="3800" kern="1200"/>
        </a:p>
      </dsp:txBody>
      <dsp:txXfrm>
        <a:off x="44492" y="270989"/>
        <a:ext cx="10025172" cy="822446"/>
      </dsp:txXfrm>
    </dsp:sp>
    <dsp:sp modelId="{2D1A66DA-5901-41D6-B3D2-B1DFB5BF488F}">
      <dsp:nvSpPr>
        <dsp:cNvPr id="0" name=""/>
        <dsp:cNvSpPr/>
      </dsp:nvSpPr>
      <dsp:spPr>
        <a:xfrm>
          <a:off x="0" y="1247368"/>
          <a:ext cx="10114156" cy="9114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0" i="0" kern="1200" smtClean="0"/>
            <a:t>3.2.	Туристский пакет</a:t>
          </a:r>
          <a:endParaRPr lang="ru-RU" sz="3800" kern="1200"/>
        </a:p>
      </dsp:txBody>
      <dsp:txXfrm>
        <a:off x="44492" y="1291860"/>
        <a:ext cx="10025172" cy="822446"/>
      </dsp:txXfrm>
    </dsp:sp>
    <dsp:sp modelId="{1DCA213A-881D-4811-BFF2-9F02A9ACD31B}">
      <dsp:nvSpPr>
        <dsp:cNvPr id="0" name=""/>
        <dsp:cNvSpPr/>
      </dsp:nvSpPr>
      <dsp:spPr>
        <a:xfrm>
          <a:off x="0" y="2268237"/>
          <a:ext cx="10114156" cy="9114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0" i="0" kern="1200" smtClean="0"/>
            <a:t>3.3.	Структура туристского продукта</a:t>
          </a:r>
          <a:endParaRPr lang="ru-RU" sz="3800" kern="1200"/>
        </a:p>
      </dsp:txBody>
      <dsp:txXfrm>
        <a:off x="44492" y="2312729"/>
        <a:ext cx="10025172" cy="822446"/>
      </dsp:txXfrm>
    </dsp:sp>
    <dsp:sp modelId="{1D495556-AF18-4B0A-B0B0-63DC8C4E2FFB}">
      <dsp:nvSpPr>
        <dsp:cNvPr id="0" name=""/>
        <dsp:cNvSpPr/>
      </dsp:nvSpPr>
      <dsp:spPr>
        <a:xfrm>
          <a:off x="0" y="3289108"/>
          <a:ext cx="10114156" cy="9114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0" i="0" kern="1200" smtClean="0"/>
            <a:t>3.4.	Валовой туристский продукт</a:t>
          </a:r>
          <a:endParaRPr lang="ru-RU" sz="3800" kern="1200"/>
        </a:p>
      </dsp:txBody>
      <dsp:txXfrm>
        <a:off x="44492" y="3333600"/>
        <a:ext cx="10025172" cy="8224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2824B6-95F2-4690-AE22-4D7FB400B6DA}">
      <dsp:nvSpPr>
        <dsp:cNvPr id="0" name=""/>
        <dsp:cNvSpPr/>
      </dsp:nvSpPr>
      <dsp:spPr>
        <a:xfrm>
          <a:off x="-6126109" y="-937552"/>
          <a:ext cx="7294598" cy="729459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DA2C66-129D-45FD-880D-89E1BA79EDCF}">
      <dsp:nvSpPr>
        <dsp:cNvPr id="0" name=""/>
        <dsp:cNvSpPr/>
      </dsp:nvSpPr>
      <dsp:spPr>
        <a:xfrm>
          <a:off x="752225" y="541949"/>
          <a:ext cx="5417668" cy="10838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345" tIns="111760" rIns="111760" bIns="11176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b="0" i="0" kern="1200" dirty="0" smtClean="0"/>
            <a:t>Тур</a:t>
          </a:r>
          <a:endParaRPr lang="ru-RU" sz="4400" kern="1200" dirty="0"/>
        </a:p>
      </dsp:txBody>
      <dsp:txXfrm>
        <a:off x="752225" y="541949"/>
        <a:ext cx="5417668" cy="1083898"/>
      </dsp:txXfrm>
    </dsp:sp>
    <dsp:sp modelId="{324BF463-5026-4632-81E0-21571B2E17FA}">
      <dsp:nvSpPr>
        <dsp:cNvPr id="0" name=""/>
        <dsp:cNvSpPr/>
      </dsp:nvSpPr>
      <dsp:spPr>
        <a:xfrm>
          <a:off x="74789" y="406461"/>
          <a:ext cx="1354873" cy="13548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F66035-38F9-48ED-9AA9-16DEE31F291F}">
      <dsp:nvSpPr>
        <dsp:cNvPr id="0" name=""/>
        <dsp:cNvSpPr/>
      </dsp:nvSpPr>
      <dsp:spPr>
        <a:xfrm>
          <a:off x="1316751" y="1884552"/>
          <a:ext cx="4682614" cy="1650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345" tIns="81280" rIns="81280" bIns="8128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i="0" kern="1200" dirty="0" smtClean="0"/>
            <a:t>Дополнительные туристско-экскурсионные услуги</a:t>
          </a:r>
          <a:endParaRPr lang="ru-RU" sz="3200" b="0" kern="1200" dirty="0"/>
        </a:p>
      </dsp:txBody>
      <dsp:txXfrm>
        <a:off x="1316751" y="1884552"/>
        <a:ext cx="4682614" cy="1650387"/>
      </dsp:txXfrm>
    </dsp:sp>
    <dsp:sp modelId="{CD3F1035-7D40-42FF-9C5B-C5F527A468DE}">
      <dsp:nvSpPr>
        <dsp:cNvPr id="0" name=""/>
        <dsp:cNvSpPr/>
      </dsp:nvSpPr>
      <dsp:spPr>
        <a:xfrm>
          <a:off x="468786" y="2032309"/>
          <a:ext cx="1354873" cy="13548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992456-9A30-4358-BEDA-DAECCED6BB53}">
      <dsp:nvSpPr>
        <dsp:cNvPr id="0" name=""/>
        <dsp:cNvSpPr/>
      </dsp:nvSpPr>
      <dsp:spPr>
        <a:xfrm>
          <a:off x="752225" y="3793645"/>
          <a:ext cx="5417668" cy="10838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345" tIns="142240" rIns="142240" bIns="142240" numCol="1" spcCol="1270" anchor="ctr" anchorCtr="0">
          <a:noAutofit/>
        </a:bodyPr>
        <a:lstStyle/>
        <a:p>
          <a:pPr lvl="0" algn="ctr" defTabSz="2489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600" b="0" i="0" kern="1200" dirty="0" smtClean="0"/>
            <a:t>Товары </a:t>
          </a:r>
          <a:endParaRPr lang="ru-RU" sz="5600" kern="1200" dirty="0"/>
        </a:p>
      </dsp:txBody>
      <dsp:txXfrm>
        <a:off x="752225" y="3793645"/>
        <a:ext cx="5417668" cy="1083898"/>
      </dsp:txXfrm>
    </dsp:sp>
    <dsp:sp modelId="{3ED087AF-0259-4D3D-AAAB-9E9E15D1F40E}">
      <dsp:nvSpPr>
        <dsp:cNvPr id="0" name=""/>
        <dsp:cNvSpPr/>
      </dsp:nvSpPr>
      <dsp:spPr>
        <a:xfrm>
          <a:off x="74789" y="3658157"/>
          <a:ext cx="1354873" cy="13548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F2E66B-8248-4582-A942-D4CD87AFCAE8}">
      <dsp:nvSpPr>
        <dsp:cNvPr id="0" name=""/>
        <dsp:cNvSpPr/>
      </dsp:nvSpPr>
      <dsp:spPr>
        <a:xfrm>
          <a:off x="1299" y="0"/>
          <a:ext cx="3377916" cy="553100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0" i="0" kern="1200" dirty="0" smtClean="0"/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0" i="0" kern="1200" dirty="0" smtClean="0"/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0" i="0" kern="1200" dirty="0" smtClean="0"/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0" i="0" kern="1200" dirty="0" smtClean="0"/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0" i="0" kern="1200" dirty="0" smtClean="0"/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/>
            <a:t>Туристский продукт </a:t>
          </a:r>
          <a:r>
            <a:rPr lang="ru-RU" sz="2400" b="1" i="0" kern="1200" dirty="0" smtClean="0"/>
            <a:t>в широком смысле слова </a:t>
          </a:r>
          <a:r>
            <a:rPr lang="ru-RU" sz="2400" b="0" i="0" kern="1200" dirty="0" smtClean="0"/>
            <a:t>- это экономическое благо, предназначенное для обмена. (К. </a:t>
          </a:r>
          <a:r>
            <a:rPr lang="ru-RU" sz="2400" b="0" i="0" kern="1200" dirty="0" err="1" smtClean="0"/>
            <a:t>Менгер</a:t>
          </a:r>
          <a:r>
            <a:rPr lang="ru-RU" sz="2400" b="0" i="0" kern="1200" dirty="0" smtClean="0"/>
            <a:t>, 1992г.)</a:t>
          </a:r>
          <a:endParaRPr lang="ru-RU" sz="2400" kern="1200" dirty="0"/>
        </a:p>
      </dsp:txBody>
      <dsp:txXfrm>
        <a:off x="1299" y="0"/>
        <a:ext cx="3377916" cy="1659301"/>
      </dsp:txXfrm>
    </dsp:sp>
    <dsp:sp modelId="{9CE889A3-9470-4E8F-89FC-98BB48E7A421}">
      <dsp:nvSpPr>
        <dsp:cNvPr id="0" name=""/>
        <dsp:cNvSpPr/>
      </dsp:nvSpPr>
      <dsp:spPr>
        <a:xfrm>
          <a:off x="3632559" y="0"/>
          <a:ext cx="3377916" cy="553100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0" i="0" kern="1200" dirty="0" smtClean="0"/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0" i="0" kern="1200" dirty="0" smtClean="0"/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0" i="0" kern="1200" dirty="0" smtClean="0"/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0" i="0" kern="1200" dirty="0" smtClean="0"/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0" i="0" kern="1200" dirty="0" smtClean="0"/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0" i="0" kern="1200" dirty="0" smtClean="0"/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0" i="0" kern="1200" dirty="0" smtClean="0"/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0" i="0" kern="1200" dirty="0" smtClean="0"/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/>
            <a:t>Очень важное отличие туристского продукта от туристской услуги состоит в том, что если туристская услуга может быть куплена и потреблена только в месте ее производства, то туристский продукт может быть приобретен </a:t>
          </a:r>
          <a:r>
            <a:rPr lang="ru-RU" sz="2000" b="1" i="0" kern="1200" dirty="0" smtClean="0"/>
            <a:t>и по месту жительства, но потреблен только в месте производства туристских услуг </a:t>
          </a:r>
          <a:endParaRPr lang="ru-RU" sz="2000" kern="1200" dirty="0"/>
        </a:p>
      </dsp:txBody>
      <dsp:txXfrm>
        <a:off x="3632559" y="0"/>
        <a:ext cx="3377916" cy="1659301"/>
      </dsp:txXfrm>
    </dsp:sp>
    <dsp:sp modelId="{0B8D5484-2FE2-4636-980E-1B8CE899E4A9}">
      <dsp:nvSpPr>
        <dsp:cNvPr id="0" name=""/>
        <dsp:cNvSpPr/>
      </dsp:nvSpPr>
      <dsp:spPr>
        <a:xfrm>
          <a:off x="7263820" y="0"/>
          <a:ext cx="3377916" cy="553100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0" i="0" kern="1200" dirty="0" smtClean="0"/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0" i="0" kern="1200" dirty="0" smtClean="0"/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0" i="0" kern="1200" dirty="0" smtClean="0"/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0" i="0" kern="1200" dirty="0" smtClean="0"/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0" i="0" kern="1200" dirty="0" smtClean="0"/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0" i="0" kern="1200" dirty="0" smtClean="0"/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smtClean="0"/>
            <a:t>Туристский продукт как товар характеризуется </a:t>
          </a:r>
          <a:r>
            <a:rPr lang="ru-RU" sz="2400" b="1" i="0" kern="1200" dirty="0" smtClean="0"/>
            <a:t>потребительской стоимостью, </a:t>
          </a:r>
          <a:r>
            <a:rPr lang="ru-RU" sz="2400" b="0" i="0" kern="1200" dirty="0" smtClean="0"/>
            <a:t>т. е. полезностью или способностью удовлетворять определенные рекреационные потребности людей</a:t>
          </a:r>
          <a:endParaRPr lang="ru-RU" sz="2400" kern="1200" dirty="0"/>
        </a:p>
      </dsp:txBody>
      <dsp:txXfrm>
        <a:off x="7263820" y="0"/>
        <a:ext cx="3377916" cy="165930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3EC918-D5B1-40F3-8E31-A5EB0ADE0D92}">
      <dsp:nvSpPr>
        <dsp:cNvPr id="0" name=""/>
        <dsp:cNvSpPr/>
      </dsp:nvSpPr>
      <dsp:spPr>
        <a:xfrm>
          <a:off x="0" y="8120"/>
          <a:ext cx="10620734" cy="46542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b="1" i="0" kern="1200" dirty="0" smtClean="0">
              <a:solidFill>
                <a:schemeClr val="tx1"/>
              </a:solidFill>
            </a:rPr>
            <a:t>Туристский пакет </a:t>
          </a:r>
          <a:r>
            <a:rPr lang="ru-RU" sz="3900" b="0" i="0" kern="1200" dirty="0" smtClean="0"/>
            <a:t>- основной (обязательный) комплекс услуг, предоставляемых в путешествии по индивидуальному или групповому плану, который имеет серийный характер, предлагается в широкую продажу</a:t>
          </a:r>
          <a:endParaRPr lang="ru-RU" sz="3900" kern="1200" dirty="0"/>
        </a:p>
      </dsp:txBody>
      <dsp:txXfrm>
        <a:off x="227202" y="235322"/>
        <a:ext cx="10166330" cy="419985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334803-B43C-4048-8398-7CED691DDF88}">
      <dsp:nvSpPr>
        <dsp:cNvPr id="0" name=""/>
        <dsp:cNvSpPr/>
      </dsp:nvSpPr>
      <dsp:spPr>
        <a:xfrm>
          <a:off x="73338" y="1590"/>
          <a:ext cx="5075645" cy="3045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dirty="0" smtClean="0">
              <a:solidFill>
                <a:schemeClr val="tx1"/>
              </a:solidFill>
            </a:rPr>
            <a:t>Туристский центр </a:t>
          </a:r>
          <a:r>
            <a:rPr lang="ru-RU" sz="2400" b="0" i="0" kern="1200" dirty="0" smtClean="0"/>
            <a:t>- место отдыха туриста, включающее все его рекреационные возможности: природные, культурно-исторические, экологические, этнические, социально-демографические, инфраструктурные. </a:t>
          </a:r>
          <a:endParaRPr lang="ru-RU" sz="2400" kern="1200" dirty="0"/>
        </a:p>
      </dsp:txBody>
      <dsp:txXfrm>
        <a:off x="73338" y="1590"/>
        <a:ext cx="5075645" cy="3045387"/>
      </dsp:txXfrm>
    </dsp:sp>
    <dsp:sp modelId="{C1C3B9E3-776E-490F-9AB4-E70883A1C05F}">
      <dsp:nvSpPr>
        <dsp:cNvPr id="0" name=""/>
        <dsp:cNvSpPr/>
      </dsp:nvSpPr>
      <dsp:spPr>
        <a:xfrm>
          <a:off x="5656548" y="1590"/>
          <a:ext cx="5075645" cy="3045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dirty="0" smtClean="0">
              <a:solidFill>
                <a:schemeClr val="tx1"/>
              </a:solidFill>
            </a:rPr>
            <a:t>Транспорт</a:t>
          </a:r>
          <a:r>
            <a:rPr lang="ru-RU" sz="2400" b="1" i="1" kern="1200" dirty="0" smtClean="0"/>
            <a:t> </a:t>
          </a:r>
          <a:r>
            <a:rPr lang="ru-RU" sz="2400" b="0" i="0" kern="1200" dirty="0" smtClean="0"/>
            <a:t>- средство передвижения, с помощью которого можно добраться до туристского центра</a:t>
          </a:r>
          <a:endParaRPr lang="ru-RU" sz="2400" kern="1200" dirty="0"/>
        </a:p>
      </dsp:txBody>
      <dsp:txXfrm>
        <a:off x="5656548" y="1590"/>
        <a:ext cx="5075645" cy="3045387"/>
      </dsp:txXfrm>
    </dsp:sp>
    <dsp:sp modelId="{85CE4017-6419-4291-8888-FF7515A3ED7C}">
      <dsp:nvSpPr>
        <dsp:cNvPr id="0" name=""/>
        <dsp:cNvSpPr/>
      </dsp:nvSpPr>
      <dsp:spPr>
        <a:xfrm>
          <a:off x="73338" y="3554542"/>
          <a:ext cx="5075645" cy="3045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dirty="0" smtClean="0">
              <a:solidFill>
                <a:schemeClr val="tx1"/>
              </a:solidFill>
            </a:rPr>
            <a:t>Услуги размещения </a:t>
          </a:r>
          <a:r>
            <a:rPr lang="ru-RU" sz="2400" b="0" i="0" kern="1200" dirty="0" smtClean="0"/>
            <a:t>- это конкретный отель, который предлагается туристу в туристском центре на время путешествия</a:t>
          </a:r>
          <a:endParaRPr lang="ru-RU" sz="2400" kern="1200" dirty="0"/>
        </a:p>
      </dsp:txBody>
      <dsp:txXfrm>
        <a:off x="73338" y="3554542"/>
        <a:ext cx="5075645" cy="3045387"/>
      </dsp:txXfrm>
    </dsp:sp>
    <dsp:sp modelId="{DE45A108-71A1-4EDD-9BD9-7DD684CDC2FF}">
      <dsp:nvSpPr>
        <dsp:cNvPr id="0" name=""/>
        <dsp:cNvSpPr/>
      </dsp:nvSpPr>
      <dsp:spPr>
        <a:xfrm>
          <a:off x="5656548" y="3554542"/>
          <a:ext cx="5075645" cy="3045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dirty="0" smtClean="0">
              <a:solidFill>
                <a:schemeClr val="tx1"/>
              </a:solidFill>
            </a:rPr>
            <a:t>Трансфер</a:t>
          </a:r>
          <a:r>
            <a:rPr lang="ru-RU" sz="2400" b="1" i="1" kern="1200" dirty="0" smtClean="0"/>
            <a:t> </a:t>
          </a:r>
          <a:r>
            <a:rPr lang="ru-RU" sz="2400" b="0" i="0" kern="1200" dirty="0" smtClean="0"/>
            <a:t>- доставка туриста от места прибытия, расположенного в стране пребывания (аэропорт, гавань, ж/д станция), к месту размещения (отель), где он будет проживать, и обратно</a:t>
          </a:r>
          <a:endParaRPr lang="ru-RU" sz="2400" kern="1200" dirty="0"/>
        </a:p>
      </dsp:txBody>
      <dsp:txXfrm>
        <a:off x="5656548" y="3554542"/>
        <a:ext cx="5075645" cy="304538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74E5BE-E0C2-4FC5-A599-581E0CC3510B}">
      <dsp:nvSpPr>
        <dsp:cNvPr id="0" name=""/>
        <dsp:cNvSpPr/>
      </dsp:nvSpPr>
      <dsp:spPr>
        <a:xfrm>
          <a:off x="0" y="3822312"/>
          <a:ext cx="11251580" cy="103922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0" i="0" kern="1200" smtClean="0"/>
            <a:t>Турист</a:t>
          </a:r>
          <a:endParaRPr lang="ru-RU" sz="3400" kern="1200"/>
        </a:p>
      </dsp:txBody>
      <dsp:txXfrm>
        <a:off x="0" y="3822312"/>
        <a:ext cx="3375474" cy="1039221"/>
      </dsp:txXfrm>
    </dsp:sp>
    <dsp:sp modelId="{58D77459-524C-44A7-8D82-662D4CBB7C03}">
      <dsp:nvSpPr>
        <dsp:cNvPr id="0" name=""/>
        <dsp:cNvSpPr/>
      </dsp:nvSpPr>
      <dsp:spPr>
        <a:xfrm>
          <a:off x="0" y="2050745"/>
          <a:ext cx="11251580" cy="103922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0" i="0" kern="1200" smtClean="0"/>
            <a:t>Турагент</a:t>
          </a:r>
          <a:endParaRPr lang="ru-RU" sz="3400" kern="1200"/>
        </a:p>
      </dsp:txBody>
      <dsp:txXfrm>
        <a:off x="0" y="2050745"/>
        <a:ext cx="3375474" cy="1039221"/>
      </dsp:txXfrm>
    </dsp:sp>
    <dsp:sp modelId="{05DCC0F1-3315-4BC7-AC19-AA4EED682100}">
      <dsp:nvSpPr>
        <dsp:cNvPr id="0" name=""/>
        <dsp:cNvSpPr/>
      </dsp:nvSpPr>
      <dsp:spPr>
        <a:xfrm>
          <a:off x="0" y="279178"/>
          <a:ext cx="11251580" cy="103922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0" i="0" kern="1200" smtClean="0"/>
            <a:t>Туроператор</a:t>
          </a:r>
          <a:endParaRPr lang="ru-RU" sz="3400" kern="1200"/>
        </a:p>
      </dsp:txBody>
      <dsp:txXfrm>
        <a:off x="0" y="279178"/>
        <a:ext cx="3375474" cy="1039221"/>
      </dsp:txXfrm>
    </dsp:sp>
    <dsp:sp modelId="{35AF7BF8-E3C6-4D21-A8FE-7230887594B0}">
      <dsp:nvSpPr>
        <dsp:cNvPr id="0" name=""/>
        <dsp:cNvSpPr/>
      </dsp:nvSpPr>
      <dsp:spPr>
        <a:xfrm>
          <a:off x="4454714" y="645351"/>
          <a:ext cx="5492594" cy="3661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b="1" i="0" kern="1200" dirty="0" smtClean="0">
            <a:solidFill>
              <a:schemeClr val="tx1"/>
            </a:solidFill>
          </a:endParaRPr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kern="1200" dirty="0" smtClean="0">
              <a:solidFill>
                <a:schemeClr val="tx1"/>
              </a:solidFill>
            </a:rPr>
            <a:t>Ваучер</a:t>
          </a:r>
          <a:r>
            <a:rPr lang="ru-RU" sz="2800" b="0" i="0" kern="1200" dirty="0" smtClean="0"/>
            <a:t>-это аналог туристической путевки. Т.е. это документ, подтверждающий покупку в туристической компании одной или нескольких услуг, например, проживание в отеле</a:t>
          </a:r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 dirty="0"/>
        </a:p>
      </dsp:txBody>
      <dsp:txXfrm>
        <a:off x="4561962" y="752599"/>
        <a:ext cx="5278098" cy="344723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71345C-96F4-40B2-99F7-D8ACE63F3AB4}">
      <dsp:nvSpPr>
        <dsp:cNvPr id="0" name=""/>
        <dsp:cNvSpPr/>
      </dsp:nvSpPr>
      <dsp:spPr>
        <a:xfrm>
          <a:off x="0" y="256580"/>
          <a:ext cx="5846297" cy="8391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i="0" kern="1200" smtClean="0"/>
            <a:t>страна, город (туристский центр), куда направляется турист;</a:t>
          </a:r>
          <a:endParaRPr lang="ru-RU" sz="1500" kern="1200"/>
        </a:p>
      </dsp:txBody>
      <dsp:txXfrm>
        <a:off x="40962" y="297542"/>
        <a:ext cx="5764373" cy="757185"/>
      </dsp:txXfrm>
    </dsp:sp>
    <dsp:sp modelId="{111A4749-5F98-40D2-8978-5886585C648B}">
      <dsp:nvSpPr>
        <dsp:cNvPr id="0" name=""/>
        <dsp:cNvSpPr/>
      </dsp:nvSpPr>
      <dsp:spPr>
        <a:xfrm>
          <a:off x="0" y="1138890"/>
          <a:ext cx="5846297" cy="8391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i="0" kern="1200" smtClean="0"/>
            <a:t>средства транспорта, используемые для перевозки туриста;</a:t>
          </a:r>
          <a:endParaRPr lang="ru-RU" sz="1500" kern="1200"/>
        </a:p>
      </dsp:txBody>
      <dsp:txXfrm>
        <a:off x="40962" y="1179852"/>
        <a:ext cx="5764373" cy="757185"/>
      </dsp:txXfrm>
    </dsp:sp>
    <dsp:sp modelId="{0AACDA5E-A2EB-4FD8-9504-461849628623}">
      <dsp:nvSpPr>
        <dsp:cNvPr id="0" name=""/>
        <dsp:cNvSpPr/>
      </dsp:nvSpPr>
      <dsp:spPr>
        <a:xfrm>
          <a:off x="0" y="2021199"/>
          <a:ext cx="5846297" cy="8391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i="0" kern="1200" smtClean="0"/>
            <a:t>условия размещения туристов, включая расположение гостиницы, ее категорию, уровень комфорта, перечень обязательных услуг, включенных в стоимость тура;</a:t>
          </a:r>
          <a:endParaRPr lang="ru-RU" sz="1500" kern="1200"/>
        </a:p>
      </dsp:txBody>
      <dsp:txXfrm>
        <a:off x="40962" y="2062161"/>
        <a:ext cx="5764373" cy="757185"/>
      </dsp:txXfrm>
    </dsp:sp>
    <dsp:sp modelId="{2F1AD868-F4CF-4F27-AE4D-E78CD9EB5145}">
      <dsp:nvSpPr>
        <dsp:cNvPr id="0" name=""/>
        <dsp:cNvSpPr/>
      </dsp:nvSpPr>
      <dsp:spPr>
        <a:xfrm>
          <a:off x="0" y="2903508"/>
          <a:ext cx="5846297" cy="8391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i="0" kern="1200" smtClean="0"/>
            <a:t>условия питания;</a:t>
          </a:r>
          <a:endParaRPr lang="ru-RU" sz="1500" kern="1200"/>
        </a:p>
      </dsp:txBody>
      <dsp:txXfrm>
        <a:off x="40962" y="2944470"/>
        <a:ext cx="5764373" cy="757185"/>
      </dsp:txXfrm>
    </dsp:sp>
    <dsp:sp modelId="{AD88E5BB-0704-4641-820C-5FFF08135FAE}">
      <dsp:nvSpPr>
        <dsp:cNvPr id="0" name=""/>
        <dsp:cNvSpPr/>
      </dsp:nvSpPr>
      <dsp:spPr>
        <a:xfrm>
          <a:off x="0" y="3796969"/>
          <a:ext cx="5846297" cy="8391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i="0" kern="1200" smtClean="0"/>
            <a:t>даты начала и завершения тура;</a:t>
          </a:r>
          <a:endParaRPr lang="ru-RU" sz="1500" kern="1200"/>
        </a:p>
      </dsp:txBody>
      <dsp:txXfrm>
        <a:off x="40962" y="3837931"/>
        <a:ext cx="5764373" cy="757185"/>
      </dsp:txXfrm>
    </dsp:sp>
    <dsp:sp modelId="{6A4E40FC-5D5E-4BD8-AFA0-8400071DAC67}">
      <dsp:nvSpPr>
        <dsp:cNvPr id="0" name=""/>
        <dsp:cNvSpPr/>
      </dsp:nvSpPr>
      <dsp:spPr>
        <a:xfrm>
          <a:off x="0" y="4668127"/>
          <a:ext cx="5846297" cy="8391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i="0" kern="1200" smtClean="0"/>
            <a:t>программа пребывания с разбивкой по дням с указанием включенных экскурсий и социокультурных мероприятий;</a:t>
          </a:r>
          <a:endParaRPr lang="ru-RU" sz="1500" kern="1200"/>
        </a:p>
      </dsp:txBody>
      <dsp:txXfrm>
        <a:off x="40962" y="4709089"/>
        <a:ext cx="5764373" cy="757185"/>
      </dsp:txXfrm>
    </dsp:sp>
    <dsp:sp modelId="{50404659-9240-4EDE-826A-B55D905CB121}">
      <dsp:nvSpPr>
        <dsp:cNvPr id="0" name=""/>
        <dsp:cNvSpPr/>
      </dsp:nvSpPr>
      <dsp:spPr>
        <a:xfrm>
          <a:off x="0" y="5550436"/>
          <a:ext cx="5846297" cy="8391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i="0" kern="1200" smtClean="0"/>
            <a:t>паспортно-визовые формальности;</a:t>
          </a:r>
          <a:endParaRPr lang="ru-RU" sz="1500" kern="1200"/>
        </a:p>
      </dsp:txBody>
      <dsp:txXfrm>
        <a:off x="40962" y="5591398"/>
        <a:ext cx="5764373" cy="75718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606C04-F8F1-4B02-9656-9A0632C01098}">
      <dsp:nvSpPr>
        <dsp:cNvPr id="0" name=""/>
        <dsp:cNvSpPr/>
      </dsp:nvSpPr>
      <dsp:spPr>
        <a:xfrm>
          <a:off x="0" y="44966"/>
          <a:ext cx="4825159" cy="9496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0" i="0" kern="1200" smtClean="0"/>
            <a:t>медицинская страховка;</a:t>
          </a:r>
          <a:endParaRPr lang="ru-RU" sz="1700" kern="1200"/>
        </a:p>
      </dsp:txBody>
      <dsp:txXfrm>
        <a:off x="46360" y="91326"/>
        <a:ext cx="4732439" cy="856959"/>
      </dsp:txXfrm>
    </dsp:sp>
    <dsp:sp modelId="{9DC9E097-2A57-4F13-99B7-B49A0B609802}">
      <dsp:nvSpPr>
        <dsp:cNvPr id="0" name=""/>
        <dsp:cNvSpPr/>
      </dsp:nvSpPr>
      <dsp:spPr>
        <a:xfrm>
          <a:off x="0" y="1043605"/>
          <a:ext cx="4825159" cy="9496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0" i="0" kern="1200" smtClean="0"/>
            <a:t>минимально допустимое число участников тура;</a:t>
          </a:r>
          <a:endParaRPr lang="ru-RU" sz="1700" kern="1200"/>
        </a:p>
      </dsp:txBody>
      <dsp:txXfrm>
        <a:off x="46360" y="1089965"/>
        <a:ext cx="4732439" cy="856959"/>
      </dsp:txXfrm>
    </dsp:sp>
    <dsp:sp modelId="{232F3040-5A58-4636-AEB5-E0E65315C65F}">
      <dsp:nvSpPr>
        <dsp:cNvPr id="0" name=""/>
        <dsp:cNvSpPr/>
      </dsp:nvSpPr>
      <dsp:spPr>
        <a:xfrm>
          <a:off x="0" y="2042245"/>
          <a:ext cx="4825159" cy="9496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0" i="0" kern="1200" smtClean="0"/>
            <a:t>предельно возможные сроки аннуляции тура (в ЕС - не позднее 20 дней до его начала);</a:t>
          </a:r>
          <a:endParaRPr lang="ru-RU" sz="1700" kern="1200"/>
        </a:p>
      </dsp:txBody>
      <dsp:txXfrm>
        <a:off x="46360" y="2088605"/>
        <a:ext cx="4732439" cy="856959"/>
      </dsp:txXfrm>
    </dsp:sp>
    <dsp:sp modelId="{7AAD6CC3-EBAF-4940-AE34-C0CCEAAD3189}">
      <dsp:nvSpPr>
        <dsp:cNvPr id="0" name=""/>
        <dsp:cNvSpPr/>
      </dsp:nvSpPr>
      <dsp:spPr>
        <a:xfrm>
          <a:off x="0" y="3040884"/>
          <a:ext cx="4825159" cy="9496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0" i="0" kern="1200" smtClean="0"/>
            <a:t>комплексная цена тура;</a:t>
          </a:r>
          <a:endParaRPr lang="ru-RU" sz="1700" kern="1200"/>
        </a:p>
      </dsp:txBody>
      <dsp:txXfrm>
        <a:off x="46360" y="3087244"/>
        <a:ext cx="4732439" cy="856959"/>
      </dsp:txXfrm>
    </dsp:sp>
    <dsp:sp modelId="{2E95593B-53B4-4879-9DB7-29365725EB23}">
      <dsp:nvSpPr>
        <dsp:cNvPr id="0" name=""/>
        <dsp:cNvSpPr/>
      </dsp:nvSpPr>
      <dsp:spPr>
        <a:xfrm>
          <a:off x="0" y="4039524"/>
          <a:ext cx="4825159" cy="9496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0" i="0" kern="1200" smtClean="0"/>
            <a:t>компенсация	за	несоблюдение	сроков,	программы	и	условий пребывания туриста;</a:t>
          </a:r>
          <a:endParaRPr lang="ru-RU" sz="1700" kern="1200"/>
        </a:p>
      </dsp:txBody>
      <dsp:txXfrm>
        <a:off x="46360" y="4085884"/>
        <a:ext cx="4732439" cy="856959"/>
      </dsp:txXfrm>
    </dsp:sp>
    <dsp:sp modelId="{54F6487E-EC42-44E4-A2BB-3FD7CFBB16FF}">
      <dsp:nvSpPr>
        <dsp:cNvPr id="0" name=""/>
        <dsp:cNvSpPr/>
      </dsp:nvSpPr>
      <dsp:spPr>
        <a:xfrm>
          <a:off x="0" y="5038164"/>
          <a:ext cx="4825159" cy="9496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0" i="0" kern="1200" smtClean="0"/>
            <a:t>название и реквизиты туроператора и туристского агента.</a:t>
          </a:r>
          <a:endParaRPr lang="ru-RU" sz="1700" kern="1200"/>
        </a:p>
      </dsp:txBody>
      <dsp:txXfrm>
        <a:off x="46360" y="5084524"/>
        <a:ext cx="4732439" cy="8569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7AFDABCB-85CF-4FC0-8618-5516F3BACE76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A64BE6C-D0CF-4669-83C3-1CDFA0E24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50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ABCB-85CF-4FC0-8618-5516F3BACE76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BE6C-D0CF-4669-83C3-1CDFA0E24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771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ABCB-85CF-4FC0-8618-5516F3BACE76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BE6C-D0CF-4669-83C3-1CDFA0E24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995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ABCB-85CF-4FC0-8618-5516F3BACE76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BE6C-D0CF-4669-83C3-1CDFA0E24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1923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ABCB-85CF-4FC0-8618-5516F3BACE76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BE6C-D0CF-4669-83C3-1CDFA0E24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705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ABCB-85CF-4FC0-8618-5516F3BACE76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BE6C-D0CF-4669-83C3-1CDFA0E24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923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ABCB-85CF-4FC0-8618-5516F3BACE76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BE6C-D0CF-4669-83C3-1CDFA0E24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512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7AFDABCB-85CF-4FC0-8618-5516F3BACE76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BE6C-D0CF-4669-83C3-1CDFA0E24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4264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7AFDABCB-85CF-4FC0-8618-5516F3BACE76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BE6C-D0CF-4669-83C3-1CDFA0E24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145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ABCB-85CF-4FC0-8618-5516F3BACE76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BE6C-D0CF-4669-83C3-1CDFA0E24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318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ABCB-85CF-4FC0-8618-5516F3BACE76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BE6C-D0CF-4669-83C3-1CDFA0E24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420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ABCB-85CF-4FC0-8618-5516F3BACE76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BE6C-D0CF-4669-83C3-1CDFA0E24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838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ABCB-85CF-4FC0-8618-5516F3BACE76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BE6C-D0CF-4669-83C3-1CDFA0E24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264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ABCB-85CF-4FC0-8618-5516F3BACE76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BE6C-D0CF-4669-83C3-1CDFA0E24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841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ABCB-85CF-4FC0-8618-5516F3BACE76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BE6C-D0CF-4669-83C3-1CDFA0E24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47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ABCB-85CF-4FC0-8618-5516F3BACE76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BE6C-D0CF-4669-83C3-1CDFA0E24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933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ABCB-85CF-4FC0-8618-5516F3BACE76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4BE6C-D0CF-4669-83C3-1CDFA0E24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056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AFDABCB-85CF-4FC0-8618-5516F3BACE76}" type="datetimeFigureOut">
              <a:rPr lang="ru-RU" smtClean="0"/>
              <a:t>01.04.2023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A64BE6C-D0CF-4669-83C3-1CDFA0E24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563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7" Type="http://schemas.openxmlformats.org/officeDocument/2006/relationships/image" Target="../media/image5.pn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636236811"/>
              </p:ext>
            </p:extLst>
          </p:nvPr>
        </p:nvGraphicFramePr>
        <p:xfrm>
          <a:off x="892098" y="802888"/>
          <a:ext cx="9757588" cy="4835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62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90774821"/>
              </p:ext>
            </p:extLst>
          </p:nvPr>
        </p:nvGraphicFramePr>
        <p:xfrm>
          <a:off x="412596" y="211872"/>
          <a:ext cx="5846297" cy="66461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Объект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93885615"/>
              </p:ext>
            </p:extLst>
          </p:nvPr>
        </p:nvGraphicFramePr>
        <p:xfrm>
          <a:off x="6743971" y="518531"/>
          <a:ext cx="4825159" cy="6032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61992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154954" y="501961"/>
            <a:ext cx="8761413" cy="706964"/>
          </a:xfrm>
        </p:spPr>
        <p:txBody>
          <a:bodyPr/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3.3.	Структура туристского продукта</a:t>
            </a:r>
            <a:br>
              <a:rPr lang="ru-RU" dirty="0"/>
            </a:b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481" y="1208925"/>
            <a:ext cx="9876278" cy="5370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80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8514589"/>
              </p:ext>
            </p:extLst>
          </p:nvPr>
        </p:nvGraphicFramePr>
        <p:xfrm>
          <a:off x="909627" y="289930"/>
          <a:ext cx="10475768" cy="6166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423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335" y="427258"/>
            <a:ext cx="10932968" cy="706964"/>
          </a:xfrm>
        </p:spPr>
        <p:txBody>
          <a:bodyPr/>
          <a:lstStyle/>
          <a:p>
            <a:r>
              <a:rPr lang="ru-RU" dirty="0"/>
              <a:t>С</a:t>
            </a:r>
            <a:r>
              <a:rPr lang="ru-RU" dirty="0" smtClean="0"/>
              <a:t>труктура </a:t>
            </a:r>
            <a:r>
              <a:rPr lang="ru-RU" dirty="0"/>
              <a:t>стоимости туристского </a:t>
            </a:r>
            <a:r>
              <a:rPr lang="ru-RU" dirty="0" smtClean="0"/>
              <a:t>продукта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9133257"/>
              </p:ext>
            </p:extLst>
          </p:nvPr>
        </p:nvGraphicFramePr>
        <p:xfrm>
          <a:off x="267629" y="1248937"/>
          <a:ext cx="11586117" cy="5330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38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/>
              <a:t>3.4.	Валовой туристский продукт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1409024"/>
              </p:ext>
            </p:extLst>
          </p:nvPr>
        </p:nvGraphicFramePr>
        <p:xfrm>
          <a:off x="697754" y="1803296"/>
          <a:ext cx="10553826" cy="4430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008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8527869"/>
              </p:ext>
            </p:extLst>
          </p:nvPr>
        </p:nvGraphicFramePr>
        <p:xfrm>
          <a:off x="6378496" y="390293"/>
          <a:ext cx="5330283" cy="6367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585916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61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5400" dirty="0" smtClean="0"/>
              <a:t>Учебные</a:t>
            </a:r>
            <a:r>
              <a:rPr lang="ru-RU" dirty="0" smtClean="0"/>
              <a:t> </a:t>
            </a:r>
            <a:r>
              <a:rPr lang="ru-RU" sz="5400" dirty="0" smtClean="0"/>
              <a:t>вопросы:</a:t>
            </a:r>
            <a:endParaRPr lang="ru-RU" sz="5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7202416"/>
              </p:ext>
            </p:extLst>
          </p:nvPr>
        </p:nvGraphicFramePr>
        <p:xfrm>
          <a:off x="1059367" y="1680632"/>
          <a:ext cx="10114156" cy="44270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186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2154" y="605678"/>
            <a:ext cx="8761413" cy="706964"/>
          </a:xfrm>
        </p:spPr>
        <p:txBody>
          <a:bodyPr/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3.1.	Туристский продукт</a:t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18973" y="2179754"/>
            <a:ext cx="4825158" cy="3416301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Туристский продукт </a:t>
            </a:r>
            <a:r>
              <a:rPr lang="ru-RU" sz="2800" dirty="0"/>
              <a:t>— комплекс услуг, работ, товаров, необходимых для	удовлетворения	потребностей туриста в	период	его	</a:t>
            </a:r>
            <a:r>
              <a:rPr lang="ru-RU" sz="2800" dirty="0" smtClean="0"/>
              <a:t>туристского путешествия</a:t>
            </a:r>
            <a:r>
              <a:rPr lang="ru-RU" sz="2800" dirty="0"/>
              <a:t>. 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46008056"/>
              </p:ext>
            </p:extLst>
          </p:nvPr>
        </p:nvGraphicFramePr>
        <p:xfrm>
          <a:off x="5542155" y="1182029"/>
          <a:ext cx="6244683" cy="54194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921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667910" y="382654"/>
            <a:ext cx="8761413" cy="706964"/>
          </a:xfrm>
        </p:spPr>
        <p:txBody>
          <a:bodyPr/>
          <a:lstStyle/>
          <a:p>
            <a:pPr algn="ctr"/>
            <a:r>
              <a:rPr lang="ru-RU" dirty="0" smtClean="0"/>
              <a:t>ВАЖНО!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7995711"/>
              </p:ext>
            </p:extLst>
          </p:nvPr>
        </p:nvGraphicFramePr>
        <p:xfrm>
          <a:off x="954231" y="936704"/>
          <a:ext cx="10643036" cy="55310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952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3373" y="806400"/>
            <a:ext cx="8761413" cy="706964"/>
          </a:xfrm>
        </p:spPr>
        <p:txBody>
          <a:bodyPr/>
          <a:lstStyle/>
          <a:p>
            <a:pPr algn="ctr"/>
            <a:r>
              <a:rPr lang="ru-RU" sz="4800" dirty="0"/>
              <a:t>3.2.	Туристский пакет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7506124"/>
              </p:ext>
            </p:extLst>
          </p:nvPr>
        </p:nvGraphicFramePr>
        <p:xfrm>
          <a:off x="1054593" y="1839951"/>
          <a:ext cx="10620734" cy="46705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721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345688" y="624469"/>
            <a:ext cx="11846312" cy="5932448"/>
            <a:chOff x="-908413" y="1929220"/>
            <a:chExt cx="11562991" cy="3021862"/>
          </a:xfrm>
        </p:grpSpPr>
        <p:sp>
          <p:nvSpPr>
            <p:cNvPr id="10" name="Полилиния 9"/>
            <p:cNvSpPr/>
            <p:nvPr/>
          </p:nvSpPr>
          <p:spPr>
            <a:xfrm>
              <a:off x="3362152" y="3177923"/>
              <a:ext cx="3021861" cy="52445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62227"/>
                  </a:lnTo>
                  <a:lnTo>
                    <a:pt x="3021861" y="262227"/>
                  </a:lnTo>
                  <a:lnTo>
                    <a:pt x="3021861" y="524455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Полилиния 10"/>
            <p:cNvSpPr/>
            <p:nvPr/>
          </p:nvSpPr>
          <p:spPr>
            <a:xfrm>
              <a:off x="3316432" y="3177923"/>
              <a:ext cx="91440" cy="52445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524455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340290" y="3177923"/>
              <a:ext cx="3021861" cy="52445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3021861" y="0"/>
                  </a:moveTo>
                  <a:lnTo>
                    <a:pt x="3021861" y="262227"/>
                  </a:lnTo>
                  <a:lnTo>
                    <a:pt x="0" y="262227"/>
                  </a:lnTo>
                  <a:lnTo>
                    <a:pt x="0" y="524455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Полилиния 12"/>
            <p:cNvSpPr/>
            <p:nvPr/>
          </p:nvSpPr>
          <p:spPr>
            <a:xfrm>
              <a:off x="-908413" y="1929220"/>
              <a:ext cx="2497406" cy="1248703"/>
            </a:xfrm>
            <a:custGeom>
              <a:avLst/>
              <a:gdLst>
                <a:gd name="connsiteX0" fmla="*/ 0 w 2497406"/>
                <a:gd name="connsiteY0" fmla="*/ 0 h 1248703"/>
                <a:gd name="connsiteX1" fmla="*/ 2497406 w 2497406"/>
                <a:gd name="connsiteY1" fmla="*/ 0 h 1248703"/>
                <a:gd name="connsiteX2" fmla="*/ 2497406 w 2497406"/>
                <a:gd name="connsiteY2" fmla="*/ 1248703 h 1248703"/>
                <a:gd name="connsiteX3" fmla="*/ 0 w 2497406"/>
                <a:gd name="connsiteY3" fmla="*/ 1248703 h 1248703"/>
                <a:gd name="connsiteX4" fmla="*/ 0 w 2497406"/>
                <a:gd name="connsiteY4" fmla="*/ 0 h 1248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7406" h="1248703">
                  <a:moveTo>
                    <a:pt x="0" y="0"/>
                  </a:moveTo>
                  <a:lnTo>
                    <a:pt x="2497406" y="0"/>
                  </a:lnTo>
                  <a:lnTo>
                    <a:pt x="2497406" y="1248703"/>
                  </a:lnTo>
                  <a:lnTo>
                    <a:pt x="0" y="124870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b="1" i="0" kern="1200" dirty="0" smtClean="0"/>
                <a:t>Туристский центр</a:t>
              </a:r>
              <a:endParaRPr lang="ru-RU" sz="3200" kern="1200" dirty="0"/>
            </a:p>
          </p:txBody>
        </p:sp>
        <p:sp>
          <p:nvSpPr>
            <p:cNvPr id="14" name="Полилиния 13"/>
            <p:cNvSpPr/>
            <p:nvPr/>
          </p:nvSpPr>
          <p:spPr>
            <a:xfrm>
              <a:off x="2113448" y="1929220"/>
              <a:ext cx="2616321" cy="1248703"/>
            </a:xfrm>
            <a:custGeom>
              <a:avLst/>
              <a:gdLst>
                <a:gd name="connsiteX0" fmla="*/ 0 w 2497406"/>
                <a:gd name="connsiteY0" fmla="*/ 0 h 1248703"/>
                <a:gd name="connsiteX1" fmla="*/ 2497406 w 2497406"/>
                <a:gd name="connsiteY1" fmla="*/ 0 h 1248703"/>
                <a:gd name="connsiteX2" fmla="*/ 2497406 w 2497406"/>
                <a:gd name="connsiteY2" fmla="*/ 1248703 h 1248703"/>
                <a:gd name="connsiteX3" fmla="*/ 0 w 2497406"/>
                <a:gd name="connsiteY3" fmla="*/ 1248703 h 1248703"/>
                <a:gd name="connsiteX4" fmla="*/ 0 w 2497406"/>
                <a:gd name="connsiteY4" fmla="*/ 0 h 1248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7406" h="1248703">
                  <a:moveTo>
                    <a:pt x="0" y="0"/>
                  </a:moveTo>
                  <a:lnTo>
                    <a:pt x="2497406" y="0"/>
                  </a:lnTo>
                  <a:lnTo>
                    <a:pt x="2497406" y="1248703"/>
                  </a:lnTo>
                  <a:lnTo>
                    <a:pt x="0" y="124870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b="1" i="0" kern="1200" dirty="0" smtClean="0"/>
                <a:t>Услуги размещения</a:t>
              </a:r>
              <a:endParaRPr lang="ru-RU" sz="3200" kern="1200" dirty="0"/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-908413" y="3702379"/>
              <a:ext cx="2786438" cy="1248703"/>
            </a:xfrm>
            <a:custGeom>
              <a:avLst/>
              <a:gdLst>
                <a:gd name="connsiteX0" fmla="*/ 0 w 2497406"/>
                <a:gd name="connsiteY0" fmla="*/ 0 h 1248703"/>
                <a:gd name="connsiteX1" fmla="*/ 2497406 w 2497406"/>
                <a:gd name="connsiteY1" fmla="*/ 0 h 1248703"/>
                <a:gd name="connsiteX2" fmla="*/ 2497406 w 2497406"/>
                <a:gd name="connsiteY2" fmla="*/ 1248703 h 1248703"/>
                <a:gd name="connsiteX3" fmla="*/ 0 w 2497406"/>
                <a:gd name="connsiteY3" fmla="*/ 1248703 h 1248703"/>
                <a:gd name="connsiteX4" fmla="*/ 0 w 2497406"/>
                <a:gd name="connsiteY4" fmla="*/ 0 h 1248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7406" h="1248703">
                  <a:moveTo>
                    <a:pt x="0" y="0"/>
                  </a:moveTo>
                  <a:lnTo>
                    <a:pt x="2497406" y="0"/>
                  </a:lnTo>
                  <a:lnTo>
                    <a:pt x="2497406" y="1248703"/>
                  </a:lnTo>
                  <a:lnTo>
                    <a:pt x="0" y="124870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b="0" i="0" kern="1200" dirty="0" smtClean="0"/>
                <a:t>ВВ - размещение + завтрак</a:t>
              </a:r>
              <a:r>
                <a:rPr lang="ru-RU" sz="1100" b="0" i="0" kern="1200" dirty="0" smtClean="0"/>
                <a:t>;</a:t>
              </a:r>
              <a:endParaRPr lang="ru-RU" sz="1100" kern="1200" dirty="0"/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2113448" y="3702379"/>
              <a:ext cx="2888433" cy="1248703"/>
            </a:xfrm>
            <a:custGeom>
              <a:avLst/>
              <a:gdLst>
                <a:gd name="connsiteX0" fmla="*/ 0 w 2497406"/>
                <a:gd name="connsiteY0" fmla="*/ 0 h 1248703"/>
                <a:gd name="connsiteX1" fmla="*/ 2497406 w 2497406"/>
                <a:gd name="connsiteY1" fmla="*/ 0 h 1248703"/>
                <a:gd name="connsiteX2" fmla="*/ 2497406 w 2497406"/>
                <a:gd name="connsiteY2" fmla="*/ 1248703 h 1248703"/>
                <a:gd name="connsiteX3" fmla="*/ 0 w 2497406"/>
                <a:gd name="connsiteY3" fmla="*/ 1248703 h 1248703"/>
                <a:gd name="connsiteX4" fmla="*/ 0 w 2497406"/>
                <a:gd name="connsiteY4" fmla="*/ 0 h 1248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7406" h="1248703">
                  <a:moveTo>
                    <a:pt x="0" y="0"/>
                  </a:moveTo>
                  <a:lnTo>
                    <a:pt x="2497406" y="0"/>
                  </a:lnTo>
                  <a:lnTo>
                    <a:pt x="2497406" y="1248703"/>
                  </a:lnTo>
                  <a:lnTo>
                    <a:pt x="0" y="124870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b="0" i="0" kern="1200" dirty="0" smtClean="0"/>
                <a:t>НВ - полупансион: размещение + завтрак + ужин;</a:t>
              </a:r>
              <a:endParaRPr lang="ru-RU" sz="3200" kern="1200" dirty="0"/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5135309" y="3702379"/>
              <a:ext cx="3021862" cy="1248703"/>
            </a:xfrm>
            <a:custGeom>
              <a:avLst/>
              <a:gdLst>
                <a:gd name="connsiteX0" fmla="*/ 0 w 2497406"/>
                <a:gd name="connsiteY0" fmla="*/ 0 h 1248703"/>
                <a:gd name="connsiteX1" fmla="*/ 2497406 w 2497406"/>
                <a:gd name="connsiteY1" fmla="*/ 0 h 1248703"/>
                <a:gd name="connsiteX2" fmla="*/ 2497406 w 2497406"/>
                <a:gd name="connsiteY2" fmla="*/ 1248703 h 1248703"/>
                <a:gd name="connsiteX3" fmla="*/ 0 w 2497406"/>
                <a:gd name="connsiteY3" fmla="*/ 1248703 h 1248703"/>
                <a:gd name="connsiteX4" fmla="*/ 0 w 2497406"/>
                <a:gd name="connsiteY4" fmla="*/ 0 h 1248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7406" h="1248703">
                  <a:moveTo>
                    <a:pt x="0" y="0"/>
                  </a:moveTo>
                  <a:lnTo>
                    <a:pt x="2497406" y="0"/>
                  </a:lnTo>
                  <a:lnTo>
                    <a:pt x="2497406" y="1248703"/>
                  </a:lnTo>
                  <a:lnTo>
                    <a:pt x="0" y="124870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b="0" i="0" kern="1200" dirty="0" smtClean="0"/>
                <a:t>FP - полный пансион: размещение + завтрак + обед + ужин.)</a:t>
              </a:r>
              <a:endParaRPr lang="ru-RU" sz="3200" kern="1200" dirty="0"/>
            </a:p>
          </p:txBody>
        </p:sp>
        <p:sp>
          <p:nvSpPr>
            <p:cNvPr id="18" name="Полилиния 17"/>
            <p:cNvSpPr/>
            <p:nvPr/>
          </p:nvSpPr>
          <p:spPr>
            <a:xfrm>
              <a:off x="5135310" y="1929220"/>
              <a:ext cx="2497406" cy="1248703"/>
            </a:xfrm>
            <a:custGeom>
              <a:avLst/>
              <a:gdLst>
                <a:gd name="connsiteX0" fmla="*/ 0 w 2497406"/>
                <a:gd name="connsiteY0" fmla="*/ 0 h 1248703"/>
                <a:gd name="connsiteX1" fmla="*/ 2497406 w 2497406"/>
                <a:gd name="connsiteY1" fmla="*/ 0 h 1248703"/>
                <a:gd name="connsiteX2" fmla="*/ 2497406 w 2497406"/>
                <a:gd name="connsiteY2" fmla="*/ 1248703 h 1248703"/>
                <a:gd name="connsiteX3" fmla="*/ 0 w 2497406"/>
                <a:gd name="connsiteY3" fmla="*/ 1248703 h 1248703"/>
                <a:gd name="connsiteX4" fmla="*/ 0 w 2497406"/>
                <a:gd name="connsiteY4" fmla="*/ 0 h 1248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7406" h="1248703">
                  <a:moveTo>
                    <a:pt x="0" y="0"/>
                  </a:moveTo>
                  <a:lnTo>
                    <a:pt x="2497406" y="0"/>
                  </a:lnTo>
                  <a:lnTo>
                    <a:pt x="2497406" y="1248703"/>
                  </a:lnTo>
                  <a:lnTo>
                    <a:pt x="0" y="124870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b="1" i="0" kern="1200" dirty="0" smtClean="0"/>
                <a:t>Транспорт</a:t>
              </a:r>
              <a:endParaRPr lang="ru-RU" sz="3200" kern="1200" dirty="0"/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8157172" y="1929220"/>
              <a:ext cx="2497406" cy="1248703"/>
            </a:xfrm>
            <a:custGeom>
              <a:avLst/>
              <a:gdLst>
                <a:gd name="connsiteX0" fmla="*/ 0 w 2497406"/>
                <a:gd name="connsiteY0" fmla="*/ 0 h 1248703"/>
                <a:gd name="connsiteX1" fmla="*/ 2497406 w 2497406"/>
                <a:gd name="connsiteY1" fmla="*/ 0 h 1248703"/>
                <a:gd name="connsiteX2" fmla="*/ 2497406 w 2497406"/>
                <a:gd name="connsiteY2" fmla="*/ 1248703 h 1248703"/>
                <a:gd name="connsiteX3" fmla="*/ 0 w 2497406"/>
                <a:gd name="connsiteY3" fmla="*/ 1248703 h 1248703"/>
                <a:gd name="connsiteX4" fmla="*/ 0 w 2497406"/>
                <a:gd name="connsiteY4" fmla="*/ 0 h 12487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97406" h="1248703">
                  <a:moveTo>
                    <a:pt x="0" y="0"/>
                  </a:moveTo>
                  <a:lnTo>
                    <a:pt x="2497406" y="0"/>
                  </a:lnTo>
                  <a:lnTo>
                    <a:pt x="2497406" y="1248703"/>
                  </a:lnTo>
                  <a:lnTo>
                    <a:pt x="0" y="124870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lvl="0" algn="ctr" defTabSz="488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b="1" i="0" kern="1200" dirty="0" smtClean="0"/>
                <a:t>Трансфер</a:t>
              </a:r>
              <a:endParaRPr lang="ru-RU" sz="32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577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5499033"/>
              </p:ext>
            </p:extLst>
          </p:nvPr>
        </p:nvGraphicFramePr>
        <p:xfrm>
          <a:off x="959005" y="256479"/>
          <a:ext cx="10805532" cy="6601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480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9490" y="541973"/>
            <a:ext cx="8761413" cy="706964"/>
          </a:xfrm>
        </p:spPr>
        <p:txBody>
          <a:bodyPr/>
          <a:lstStyle/>
          <a:p>
            <a:pPr algn="ctr"/>
            <a:r>
              <a:rPr lang="ru-RU" sz="4000" dirty="0" smtClean="0"/>
              <a:t>Унификация требований к турпродукту.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0257144"/>
              </p:ext>
            </p:extLst>
          </p:nvPr>
        </p:nvGraphicFramePr>
        <p:xfrm>
          <a:off x="557561" y="1248937"/>
          <a:ext cx="11251580" cy="5140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667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171" y="295172"/>
            <a:ext cx="5103348" cy="656282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5109" y="548750"/>
            <a:ext cx="6039693" cy="547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71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206</TotalTime>
  <Words>593</Words>
  <Application>Microsoft Office PowerPoint</Application>
  <PresentationFormat>Широкоэкранный</PresentationFormat>
  <Paragraphs>81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Совет директоров</vt:lpstr>
      <vt:lpstr>Презентация PowerPoint</vt:lpstr>
      <vt:lpstr>Учебные вопросы:</vt:lpstr>
      <vt:lpstr> 3.1. Туристский продукт </vt:lpstr>
      <vt:lpstr>ВАЖНО!</vt:lpstr>
      <vt:lpstr>3.2. Туристский пакет</vt:lpstr>
      <vt:lpstr>Презентация PowerPoint</vt:lpstr>
      <vt:lpstr>Презентация PowerPoint</vt:lpstr>
      <vt:lpstr>Унификация требований к турпродукту.</vt:lpstr>
      <vt:lpstr>Презентация PowerPoint</vt:lpstr>
      <vt:lpstr>Презентация PowerPoint</vt:lpstr>
      <vt:lpstr> 3.3. Структура туристского продукта </vt:lpstr>
      <vt:lpstr>Презентация PowerPoint</vt:lpstr>
      <vt:lpstr>Структура стоимости туристского продукта</vt:lpstr>
      <vt:lpstr> 3.4. Валовой туристский продукт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специальность Лекция 3. Туристские услуги</dc:title>
  <dc:creator>USER</dc:creator>
  <cp:lastModifiedBy>USER</cp:lastModifiedBy>
  <cp:revision>48</cp:revision>
  <dcterms:created xsi:type="dcterms:W3CDTF">2023-04-01T08:49:10Z</dcterms:created>
  <dcterms:modified xsi:type="dcterms:W3CDTF">2023-04-01T12:15:21Z</dcterms:modified>
</cp:coreProperties>
</file>