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EDB2ED-0298-4962-9654-734D494AEE89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6388270-755D-40FD-9E08-AE95F5854BDF}">
      <dgm:prSet/>
      <dgm:spPr/>
      <dgm:t>
        <a:bodyPr/>
        <a:lstStyle/>
        <a:p>
          <a:pPr rtl="0"/>
          <a:r>
            <a:rPr lang="ru-RU" b="0" dirty="0" smtClean="0">
              <a:solidFill>
                <a:schemeClr val="bg1"/>
              </a:solidFill>
            </a:rPr>
            <a:t>В основе системы туризма, по мнению швейцарского исследователя К. </a:t>
          </a:r>
          <a:r>
            <a:rPr lang="ru-RU" b="0" dirty="0" err="1" smtClean="0">
              <a:solidFill>
                <a:schemeClr val="bg1"/>
              </a:solidFill>
            </a:rPr>
            <a:t>Каспара</a:t>
          </a:r>
          <a:r>
            <a:rPr lang="ru-RU" b="0" dirty="0" smtClean="0">
              <a:solidFill>
                <a:schemeClr val="bg1"/>
              </a:solidFill>
            </a:rPr>
            <a:t>, лежат </a:t>
          </a:r>
          <a:r>
            <a:rPr lang="ru-RU" b="1" dirty="0" smtClean="0">
              <a:solidFill>
                <a:schemeClr val="tx1"/>
              </a:solidFill>
            </a:rPr>
            <a:t>две </a:t>
          </a:r>
          <a:r>
            <a:rPr lang="ru-RU" b="1" dirty="0" err="1" smtClean="0">
              <a:solidFill>
                <a:schemeClr val="tx1"/>
              </a:solidFill>
            </a:rPr>
            <a:t>субсистемы</a:t>
          </a:r>
          <a:r>
            <a:rPr lang="ru-RU" b="0" dirty="0" smtClean="0">
              <a:solidFill>
                <a:schemeClr val="tx1"/>
              </a:solidFill>
            </a:rPr>
            <a:t>:</a:t>
          </a:r>
          <a:endParaRPr lang="ru-RU" b="0" dirty="0">
            <a:solidFill>
              <a:schemeClr val="tx1"/>
            </a:solidFill>
          </a:endParaRPr>
        </a:p>
      </dgm:t>
    </dgm:pt>
    <dgm:pt modelId="{BD5646AB-1CB7-4144-A841-4D53ADFF6250}" type="parTrans" cxnId="{7EA055A6-A09A-489A-B983-751E68AFFBE9}">
      <dgm:prSet/>
      <dgm:spPr/>
      <dgm:t>
        <a:bodyPr/>
        <a:lstStyle/>
        <a:p>
          <a:endParaRPr lang="ru-RU"/>
        </a:p>
      </dgm:t>
    </dgm:pt>
    <dgm:pt modelId="{3BF5AB67-57C3-4254-83C6-4BE0032E8187}" type="sibTrans" cxnId="{7EA055A6-A09A-489A-B983-751E68AFFBE9}">
      <dgm:prSet/>
      <dgm:spPr/>
      <dgm:t>
        <a:bodyPr/>
        <a:lstStyle/>
        <a:p>
          <a:endParaRPr lang="ru-RU"/>
        </a:p>
      </dgm:t>
    </dgm:pt>
    <dgm:pt modelId="{B47146DF-4635-4E9E-A11A-0030BD58315F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</a:rPr>
            <a:t>субъект туризма</a:t>
          </a:r>
          <a:r>
            <a:rPr lang="ru-RU" dirty="0" smtClean="0"/>
            <a:t>, т.е. турист — потребитель туристских услуг со всем многообразием его потребностей и мотивов поведения;</a:t>
          </a:r>
          <a:endParaRPr lang="ru-RU" dirty="0"/>
        </a:p>
      </dgm:t>
    </dgm:pt>
    <dgm:pt modelId="{583089D3-8CEC-4EBD-9339-F4F6370F7492}" type="parTrans" cxnId="{33A8FC74-5AD9-4AF8-9878-4C81E553B070}">
      <dgm:prSet/>
      <dgm:spPr/>
      <dgm:t>
        <a:bodyPr/>
        <a:lstStyle/>
        <a:p>
          <a:endParaRPr lang="ru-RU"/>
        </a:p>
      </dgm:t>
    </dgm:pt>
    <dgm:pt modelId="{21444982-6995-4E09-8ED1-583A08351221}" type="sibTrans" cxnId="{33A8FC74-5AD9-4AF8-9878-4C81E553B070}">
      <dgm:prSet/>
      <dgm:spPr/>
      <dgm:t>
        <a:bodyPr/>
        <a:lstStyle/>
        <a:p>
          <a:endParaRPr lang="ru-RU"/>
        </a:p>
      </dgm:t>
    </dgm:pt>
    <dgm:pt modelId="{0CC68AA4-6435-4487-AE98-6E0DC459AEAA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</a:rPr>
            <a:t>объект туризма</a:t>
          </a:r>
          <a:r>
            <a:rPr lang="ru-RU" dirty="0" smtClean="0"/>
            <a:t>, состоящий из трех элементов: </a:t>
          </a:r>
          <a:r>
            <a:rPr lang="ru-RU" b="1" dirty="0" smtClean="0">
              <a:solidFill>
                <a:schemeClr val="tx1"/>
              </a:solidFill>
            </a:rPr>
            <a:t>туристского региона</a:t>
          </a:r>
          <a:r>
            <a:rPr lang="ru-RU" dirty="0" smtClean="0"/>
            <a:t>, туристских предприятий и туристских организаций.</a:t>
          </a:r>
          <a:endParaRPr lang="ru-RU" dirty="0"/>
        </a:p>
      </dgm:t>
    </dgm:pt>
    <dgm:pt modelId="{BA73309F-75E5-4CC9-A1B5-14FE8A7B4508}" type="parTrans" cxnId="{60F2EAA7-157F-4C64-B7D5-D50226AE14EE}">
      <dgm:prSet/>
      <dgm:spPr/>
      <dgm:t>
        <a:bodyPr/>
        <a:lstStyle/>
        <a:p>
          <a:endParaRPr lang="ru-RU"/>
        </a:p>
      </dgm:t>
    </dgm:pt>
    <dgm:pt modelId="{7EAFC2A9-44A4-44EE-B719-761B83A8E649}" type="sibTrans" cxnId="{60F2EAA7-157F-4C64-B7D5-D50226AE14EE}">
      <dgm:prSet/>
      <dgm:spPr/>
      <dgm:t>
        <a:bodyPr/>
        <a:lstStyle/>
        <a:p>
          <a:endParaRPr lang="ru-RU"/>
        </a:p>
      </dgm:t>
    </dgm:pt>
    <dgm:pt modelId="{B5916691-C1D5-4033-BCE9-F7E5667A12BD}" type="pres">
      <dgm:prSet presAssocID="{E8EDB2ED-0298-4962-9654-734D494AEE8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6661FCD-4088-4482-A6B1-70E8898AAE37}" type="pres">
      <dgm:prSet presAssocID="{26388270-755D-40FD-9E08-AE95F5854BDF}" presName="vertOne" presStyleCnt="0"/>
      <dgm:spPr/>
    </dgm:pt>
    <dgm:pt modelId="{F18D1B7C-20FB-429A-9261-12A34E10FDC8}" type="pres">
      <dgm:prSet presAssocID="{26388270-755D-40FD-9E08-AE95F5854BDF}" presName="txOne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D2AF146-3443-4D9C-8F07-6B24FDFC5C51}" type="pres">
      <dgm:prSet presAssocID="{26388270-755D-40FD-9E08-AE95F5854BDF}" presName="horzOne" presStyleCnt="0"/>
      <dgm:spPr/>
    </dgm:pt>
    <dgm:pt modelId="{71E2C05F-7F63-4B17-B2F3-0B1BB4157194}" type="pres">
      <dgm:prSet presAssocID="{3BF5AB67-57C3-4254-83C6-4BE0032E8187}" presName="sibSpaceOne" presStyleCnt="0"/>
      <dgm:spPr/>
    </dgm:pt>
    <dgm:pt modelId="{938FD71C-CBBF-4046-AC54-B2A77C41F3EF}" type="pres">
      <dgm:prSet presAssocID="{B47146DF-4635-4E9E-A11A-0030BD58315F}" presName="vertOne" presStyleCnt="0"/>
      <dgm:spPr/>
    </dgm:pt>
    <dgm:pt modelId="{4D7D16C0-041F-4B44-8313-48F9AAB3F030}" type="pres">
      <dgm:prSet presAssocID="{B47146DF-4635-4E9E-A11A-0030BD58315F}" presName="txOn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2955650-ED36-4A7D-9CDF-5DBFE328D332}" type="pres">
      <dgm:prSet presAssocID="{B47146DF-4635-4E9E-A11A-0030BD58315F}" presName="horzOne" presStyleCnt="0"/>
      <dgm:spPr/>
    </dgm:pt>
    <dgm:pt modelId="{CFB0D45E-D21A-4961-8296-BE5A3B285AF6}" type="pres">
      <dgm:prSet presAssocID="{21444982-6995-4E09-8ED1-583A08351221}" presName="sibSpaceOne" presStyleCnt="0"/>
      <dgm:spPr/>
    </dgm:pt>
    <dgm:pt modelId="{6CC043DD-68AA-485C-BD3D-FD93813807AF}" type="pres">
      <dgm:prSet presAssocID="{0CC68AA4-6435-4487-AE98-6E0DC459AEAA}" presName="vertOne" presStyleCnt="0"/>
      <dgm:spPr/>
    </dgm:pt>
    <dgm:pt modelId="{4F4FC51B-A102-4686-BDC0-D17C70032DE6}" type="pres">
      <dgm:prSet presAssocID="{0CC68AA4-6435-4487-AE98-6E0DC459AEAA}" presName="txOn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84581DD-A656-4E54-920A-21735A5F0E21}" type="pres">
      <dgm:prSet presAssocID="{0CC68AA4-6435-4487-AE98-6E0DC459AEAA}" presName="horzOne" presStyleCnt="0"/>
      <dgm:spPr/>
    </dgm:pt>
  </dgm:ptLst>
  <dgm:cxnLst>
    <dgm:cxn modelId="{2B6D96F3-88DE-4A15-A4E9-3959C2DC9E0D}" type="presOf" srcId="{B47146DF-4635-4E9E-A11A-0030BD58315F}" destId="{4D7D16C0-041F-4B44-8313-48F9AAB3F030}" srcOrd="0" destOrd="0" presId="urn:microsoft.com/office/officeart/2005/8/layout/hierarchy4"/>
    <dgm:cxn modelId="{D42654C4-15AC-40C3-9847-E94C41F61649}" type="presOf" srcId="{26388270-755D-40FD-9E08-AE95F5854BDF}" destId="{F18D1B7C-20FB-429A-9261-12A34E10FDC8}" srcOrd="0" destOrd="0" presId="urn:microsoft.com/office/officeart/2005/8/layout/hierarchy4"/>
    <dgm:cxn modelId="{60F2EAA7-157F-4C64-B7D5-D50226AE14EE}" srcId="{E8EDB2ED-0298-4962-9654-734D494AEE89}" destId="{0CC68AA4-6435-4487-AE98-6E0DC459AEAA}" srcOrd="2" destOrd="0" parTransId="{BA73309F-75E5-4CC9-A1B5-14FE8A7B4508}" sibTransId="{7EAFC2A9-44A4-44EE-B719-761B83A8E649}"/>
    <dgm:cxn modelId="{33A8FC74-5AD9-4AF8-9878-4C81E553B070}" srcId="{E8EDB2ED-0298-4962-9654-734D494AEE89}" destId="{B47146DF-4635-4E9E-A11A-0030BD58315F}" srcOrd="1" destOrd="0" parTransId="{583089D3-8CEC-4EBD-9339-F4F6370F7492}" sibTransId="{21444982-6995-4E09-8ED1-583A08351221}"/>
    <dgm:cxn modelId="{A64FC727-4531-40D7-B411-EC6DAECCBA85}" type="presOf" srcId="{E8EDB2ED-0298-4962-9654-734D494AEE89}" destId="{B5916691-C1D5-4033-BCE9-F7E5667A12BD}" srcOrd="0" destOrd="0" presId="urn:microsoft.com/office/officeart/2005/8/layout/hierarchy4"/>
    <dgm:cxn modelId="{7EA055A6-A09A-489A-B983-751E68AFFBE9}" srcId="{E8EDB2ED-0298-4962-9654-734D494AEE89}" destId="{26388270-755D-40FD-9E08-AE95F5854BDF}" srcOrd="0" destOrd="0" parTransId="{BD5646AB-1CB7-4144-A841-4D53ADFF6250}" sibTransId="{3BF5AB67-57C3-4254-83C6-4BE0032E8187}"/>
    <dgm:cxn modelId="{3334178F-8ABE-49BF-8825-CD957715F224}" type="presOf" srcId="{0CC68AA4-6435-4487-AE98-6E0DC459AEAA}" destId="{4F4FC51B-A102-4686-BDC0-D17C70032DE6}" srcOrd="0" destOrd="0" presId="urn:microsoft.com/office/officeart/2005/8/layout/hierarchy4"/>
    <dgm:cxn modelId="{357099A3-F586-4B3D-9888-51B7715459D2}" type="presParOf" srcId="{B5916691-C1D5-4033-BCE9-F7E5667A12BD}" destId="{C6661FCD-4088-4482-A6B1-70E8898AAE37}" srcOrd="0" destOrd="0" presId="urn:microsoft.com/office/officeart/2005/8/layout/hierarchy4"/>
    <dgm:cxn modelId="{CA2DA417-C3AF-4FB4-9E79-E5D5EF3CD3B4}" type="presParOf" srcId="{C6661FCD-4088-4482-A6B1-70E8898AAE37}" destId="{F18D1B7C-20FB-429A-9261-12A34E10FDC8}" srcOrd="0" destOrd="0" presId="urn:microsoft.com/office/officeart/2005/8/layout/hierarchy4"/>
    <dgm:cxn modelId="{A6770DB0-A2BD-4C2B-919A-729032E548B4}" type="presParOf" srcId="{C6661FCD-4088-4482-A6B1-70E8898AAE37}" destId="{AD2AF146-3443-4D9C-8F07-6B24FDFC5C51}" srcOrd="1" destOrd="0" presId="urn:microsoft.com/office/officeart/2005/8/layout/hierarchy4"/>
    <dgm:cxn modelId="{4E68276E-EDAD-4DE9-B3EB-FADFA956127A}" type="presParOf" srcId="{B5916691-C1D5-4033-BCE9-F7E5667A12BD}" destId="{71E2C05F-7F63-4B17-B2F3-0B1BB4157194}" srcOrd="1" destOrd="0" presId="urn:microsoft.com/office/officeart/2005/8/layout/hierarchy4"/>
    <dgm:cxn modelId="{7B7CF3FA-FBEF-44A0-8A44-CE45FD798D87}" type="presParOf" srcId="{B5916691-C1D5-4033-BCE9-F7E5667A12BD}" destId="{938FD71C-CBBF-4046-AC54-B2A77C41F3EF}" srcOrd="2" destOrd="0" presId="urn:microsoft.com/office/officeart/2005/8/layout/hierarchy4"/>
    <dgm:cxn modelId="{5C6C211D-D1FC-49EA-9260-9E29B2033F5C}" type="presParOf" srcId="{938FD71C-CBBF-4046-AC54-B2A77C41F3EF}" destId="{4D7D16C0-041F-4B44-8313-48F9AAB3F030}" srcOrd="0" destOrd="0" presId="urn:microsoft.com/office/officeart/2005/8/layout/hierarchy4"/>
    <dgm:cxn modelId="{DF43506C-08BB-4F04-A668-3058F20D7D4C}" type="presParOf" srcId="{938FD71C-CBBF-4046-AC54-B2A77C41F3EF}" destId="{02955650-ED36-4A7D-9CDF-5DBFE328D332}" srcOrd="1" destOrd="0" presId="urn:microsoft.com/office/officeart/2005/8/layout/hierarchy4"/>
    <dgm:cxn modelId="{11D9A7A6-72A6-43A6-8C0D-ACB0E0FAFB65}" type="presParOf" srcId="{B5916691-C1D5-4033-BCE9-F7E5667A12BD}" destId="{CFB0D45E-D21A-4961-8296-BE5A3B285AF6}" srcOrd="3" destOrd="0" presId="urn:microsoft.com/office/officeart/2005/8/layout/hierarchy4"/>
    <dgm:cxn modelId="{FAE0176E-09C1-467B-B771-4D6FB7D4D66E}" type="presParOf" srcId="{B5916691-C1D5-4033-BCE9-F7E5667A12BD}" destId="{6CC043DD-68AA-485C-BD3D-FD93813807AF}" srcOrd="4" destOrd="0" presId="urn:microsoft.com/office/officeart/2005/8/layout/hierarchy4"/>
    <dgm:cxn modelId="{DD2EFD2D-DAF3-4988-B3DD-2724A54628B3}" type="presParOf" srcId="{6CC043DD-68AA-485C-BD3D-FD93813807AF}" destId="{4F4FC51B-A102-4686-BDC0-D17C70032DE6}" srcOrd="0" destOrd="0" presId="urn:microsoft.com/office/officeart/2005/8/layout/hierarchy4"/>
    <dgm:cxn modelId="{D41F1E99-B8EF-45E5-8D74-99B55EFEC824}" type="presParOf" srcId="{6CC043DD-68AA-485C-BD3D-FD93813807AF}" destId="{184581DD-A656-4E54-920A-21735A5F0E21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C160C88-B68D-4DF5-AE0A-17F8AF03159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2801F51-A818-48E7-901A-684B2AE3C2E8}">
      <dgm:prSet custT="1"/>
      <dgm:spPr/>
      <dgm:t>
        <a:bodyPr/>
        <a:lstStyle/>
        <a:p>
          <a:pPr algn="ctr" rtl="0"/>
          <a:r>
            <a:rPr lang="ru-RU" sz="2800" b="1" i="1" dirty="0" smtClean="0">
              <a:solidFill>
                <a:schemeClr val="tx1"/>
              </a:solidFill>
            </a:rPr>
            <a:t>Основные</a:t>
          </a:r>
          <a:r>
            <a:rPr lang="ru-RU" sz="2800" i="1" dirty="0" smtClean="0"/>
            <a:t> потребности туристов </a:t>
          </a:r>
          <a:r>
            <a:rPr lang="ru-RU" sz="2800" dirty="0" smtClean="0"/>
            <a:t>— это потребности в передвижении, проживании и питании.</a:t>
          </a:r>
          <a:endParaRPr lang="ru-RU" sz="2800" dirty="0"/>
        </a:p>
      </dgm:t>
    </dgm:pt>
    <dgm:pt modelId="{CA0A1CA7-1BC2-419C-9954-E17BD70AD096}" type="parTrans" cxnId="{DA072D3F-C8E0-4734-A8C6-12B75C1C29D7}">
      <dgm:prSet/>
      <dgm:spPr/>
      <dgm:t>
        <a:bodyPr/>
        <a:lstStyle/>
        <a:p>
          <a:endParaRPr lang="ru-RU"/>
        </a:p>
      </dgm:t>
    </dgm:pt>
    <dgm:pt modelId="{E87E8ADC-67DF-4D7D-80DA-A8BD7E9B92F7}" type="sibTrans" cxnId="{DA072D3F-C8E0-4734-A8C6-12B75C1C29D7}">
      <dgm:prSet/>
      <dgm:spPr/>
      <dgm:t>
        <a:bodyPr/>
        <a:lstStyle/>
        <a:p>
          <a:endParaRPr lang="ru-RU"/>
        </a:p>
      </dgm:t>
    </dgm:pt>
    <dgm:pt modelId="{6863CDCA-6FD1-43FE-B2CB-7331AF0D6FD9}">
      <dgm:prSet custT="1"/>
      <dgm:spPr/>
      <dgm:t>
        <a:bodyPr/>
        <a:lstStyle/>
        <a:p>
          <a:pPr algn="ctr" rtl="0"/>
          <a:r>
            <a:rPr lang="ru-RU" sz="2400" b="1" i="1" dirty="0" smtClean="0">
              <a:solidFill>
                <a:schemeClr val="tx1"/>
              </a:solidFill>
            </a:rPr>
            <a:t>Специфические </a:t>
          </a:r>
          <a:r>
            <a:rPr lang="ru-RU" sz="2400" i="1" dirty="0" smtClean="0"/>
            <a:t>потребностей туристов, </a:t>
          </a:r>
          <a:r>
            <a:rPr lang="ru-RU" sz="2400" dirty="0" smtClean="0"/>
            <a:t>являющихся главной целью поездки — потребностей во впечатлениях, развлечениях, деловых встречах, курортном обслуживании.</a:t>
          </a:r>
          <a:endParaRPr lang="ru-RU" sz="2400" dirty="0"/>
        </a:p>
      </dgm:t>
    </dgm:pt>
    <dgm:pt modelId="{7AD3259B-5EB1-4C70-BCD5-DDA9C2C5A4C3}" type="parTrans" cxnId="{F092BC3B-0E1C-4D39-9211-CD5DD67A764E}">
      <dgm:prSet/>
      <dgm:spPr/>
      <dgm:t>
        <a:bodyPr/>
        <a:lstStyle/>
        <a:p>
          <a:endParaRPr lang="ru-RU"/>
        </a:p>
      </dgm:t>
    </dgm:pt>
    <dgm:pt modelId="{392D7700-5210-4D8D-B8C0-8B4FC16D7129}" type="sibTrans" cxnId="{F092BC3B-0E1C-4D39-9211-CD5DD67A764E}">
      <dgm:prSet/>
      <dgm:spPr/>
      <dgm:t>
        <a:bodyPr/>
        <a:lstStyle/>
        <a:p>
          <a:endParaRPr lang="ru-RU"/>
        </a:p>
      </dgm:t>
    </dgm:pt>
    <dgm:pt modelId="{D07441F7-7476-4E52-9A30-88D84464D9B6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tx1"/>
              </a:solidFill>
            </a:rPr>
            <a:t>Дополнительные</a:t>
          </a:r>
          <a:r>
            <a:rPr lang="ru-RU" i="1" dirty="0" smtClean="0"/>
            <a:t> потребности туристов </a:t>
          </a:r>
          <a:r>
            <a:rPr lang="ru-RU" dirty="0" smtClean="0"/>
            <a:t>удовлетворяются услугами предприятий сервиса, торговли, культурных и развлекательных учреждений.</a:t>
          </a:r>
          <a:endParaRPr lang="ru-RU" dirty="0"/>
        </a:p>
      </dgm:t>
    </dgm:pt>
    <dgm:pt modelId="{0B0350D9-18DC-4839-BF34-EDD313CB84F8}" type="parTrans" cxnId="{09691217-6C33-42D4-9B3C-C6743BDB3064}">
      <dgm:prSet/>
      <dgm:spPr/>
      <dgm:t>
        <a:bodyPr/>
        <a:lstStyle/>
        <a:p>
          <a:endParaRPr lang="ru-RU"/>
        </a:p>
      </dgm:t>
    </dgm:pt>
    <dgm:pt modelId="{B989300C-F2B5-4933-A8AC-E96691179F7E}" type="sibTrans" cxnId="{09691217-6C33-42D4-9B3C-C6743BDB3064}">
      <dgm:prSet/>
      <dgm:spPr/>
      <dgm:t>
        <a:bodyPr/>
        <a:lstStyle/>
        <a:p>
          <a:endParaRPr lang="ru-RU"/>
        </a:p>
      </dgm:t>
    </dgm:pt>
    <dgm:pt modelId="{70EE9A75-3E45-4F41-845D-D88E8D9A8001}" type="pres">
      <dgm:prSet presAssocID="{0C160C88-B68D-4DF5-AE0A-17F8AF03159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EA88B2A-E5DA-46E7-8CF5-733151E98B73}" type="pres">
      <dgm:prSet presAssocID="{62801F51-A818-48E7-901A-684B2AE3C2E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821B73-9777-49A5-8CD4-86DCC28FC975}" type="pres">
      <dgm:prSet presAssocID="{E87E8ADC-67DF-4D7D-80DA-A8BD7E9B92F7}" presName="spacer" presStyleCnt="0"/>
      <dgm:spPr/>
    </dgm:pt>
    <dgm:pt modelId="{034D9FDF-E586-410C-B544-B8984E0305D8}" type="pres">
      <dgm:prSet presAssocID="{6863CDCA-6FD1-43FE-B2CB-7331AF0D6FD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786F1E-5223-4A91-890D-4F460802BF36}" type="pres">
      <dgm:prSet presAssocID="{392D7700-5210-4D8D-B8C0-8B4FC16D7129}" presName="spacer" presStyleCnt="0"/>
      <dgm:spPr/>
    </dgm:pt>
    <dgm:pt modelId="{9CA36E64-3FC8-4B21-AE46-D16FD22BE44C}" type="pres">
      <dgm:prSet presAssocID="{D07441F7-7476-4E52-9A30-88D84464D9B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92BC3B-0E1C-4D39-9211-CD5DD67A764E}" srcId="{0C160C88-B68D-4DF5-AE0A-17F8AF03159A}" destId="{6863CDCA-6FD1-43FE-B2CB-7331AF0D6FD9}" srcOrd="1" destOrd="0" parTransId="{7AD3259B-5EB1-4C70-BCD5-DDA9C2C5A4C3}" sibTransId="{392D7700-5210-4D8D-B8C0-8B4FC16D7129}"/>
    <dgm:cxn modelId="{A70369A3-58A1-4798-ACAE-5CD1AE371B0C}" type="presOf" srcId="{D07441F7-7476-4E52-9A30-88D84464D9B6}" destId="{9CA36E64-3FC8-4B21-AE46-D16FD22BE44C}" srcOrd="0" destOrd="0" presId="urn:microsoft.com/office/officeart/2005/8/layout/vList2"/>
    <dgm:cxn modelId="{09691217-6C33-42D4-9B3C-C6743BDB3064}" srcId="{0C160C88-B68D-4DF5-AE0A-17F8AF03159A}" destId="{D07441F7-7476-4E52-9A30-88D84464D9B6}" srcOrd="2" destOrd="0" parTransId="{0B0350D9-18DC-4839-BF34-EDD313CB84F8}" sibTransId="{B989300C-F2B5-4933-A8AC-E96691179F7E}"/>
    <dgm:cxn modelId="{42AF46B8-9C0B-4FE5-A5EC-3522E6A8E43A}" type="presOf" srcId="{6863CDCA-6FD1-43FE-B2CB-7331AF0D6FD9}" destId="{034D9FDF-E586-410C-B544-B8984E0305D8}" srcOrd="0" destOrd="0" presId="urn:microsoft.com/office/officeart/2005/8/layout/vList2"/>
    <dgm:cxn modelId="{DA072D3F-C8E0-4734-A8C6-12B75C1C29D7}" srcId="{0C160C88-B68D-4DF5-AE0A-17F8AF03159A}" destId="{62801F51-A818-48E7-901A-684B2AE3C2E8}" srcOrd="0" destOrd="0" parTransId="{CA0A1CA7-1BC2-419C-9954-E17BD70AD096}" sibTransId="{E87E8ADC-67DF-4D7D-80DA-A8BD7E9B92F7}"/>
    <dgm:cxn modelId="{C6D8407B-8F2F-4098-B67B-7E3B88C9B561}" type="presOf" srcId="{0C160C88-B68D-4DF5-AE0A-17F8AF03159A}" destId="{70EE9A75-3E45-4F41-845D-D88E8D9A8001}" srcOrd="0" destOrd="0" presId="urn:microsoft.com/office/officeart/2005/8/layout/vList2"/>
    <dgm:cxn modelId="{C171771C-E818-4697-8DF1-239A15865241}" type="presOf" srcId="{62801F51-A818-48E7-901A-684B2AE3C2E8}" destId="{9EA88B2A-E5DA-46E7-8CF5-733151E98B73}" srcOrd="0" destOrd="0" presId="urn:microsoft.com/office/officeart/2005/8/layout/vList2"/>
    <dgm:cxn modelId="{3750FDF1-68A2-4462-AD12-5D74D2248958}" type="presParOf" srcId="{70EE9A75-3E45-4F41-845D-D88E8D9A8001}" destId="{9EA88B2A-E5DA-46E7-8CF5-733151E98B73}" srcOrd="0" destOrd="0" presId="urn:microsoft.com/office/officeart/2005/8/layout/vList2"/>
    <dgm:cxn modelId="{D5136B4A-DD1F-4E89-B678-A425374850C4}" type="presParOf" srcId="{70EE9A75-3E45-4F41-845D-D88E8D9A8001}" destId="{10821B73-9777-49A5-8CD4-86DCC28FC975}" srcOrd="1" destOrd="0" presId="urn:microsoft.com/office/officeart/2005/8/layout/vList2"/>
    <dgm:cxn modelId="{35BC17D3-1814-4272-9E05-AA42E4DA3371}" type="presParOf" srcId="{70EE9A75-3E45-4F41-845D-D88E8D9A8001}" destId="{034D9FDF-E586-410C-B544-B8984E0305D8}" srcOrd="2" destOrd="0" presId="urn:microsoft.com/office/officeart/2005/8/layout/vList2"/>
    <dgm:cxn modelId="{96435EEF-1A0B-477D-8518-47950AECA506}" type="presParOf" srcId="{70EE9A75-3E45-4F41-845D-D88E8D9A8001}" destId="{72786F1E-5223-4A91-890D-4F460802BF36}" srcOrd="3" destOrd="0" presId="urn:microsoft.com/office/officeart/2005/8/layout/vList2"/>
    <dgm:cxn modelId="{610F6328-B6D8-4B1E-B503-9DE172E69A97}" type="presParOf" srcId="{70EE9A75-3E45-4F41-845D-D88E8D9A8001}" destId="{9CA36E64-3FC8-4B21-AE46-D16FD22BE44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11DCB03-9552-42E9-AAFD-8C95F797379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136C3F6-7068-46C9-9124-B014FB4C56B0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tx1"/>
              </a:solidFill>
            </a:rPr>
            <a:t>Прямое влияние </a:t>
          </a:r>
          <a:r>
            <a:rPr lang="ru-RU" dirty="0" smtClean="0"/>
            <a:t>туризма — результат расходов туристов на покупку услуг и товаров туризма.</a:t>
          </a:r>
          <a:endParaRPr lang="ru-RU" dirty="0"/>
        </a:p>
      </dgm:t>
    </dgm:pt>
    <dgm:pt modelId="{DA4BB6C0-C9FC-4E31-96F7-169AC8ADF667}" type="parTrans" cxnId="{58D00775-9BE3-439B-AE94-96202A485B3D}">
      <dgm:prSet/>
      <dgm:spPr/>
      <dgm:t>
        <a:bodyPr/>
        <a:lstStyle/>
        <a:p>
          <a:endParaRPr lang="ru-RU"/>
        </a:p>
      </dgm:t>
    </dgm:pt>
    <dgm:pt modelId="{27073FBA-A4B9-46AF-827A-F573DFD80509}" type="sibTrans" cxnId="{58D00775-9BE3-439B-AE94-96202A485B3D}">
      <dgm:prSet/>
      <dgm:spPr/>
      <dgm:t>
        <a:bodyPr/>
        <a:lstStyle/>
        <a:p>
          <a:endParaRPr lang="ru-RU"/>
        </a:p>
      </dgm:t>
    </dgm:pt>
    <dgm:pt modelId="{3310AD41-5073-41DC-9095-82D301C870D2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</a:rPr>
            <a:t>Туристские расходы </a:t>
          </a:r>
          <a:r>
            <a:rPr lang="ru-RU" dirty="0" smtClean="0"/>
            <a:t>определяются как общая сумма потребительских расходов, производимых посетителем или от его имени в ходе поездки и во время пребывания в месте назначения.</a:t>
          </a:r>
          <a:endParaRPr lang="ru-RU" dirty="0"/>
        </a:p>
      </dgm:t>
    </dgm:pt>
    <dgm:pt modelId="{B0F64F50-A96A-4175-9B36-6AF4AFA0F7F5}" type="parTrans" cxnId="{60F4D948-3999-40DE-8F30-5F2612BA6AF5}">
      <dgm:prSet/>
      <dgm:spPr/>
      <dgm:t>
        <a:bodyPr/>
        <a:lstStyle/>
        <a:p>
          <a:endParaRPr lang="ru-RU"/>
        </a:p>
      </dgm:t>
    </dgm:pt>
    <dgm:pt modelId="{0D8DE714-4D24-4C7F-ADDE-B34D30C960F3}" type="sibTrans" cxnId="{60F4D948-3999-40DE-8F30-5F2612BA6AF5}">
      <dgm:prSet/>
      <dgm:spPr/>
      <dgm:t>
        <a:bodyPr/>
        <a:lstStyle/>
        <a:p>
          <a:endParaRPr lang="ru-RU"/>
        </a:p>
      </dgm:t>
    </dgm:pt>
    <dgm:pt modelId="{F312139B-65CD-44BF-866E-F1C452E4C73C}" type="pres">
      <dgm:prSet presAssocID="{711DCB03-9552-42E9-AAFD-8C95F797379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F6AA3B5-C116-4E17-A293-DFF27283F353}" type="pres">
      <dgm:prSet presAssocID="{0136C3F6-7068-46C9-9124-B014FB4C56B0}" presName="hierRoot1" presStyleCnt="0">
        <dgm:presLayoutVars>
          <dgm:hierBranch val="init"/>
        </dgm:presLayoutVars>
      </dgm:prSet>
      <dgm:spPr/>
    </dgm:pt>
    <dgm:pt modelId="{4836FCBB-ED34-489F-ADF6-2352BDE17ABF}" type="pres">
      <dgm:prSet presAssocID="{0136C3F6-7068-46C9-9124-B014FB4C56B0}" presName="rootComposite1" presStyleCnt="0"/>
      <dgm:spPr/>
    </dgm:pt>
    <dgm:pt modelId="{86D3B4ED-307F-4822-A536-5F3F88C3C4CE}" type="pres">
      <dgm:prSet presAssocID="{0136C3F6-7068-46C9-9124-B014FB4C56B0}" presName="rootText1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0363651-8EA6-4E04-89D9-5C8F34A726D3}" type="pres">
      <dgm:prSet presAssocID="{0136C3F6-7068-46C9-9124-B014FB4C56B0}" presName="rootConnector1" presStyleLbl="node1" presStyleIdx="0" presStyleCnt="0"/>
      <dgm:spPr/>
      <dgm:t>
        <a:bodyPr/>
        <a:lstStyle/>
        <a:p>
          <a:endParaRPr lang="ru-RU"/>
        </a:p>
      </dgm:t>
    </dgm:pt>
    <dgm:pt modelId="{725A21C6-ED15-4DA4-B2D7-C3E8B3F9091A}" type="pres">
      <dgm:prSet presAssocID="{0136C3F6-7068-46C9-9124-B014FB4C56B0}" presName="hierChild2" presStyleCnt="0"/>
      <dgm:spPr/>
    </dgm:pt>
    <dgm:pt modelId="{066C4341-45BE-4C79-96E2-551BCDB5C6E2}" type="pres">
      <dgm:prSet presAssocID="{0136C3F6-7068-46C9-9124-B014FB4C56B0}" presName="hierChild3" presStyleCnt="0"/>
      <dgm:spPr/>
    </dgm:pt>
    <dgm:pt modelId="{9B739859-FE05-48E0-861F-C73A45F8AD73}" type="pres">
      <dgm:prSet presAssocID="{3310AD41-5073-41DC-9095-82D301C870D2}" presName="hierRoot1" presStyleCnt="0">
        <dgm:presLayoutVars>
          <dgm:hierBranch val="init"/>
        </dgm:presLayoutVars>
      </dgm:prSet>
      <dgm:spPr/>
    </dgm:pt>
    <dgm:pt modelId="{A729BC54-D7CC-4CC1-99E6-8912A56B126E}" type="pres">
      <dgm:prSet presAssocID="{3310AD41-5073-41DC-9095-82D301C870D2}" presName="rootComposite1" presStyleCnt="0"/>
      <dgm:spPr/>
    </dgm:pt>
    <dgm:pt modelId="{2CAAFB97-4B82-4CE0-9686-531E4E49E924}" type="pres">
      <dgm:prSet presAssocID="{3310AD41-5073-41DC-9095-82D301C870D2}" presName="rootText1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EFC1F63-072D-4D17-AC49-E3B8459B64EB}" type="pres">
      <dgm:prSet presAssocID="{3310AD41-5073-41DC-9095-82D301C870D2}" presName="rootConnector1" presStyleLbl="node1" presStyleIdx="0" presStyleCnt="0"/>
      <dgm:spPr/>
      <dgm:t>
        <a:bodyPr/>
        <a:lstStyle/>
        <a:p>
          <a:endParaRPr lang="ru-RU"/>
        </a:p>
      </dgm:t>
    </dgm:pt>
    <dgm:pt modelId="{CC90A4D9-2474-47EF-9743-EB310DA665DA}" type="pres">
      <dgm:prSet presAssocID="{3310AD41-5073-41DC-9095-82D301C870D2}" presName="hierChild2" presStyleCnt="0"/>
      <dgm:spPr/>
    </dgm:pt>
    <dgm:pt modelId="{8D187D26-7B1C-4213-B8EC-53A5CDC10ABE}" type="pres">
      <dgm:prSet presAssocID="{3310AD41-5073-41DC-9095-82D301C870D2}" presName="hierChild3" presStyleCnt="0"/>
      <dgm:spPr/>
    </dgm:pt>
  </dgm:ptLst>
  <dgm:cxnLst>
    <dgm:cxn modelId="{5C8E9FB9-B74F-4C82-B2E5-8056E731DDB6}" type="presOf" srcId="{3310AD41-5073-41DC-9095-82D301C870D2}" destId="{2CAAFB97-4B82-4CE0-9686-531E4E49E924}" srcOrd="0" destOrd="0" presId="urn:microsoft.com/office/officeart/2005/8/layout/orgChart1"/>
    <dgm:cxn modelId="{FAC68895-5185-48A8-802D-11EFC539C973}" type="presOf" srcId="{711DCB03-9552-42E9-AAFD-8C95F7973797}" destId="{F312139B-65CD-44BF-866E-F1C452E4C73C}" srcOrd="0" destOrd="0" presId="urn:microsoft.com/office/officeart/2005/8/layout/orgChart1"/>
    <dgm:cxn modelId="{DEEEEDB7-96DC-4036-85FC-209305C325DC}" type="presOf" srcId="{0136C3F6-7068-46C9-9124-B014FB4C56B0}" destId="{70363651-8EA6-4E04-89D9-5C8F34A726D3}" srcOrd="1" destOrd="0" presId="urn:microsoft.com/office/officeart/2005/8/layout/orgChart1"/>
    <dgm:cxn modelId="{58D00775-9BE3-439B-AE94-96202A485B3D}" srcId="{711DCB03-9552-42E9-AAFD-8C95F7973797}" destId="{0136C3F6-7068-46C9-9124-B014FB4C56B0}" srcOrd="0" destOrd="0" parTransId="{DA4BB6C0-C9FC-4E31-96F7-169AC8ADF667}" sibTransId="{27073FBA-A4B9-46AF-827A-F573DFD80509}"/>
    <dgm:cxn modelId="{60F4D948-3999-40DE-8F30-5F2612BA6AF5}" srcId="{711DCB03-9552-42E9-AAFD-8C95F7973797}" destId="{3310AD41-5073-41DC-9095-82D301C870D2}" srcOrd="1" destOrd="0" parTransId="{B0F64F50-A96A-4175-9B36-6AF4AFA0F7F5}" sibTransId="{0D8DE714-4D24-4C7F-ADDE-B34D30C960F3}"/>
    <dgm:cxn modelId="{43E838B8-BE85-427B-89D7-5DB11B9F94EF}" type="presOf" srcId="{3310AD41-5073-41DC-9095-82D301C870D2}" destId="{CEFC1F63-072D-4D17-AC49-E3B8459B64EB}" srcOrd="1" destOrd="0" presId="urn:microsoft.com/office/officeart/2005/8/layout/orgChart1"/>
    <dgm:cxn modelId="{C71F6195-5352-4A24-9C60-0D5C13836FA6}" type="presOf" srcId="{0136C3F6-7068-46C9-9124-B014FB4C56B0}" destId="{86D3B4ED-307F-4822-A536-5F3F88C3C4CE}" srcOrd="0" destOrd="0" presId="urn:microsoft.com/office/officeart/2005/8/layout/orgChart1"/>
    <dgm:cxn modelId="{65F83D09-AFF4-48FE-A33F-8806B5904F2B}" type="presParOf" srcId="{F312139B-65CD-44BF-866E-F1C452E4C73C}" destId="{4F6AA3B5-C116-4E17-A293-DFF27283F353}" srcOrd="0" destOrd="0" presId="urn:microsoft.com/office/officeart/2005/8/layout/orgChart1"/>
    <dgm:cxn modelId="{A530D685-6FF4-4F92-9338-A4FBE0DA9069}" type="presParOf" srcId="{4F6AA3B5-C116-4E17-A293-DFF27283F353}" destId="{4836FCBB-ED34-489F-ADF6-2352BDE17ABF}" srcOrd="0" destOrd="0" presId="urn:microsoft.com/office/officeart/2005/8/layout/orgChart1"/>
    <dgm:cxn modelId="{FFBBBF50-4233-4F52-871B-0AC19F90D42B}" type="presParOf" srcId="{4836FCBB-ED34-489F-ADF6-2352BDE17ABF}" destId="{86D3B4ED-307F-4822-A536-5F3F88C3C4CE}" srcOrd="0" destOrd="0" presId="urn:microsoft.com/office/officeart/2005/8/layout/orgChart1"/>
    <dgm:cxn modelId="{244876A3-EEA0-4C91-AAA4-5EBE5E08BFAE}" type="presParOf" srcId="{4836FCBB-ED34-489F-ADF6-2352BDE17ABF}" destId="{70363651-8EA6-4E04-89D9-5C8F34A726D3}" srcOrd="1" destOrd="0" presId="urn:microsoft.com/office/officeart/2005/8/layout/orgChart1"/>
    <dgm:cxn modelId="{CBD365EF-C9B8-4943-9068-852CF3638C69}" type="presParOf" srcId="{4F6AA3B5-C116-4E17-A293-DFF27283F353}" destId="{725A21C6-ED15-4DA4-B2D7-C3E8B3F9091A}" srcOrd="1" destOrd="0" presId="urn:microsoft.com/office/officeart/2005/8/layout/orgChart1"/>
    <dgm:cxn modelId="{27F5DF99-2838-41AF-9DF3-901FF71DC615}" type="presParOf" srcId="{4F6AA3B5-C116-4E17-A293-DFF27283F353}" destId="{066C4341-45BE-4C79-96E2-551BCDB5C6E2}" srcOrd="2" destOrd="0" presId="urn:microsoft.com/office/officeart/2005/8/layout/orgChart1"/>
    <dgm:cxn modelId="{9854E21C-B895-4513-968C-40D053CAE608}" type="presParOf" srcId="{F312139B-65CD-44BF-866E-F1C452E4C73C}" destId="{9B739859-FE05-48E0-861F-C73A45F8AD73}" srcOrd="1" destOrd="0" presId="urn:microsoft.com/office/officeart/2005/8/layout/orgChart1"/>
    <dgm:cxn modelId="{E6691D96-19A6-4BA7-ADDC-CC08279B9F7F}" type="presParOf" srcId="{9B739859-FE05-48E0-861F-C73A45F8AD73}" destId="{A729BC54-D7CC-4CC1-99E6-8912A56B126E}" srcOrd="0" destOrd="0" presId="urn:microsoft.com/office/officeart/2005/8/layout/orgChart1"/>
    <dgm:cxn modelId="{4076ADFB-1802-4753-BBA1-FF6C1AC65B94}" type="presParOf" srcId="{A729BC54-D7CC-4CC1-99E6-8912A56B126E}" destId="{2CAAFB97-4B82-4CE0-9686-531E4E49E924}" srcOrd="0" destOrd="0" presId="urn:microsoft.com/office/officeart/2005/8/layout/orgChart1"/>
    <dgm:cxn modelId="{9864FF28-019A-4C5D-9D74-C956F8B07899}" type="presParOf" srcId="{A729BC54-D7CC-4CC1-99E6-8912A56B126E}" destId="{CEFC1F63-072D-4D17-AC49-E3B8459B64EB}" srcOrd="1" destOrd="0" presId="urn:microsoft.com/office/officeart/2005/8/layout/orgChart1"/>
    <dgm:cxn modelId="{BBA68CDA-1865-47DB-AE84-068A4325C209}" type="presParOf" srcId="{9B739859-FE05-48E0-861F-C73A45F8AD73}" destId="{CC90A4D9-2474-47EF-9743-EB310DA665DA}" srcOrd="1" destOrd="0" presId="urn:microsoft.com/office/officeart/2005/8/layout/orgChart1"/>
    <dgm:cxn modelId="{17BBA3F5-DDF2-4C13-B4F7-D3AFC60D33ED}" type="presParOf" srcId="{9B739859-FE05-48E0-861F-C73A45F8AD73}" destId="{8D187D26-7B1C-4213-B8EC-53A5CDC10AB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D48440F-A9BF-4335-8B91-0CC2E73B3C6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A45E7DF-51FC-4C4A-BD3B-A52C8AE9B0CC}">
      <dgm:prSet custT="1"/>
      <dgm:spPr/>
      <dgm:t>
        <a:bodyPr/>
        <a:lstStyle/>
        <a:p>
          <a:pPr rtl="0"/>
          <a:r>
            <a:rPr lang="ru-RU" sz="2400" dirty="0" smtClean="0"/>
            <a:t>комплексные поездки, пакет услуг на отдых и комплексные туры</a:t>
          </a:r>
          <a:endParaRPr lang="ru-RU" sz="2400" dirty="0"/>
        </a:p>
      </dgm:t>
    </dgm:pt>
    <dgm:pt modelId="{545C2A71-FAA2-4E7D-841E-F200CD6CAC78}" type="parTrans" cxnId="{56EFB456-C689-434E-9E7E-E8474BD3BA0B}">
      <dgm:prSet/>
      <dgm:spPr/>
      <dgm:t>
        <a:bodyPr/>
        <a:lstStyle/>
        <a:p>
          <a:endParaRPr lang="ru-RU"/>
        </a:p>
      </dgm:t>
    </dgm:pt>
    <dgm:pt modelId="{BCAE8A12-E007-4A4A-95F9-6B13DAD446E0}" type="sibTrans" cxnId="{56EFB456-C689-434E-9E7E-E8474BD3BA0B}">
      <dgm:prSet/>
      <dgm:spPr/>
      <dgm:t>
        <a:bodyPr/>
        <a:lstStyle/>
        <a:p>
          <a:endParaRPr lang="ru-RU"/>
        </a:p>
      </dgm:t>
    </dgm:pt>
    <dgm:pt modelId="{F580A340-D4B6-4DC7-AAEA-BAA8C42B3A86}">
      <dgm:prSet custT="1"/>
      <dgm:spPr/>
      <dgm:t>
        <a:bodyPr/>
        <a:lstStyle/>
        <a:p>
          <a:pPr rtl="0"/>
          <a:r>
            <a:rPr lang="ru-RU" sz="3600" dirty="0" smtClean="0"/>
            <a:t>размещение</a:t>
          </a:r>
          <a:endParaRPr lang="ru-RU" sz="3600" dirty="0"/>
        </a:p>
      </dgm:t>
    </dgm:pt>
    <dgm:pt modelId="{FFC3559D-CF94-49C1-8D90-DD9FE3D01DEB}" type="parTrans" cxnId="{EADBDB65-942B-4BB4-BF13-7B897BABAB73}">
      <dgm:prSet/>
      <dgm:spPr/>
      <dgm:t>
        <a:bodyPr/>
        <a:lstStyle/>
        <a:p>
          <a:endParaRPr lang="ru-RU"/>
        </a:p>
      </dgm:t>
    </dgm:pt>
    <dgm:pt modelId="{3C4D2025-53DF-4551-851D-7F03355712D2}" type="sibTrans" cxnId="{EADBDB65-942B-4BB4-BF13-7B897BABAB73}">
      <dgm:prSet/>
      <dgm:spPr/>
      <dgm:t>
        <a:bodyPr/>
        <a:lstStyle/>
        <a:p>
          <a:endParaRPr lang="ru-RU"/>
        </a:p>
      </dgm:t>
    </dgm:pt>
    <dgm:pt modelId="{18D3223A-4003-46C8-ACF0-3D663ADB9D81}">
      <dgm:prSet custT="1"/>
      <dgm:spPr/>
      <dgm:t>
        <a:bodyPr/>
        <a:lstStyle/>
        <a:p>
          <a:pPr rtl="0"/>
          <a:r>
            <a:rPr lang="ru-RU" sz="3600" dirty="0" smtClean="0"/>
            <a:t>питание и напитки</a:t>
          </a:r>
          <a:endParaRPr lang="ru-RU" sz="3600" dirty="0"/>
        </a:p>
      </dgm:t>
    </dgm:pt>
    <dgm:pt modelId="{12481320-88E7-4E0D-B3E2-E6C08E99E9E5}" type="parTrans" cxnId="{3645A203-6F36-4074-B5AC-D602F1930C28}">
      <dgm:prSet/>
      <dgm:spPr/>
      <dgm:t>
        <a:bodyPr/>
        <a:lstStyle/>
        <a:p>
          <a:endParaRPr lang="ru-RU"/>
        </a:p>
      </dgm:t>
    </dgm:pt>
    <dgm:pt modelId="{1C33C222-1965-470B-B658-786EDA5F2FFA}" type="sibTrans" cxnId="{3645A203-6F36-4074-B5AC-D602F1930C28}">
      <dgm:prSet/>
      <dgm:spPr/>
      <dgm:t>
        <a:bodyPr/>
        <a:lstStyle/>
        <a:p>
          <a:endParaRPr lang="ru-RU"/>
        </a:p>
      </dgm:t>
    </dgm:pt>
    <dgm:pt modelId="{C0045EB9-583C-406C-B398-2FD3ECE9E0AB}">
      <dgm:prSet custT="1"/>
      <dgm:spPr/>
      <dgm:t>
        <a:bodyPr/>
        <a:lstStyle/>
        <a:p>
          <a:pPr rtl="0"/>
          <a:r>
            <a:rPr lang="ru-RU" sz="4400" dirty="0" smtClean="0"/>
            <a:t>транспорт</a:t>
          </a:r>
          <a:endParaRPr lang="ru-RU" sz="4400" dirty="0"/>
        </a:p>
      </dgm:t>
    </dgm:pt>
    <dgm:pt modelId="{6118D34A-EA50-4417-9431-389D00B0B19E}" type="parTrans" cxnId="{842ED052-35DF-43BD-A3EC-B0C9403EECA7}">
      <dgm:prSet/>
      <dgm:spPr/>
      <dgm:t>
        <a:bodyPr/>
        <a:lstStyle/>
        <a:p>
          <a:endParaRPr lang="ru-RU"/>
        </a:p>
      </dgm:t>
    </dgm:pt>
    <dgm:pt modelId="{AF68B404-D71A-44B5-8DE7-1AFEF4485DF1}" type="sibTrans" cxnId="{842ED052-35DF-43BD-A3EC-B0C9403EECA7}">
      <dgm:prSet/>
      <dgm:spPr/>
      <dgm:t>
        <a:bodyPr/>
        <a:lstStyle/>
        <a:p>
          <a:endParaRPr lang="ru-RU"/>
        </a:p>
      </dgm:t>
    </dgm:pt>
    <dgm:pt modelId="{1246C6D5-9DCB-43C5-A8A8-9BA36DCED816}">
      <dgm:prSet custT="1"/>
      <dgm:spPr/>
      <dgm:t>
        <a:bodyPr/>
        <a:lstStyle/>
        <a:p>
          <a:pPr rtl="0"/>
          <a:r>
            <a:rPr lang="ru-RU" sz="2400" dirty="0" smtClean="0"/>
            <a:t>рекреационные, культурные и спортивные виды деятельности</a:t>
          </a:r>
          <a:endParaRPr lang="ru-RU" sz="2400" dirty="0"/>
        </a:p>
      </dgm:t>
    </dgm:pt>
    <dgm:pt modelId="{01FAD1CD-3B38-4B0C-85BD-3229491022F9}" type="parTrans" cxnId="{5B7D6AD6-52EE-469B-A4BF-52165B841694}">
      <dgm:prSet/>
      <dgm:spPr/>
      <dgm:t>
        <a:bodyPr/>
        <a:lstStyle/>
        <a:p>
          <a:endParaRPr lang="ru-RU"/>
        </a:p>
      </dgm:t>
    </dgm:pt>
    <dgm:pt modelId="{E459BE86-1CBC-4579-96F8-A68658EE5F95}" type="sibTrans" cxnId="{5B7D6AD6-52EE-469B-A4BF-52165B841694}">
      <dgm:prSet/>
      <dgm:spPr/>
      <dgm:t>
        <a:bodyPr/>
        <a:lstStyle/>
        <a:p>
          <a:endParaRPr lang="ru-RU"/>
        </a:p>
      </dgm:t>
    </dgm:pt>
    <dgm:pt modelId="{0FC87E57-1BC4-4AC1-AE7B-683BCA5408EB}">
      <dgm:prSet custT="1"/>
      <dgm:spPr/>
      <dgm:t>
        <a:bodyPr/>
        <a:lstStyle/>
        <a:p>
          <a:pPr rtl="0"/>
          <a:r>
            <a:rPr lang="ru-RU" sz="3600" dirty="0" smtClean="0"/>
            <a:t>посещение магазинов</a:t>
          </a:r>
          <a:endParaRPr lang="ru-RU" sz="3600" dirty="0"/>
        </a:p>
      </dgm:t>
    </dgm:pt>
    <dgm:pt modelId="{5BBB33BB-36AA-4345-B7BF-C6AE2CE880A4}" type="parTrans" cxnId="{AD067441-89FF-4BB1-AD0E-6F4004447A7A}">
      <dgm:prSet/>
      <dgm:spPr/>
      <dgm:t>
        <a:bodyPr/>
        <a:lstStyle/>
        <a:p>
          <a:endParaRPr lang="ru-RU"/>
        </a:p>
      </dgm:t>
    </dgm:pt>
    <dgm:pt modelId="{F0257A5A-A139-4B8B-B018-F6118AEF0095}" type="sibTrans" cxnId="{AD067441-89FF-4BB1-AD0E-6F4004447A7A}">
      <dgm:prSet/>
      <dgm:spPr/>
      <dgm:t>
        <a:bodyPr/>
        <a:lstStyle/>
        <a:p>
          <a:endParaRPr lang="ru-RU"/>
        </a:p>
      </dgm:t>
    </dgm:pt>
    <dgm:pt modelId="{EAE7AF65-FE56-4580-8414-0FCF7EC5E516}">
      <dgm:prSet custT="1"/>
      <dgm:spPr/>
      <dgm:t>
        <a:bodyPr/>
        <a:lstStyle/>
        <a:p>
          <a:pPr rtl="0"/>
          <a:r>
            <a:rPr lang="ru-RU" sz="2000" dirty="0" smtClean="0"/>
            <a:t>прочее (страхование путешествий, комиссионные сборы за обмен валюты и дорожных чеков, расходы по связи и т.п.).</a:t>
          </a:r>
          <a:endParaRPr lang="ru-RU" sz="2000" dirty="0"/>
        </a:p>
      </dgm:t>
    </dgm:pt>
    <dgm:pt modelId="{947BDBF1-63DF-4C6E-B16A-9396224FE188}" type="parTrans" cxnId="{D942013A-2496-46F3-BF40-21189C84E143}">
      <dgm:prSet/>
      <dgm:spPr/>
      <dgm:t>
        <a:bodyPr/>
        <a:lstStyle/>
        <a:p>
          <a:endParaRPr lang="ru-RU"/>
        </a:p>
      </dgm:t>
    </dgm:pt>
    <dgm:pt modelId="{104F107F-3D9B-4930-A843-BA71E5A2DE57}" type="sibTrans" cxnId="{D942013A-2496-46F3-BF40-21189C84E143}">
      <dgm:prSet/>
      <dgm:spPr/>
      <dgm:t>
        <a:bodyPr/>
        <a:lstStyle/>
        <a:p>
          <a:endParaRPr lang="ru-RU"/>
        </a:p>
      </dgm:t>
    </dgm:pt>
    <dgm:pt modelId="{1026DD5B-03C1-4912-975A-5DA0B8DDDCBC}" type="pres">
      <dgm:prSet presAssocID="{3D48440F-A9BF-4335-8B91-0CC2E73B3C6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51568A8-E70A-48CE-B4CB-36CF15646A1B}" type="pres">
      <dgm:prSet presAssocID="{BA45E7DF-51FC-4C4A-BD3B-A52C8AE9B0CC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AC7B3A-0889-4AD6-B7DB-BA9E94EE6539}" type="pres">
      <dgm:prSet presAssocID="{BCAE8A12-E007-4A4A-95F9-6B13DAD446E0}" presName="sibTrans" presStyleCnt="0"/>
      <dgm:spPr/>
    </dgm:pt>
    <dgm:pt modelId="{FD95376C-76AC-413D-9288-C66B86AFB860}" type="pres">
      <dgm:prSet presAssocID="{F580A340-D4B6-4DC7-AAEA-BAA8C42B3A86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5B26C8-E904-413D-8C57-57EC6BC2DB39}" type="pres">
      <dgm:prSet presAssocID="{3C4D2025-53DF-4551-851D-7F03355712D2}" presName="sibTrans" presStyleCnt="0"/>
      <dgm:spPr/>
    </dgm:pt>
    <dgm:pt modelId="{D1B75D2B-2C59-4ECE-A883-34A51F567B00}" type="pres">
      <dgm:prSet presAssocID="{18D3223A-4003-46C8-ACF0-3D663ADB9D81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444463-CCE8-4C28-A7E8-B411E77CE9A9}" type="pres">
      <dgm:prSet presAssocID="{1C33C222-1965-470B-B658-786EDA5F2FFA}" presName="sibTrans" presStyleCnt="0"/>
      <dgm:spPr/>
    </dgm:pt>
    <dgm:pt modelId="{DED71C8A-D560-4119-A0F8-FE9ED38F4ECB}" type="pres">
      <dgm:prSet presAssocID="{C0045EB9-583C-406C-B398-2FD3ECE9E0AB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F3E2DC-DDDD-4E47-AACA-F7403B63B1E3}" type="pres">
      <dgm:prSet presAssocID="{AF68B404-D71A-44B5-8DE7-1AFEF4485DF1}" presName="sibTrans" presStyleCnt="0"/>
      <dgm:spPr/>
    </dgm:pt>
    <dgm:pt modelId="{17C6AC65-AF0A-4DFE-AC42-C3641B4B04BD}" type="pres">
      <dgm:prSet presAssocID="{1246C6D5-9DCB-43C5-A8A8-9BA36DCED816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D248FD-A7D8-454F-9400-C54A03A4AA46}" type="pres">
      <dgm:prSet presAssocID="{E459BE86-1CBC-4579-96F8-A68658EE5F95}" presName="sibTrans" presStyleCnt="0"/>
      <dgm:spPr/>
    </dgm:pt>
    <dgm:pt modelId="{F25EAD8C-7E8E-4CA5-A7E4-F51DF99D2E7C}" type="pres">
      <dgm:prSet presAssocID="{0FC87E57-1BC4-4AC1-AE7B-683BCA5408EB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7B4765-50AC-4C01-AE56-70E8559FD885}" type="pres">
      <dgm:prSet presAssocID="{F0257A5A-A139-4B8B-B018-F6118AEF0095}" presName="sibTrans" presStyleCnt="0"/>
      <dgm:spPr/>
    </dgm:pt>
    <dgm:pt modelId="{2019328A-EA6D-4710-996F-7AFA7E4667D8}" type="pres">
      <dgm:prSet presAssocID="{EAE7AF65-FE56-4580-8414-0FCF7EC5E516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DBDB65-942B-4BB4-BF13-7B897BABAB73}" srcId="{3D48440F-A9BF-4335-8B91-0CC2E73B3C6B}" destId="{F580A340-D4B6-4DC7-AAEA-BAA8C42B3A86}" srcOrd="1" destOrd="0" parTransId="{FFC3559D-CF94-49C1-8D90-DD9FE3D01DEB}" sibTransId="{3C4D2025-53DF-4551-851D-7F03355712D2}"/>
    <dgm:cxn modelId="{D942013A-2496-46F3-BF40-21189C84E143}" srcId="{3D48440F-A9BF-4335-8B91-0CC2E73B3C6B}" destId="{EAE7AF65-FE56-4580-8414-0FCF7EC5E516}" srcOrd="6" destOrd="0" parTransId="{947BDBF1-63DF-4C6E-B16A-9396224FE188}" sibTransId="{104F107F-3D9B-4930-A843-BA71E5A2DE57}"/>
    <dgm:cxn modelId="{C293734F-0673-4E51-A284-C4F664BC2401}" type="presOf" srcId="{0FC87E57-1BC4-4AC1-AE7B-683BCA5408EB}" destId="{F25EAD8C-7E8E-4CA5-A7E4-F51DF99D2E7C}" srcOrd="0" destOrd="0" presId="urn:microsoft.com/office/officeart/2005/8/layout/default"/>
    <dgm:cxn modelId="{3EC0AD7B-487A-4EA9-9041-4223A7E0F63A}" type="presOf" srcId="{18D3223A-4003-46C8-ACF0-3D663ADB9D81}" destId="{D1B75D2B-2C59-4ECE-A883-34A51F567B00}" srcOrd="0" destOrd="0" presId="urn:microsoft.com/office/officeart/2005/8/layout/default"/>
    <dgm:cxn modelId="{A49B4DAE-158C-4D4A-8050-56B9275749A3}" type="presOf" srcId="{C0045EB9-583C-406C-B398-2FD3ECE9E0AB}" destId="{DED71C8A-D560-4119-A0F8-FE9ED38F4ECB}" srcOrd="0" destOrd="0" presId="urn:microsoft.com/office/officeart/2005/8/layout/default"/>
    <dgm:cxn modelId="{3F5D31A1-8DB8-441D-B2A0-C9C31F79425F}" type="presOf" srcId="{3D48440F-A9BF-4335-8B91-0CC2E73B3C6B}" destId="{1026DD5B-03C1-4912-975A-5DA0B8DDDCBC}" srcOrd="0" destOrd="0" presId="urn:microsoft.com/office/officeart/2005/8/layout/default"/>
    <dgm:cxn modelId="{7CBFF229-20A6-4FB4-A717-6D17A794AE63}" type="presOf" srcId="{F580A340-D4B6-4DC7-AAEA-BAA8C42B3A86}" destId="{FD95376C-76AC-413D-9288-C66B86AFB860}" srcOrd="0" destOrd="0" presId="urn:microsoft.com/office/officeart/2005/8/layout/default"/>
    <dgm:cxn modelId="{AD067441-89FF-4BB1-AD0E-6F4004447A7A}" srcId="{3D48440F-A9BF-4335-8B91-0CC2E73B3C6B}" destId="{0FC87E57-1BC4-4AC1-AE7B-683BCA5408EB}" srcOrd="5" destOrd="0" parTransId="{5BBB33BB-36AA-4345-B7BF-C6AE2CE880A4}" sibTransId="{F0257A5A-A139-4B8B-B018-F6118AEF0095}"/>
    <dgm:cxn modelId="{85B98008-007F-4205-95F7-173D312ED9C5}" type="presOf" srcId="{1246C6D5-9DCB-43C5-A8A8-9BA36DCED816}" destId="{17C6AC65-AF0A-4DFE-AC42-C3641B4B04BD}" srcOrd="0" destOrd="0" presId="urn:microsoft.com/office/officeart/2005/8/layout/default"/>
    <dgm:cxn modelId="{46873446-2168-47E4-96F3-5FDA4955C2C7}" type="presOf" srcId="{BA45E7DF-51FC-4C4A-BD3B-A52C8AE9B0CC}" destId="{151568A8-E70A-48CE-B4CB-36CF15646A1B}" srcOrd="0" destOrd="0" presId="urn:microsoft.com/office/officeart/2005/8/layout/default"/>
    <dgm:cxn modelId="{E9FC2C9F-829E-4605-9445-29C2FDFE0BA1}" type="presOf" srcId="{EAE7AF65-FE56-4580-8414-0FCF7EC5E516}" destId="{2019328A-EA6D-4710-996F-7AFA7E4667D8}" srcOrd="0" destOrd="0" presId="urn:microsoft.com/office/officeart/2005/8/layout/default"/>
    <dgm:cxn modelId="{5B7D6AD6-52EE-469B-A4BF-52165B841694}" srcId="{3D48440F-A9BF-4335-8B91-0CC2E73B3C6B}" destId="{1246C6D5-9DCB-43C5-A8A8-9BA36DCED816}" srcOrd="4" destOrd="0" parTransId="{01FAD1CD-3B38-4B0C-85BD-3229491022F9}" sibTransId="{E459BE86-1CBC-4579-96F8-A68658EE5F95}"/>
    <dgm:cxn modelId="{56EFB456-C689-434E-9E7E-E8474BD3BA0B}" srcId="{3D48440F-A9BF-4335-8B91-0CC2E73B3C6B}" destId="{BA45E7DF-51FC-4C4A-BD3B-A52C8AE9B0CC}" srcOrd="0" destOrd="0" parTransId="{545C2A71-FAA2-4E7D-841E-F200CD6CAC78}" sibTransId="{BCAE8A12-E007-4A4A-95F9-6B13DAD446E0}"/>
    <dgm:cxn modelId="{3645A203-6F36-4074-B5AC-D602F1930C28}" srcId="{3D48440F-A9BF-4335-8B91-0CC2E73B3C6B}" destId="{18D3223A-4003-46C8-ACF0-3D663ADB9D81}" srcOrd="2" destOrd="0" parTransId="{12481320-88E7-4E0D-B3E2-E6C08E99E9E5}" sibTransId="{1C33C222-1965-470B-B658-786EDA5F2FFA}"/>
    <dgm:cxn modelId="{842ED052-35DF-43BD-A3EC-B0C9403EECA7}" srcId="{3D48440F-A9BF-4335-8B91-0CC2E73B3C6B}" destId="{C0045EB9-583C-406C-B398-2FD3ECE9E0AB}" srcOrd="3" destOrd="0" parTransId="{6118D34A-EA50-4417-9431-389D00B0B19E}" sibTransId="{AF68B404-D71A-44B5-8DE7-1AFEF4485DF1}"/>
    <dgm:cxn modelId="{92FE01B1-B02F-4A2F-ACAF-B49AA8FA1A65}" type="presParOf" srcId="{1026DD5B-03C1-4912-975A-5DA0B8DDDCBC}" destId="{151568A8-E70A-48CE-B4CB-36CF15646A1B}" srcOrd="0" destOrd="0" presId="urn:microsoft.com/office/officeart/2005/8/layout/default"/>
    <dgm:cxn modelId="{8CAA474F-5671-4C41-A1E9-2CC52B2CFBB1}" type="presParOf" srcId="{1026DD5B-03C1-4912-975A-5DA0B8DDDCBC}" destId="{0EAC7B3A-0889-4AD6-B7DB-BA9E94EE6539}" srcOrd="1" destOrd="0" presId="urn:microsoft.com/office/officeart/2005/8/layout/default"/>
    <dgm:cxn modelId="{CB758AA7-E666-4A72-A12D-96AC9D266311}" type="presParOf" srcId="{1026DD5B-03C1-4912-975A-5DA0B8DDDCBC}" destId="{FD95376C-76AC-413D-9288-C66B86AFB860}" srcOrd="2" destOrd="0" presId="urn:microsoft.com/office/officeart/2005/8/layout/default"/>
    <dgm:cxn modelId="{DFE0F38B-BFB7-4B41-987C-8EB4BF0D29F3}" type="presParOf" srcId="{1026DD5B-03C1-4912-975A-5DA0B8DDDCBC}" destId="{645B26C8-E904-413D-8C57-57EC6BC2DB39}" srcOrd="3" destOrd="0" presId="urn:microsoft.com/office/officeart/2005/8/layout/default"/>
    <dgm:cxn modelId="{9D01E97B-9522-4EEB-BE83-B9F048FAB1E0}" type="presParOf" srcId="{1026DD5B-03C1-4912-975A-5DA0B8DDDCBC}" destId="{D1B75D2B-2C59-4ECE-A883-34A51F567B00}" srcOrd="4" destOrd="0" presId="urn:microsoft.com/office/officeart/2005/8/layout/default"/>
    <dgm:cxn modelId="{8B6A52F8-EFF9-4607-B945-AFB3162B4A66}" type="presParOf" srcId="{1026DD5B-03C1-4912-975A-5DA0B8DDDCBC}" destId="{3C444463-CCE8-4C28-A7E8-B411E77CE9A9}" srcOrd="5" destOrd="0" presId="urn:microsoft.com/office/officeart/2005/8/layout/default"/>
    <dgm:cxn modelId="{B03F1716-4AD1-4572-B6E1-010580267E5B}" type="presParOf" srcId="{1026DD5B-03C1-4912-975A-5DA0B8DDDCBC}" destId="{DED71C8A-D560-4119-A0F8-FE9ED38F4ECB}" srcOrd="6" destOrd="0" presId="urn:microsoft.com/office/officeart/2005/8/layout/default"/>
    <dgm:cxn modelId="{3140022E-BEBD-4293-817D-C82877F1A17B}" type="presParOf" srcId="{1026DD5B-03C1-4912-975A-5DA0B8DDDCBC}" destId="{0EF3E2DC-DDDD-4E47-AACA-F7403B63B1E3}" srcOrd="7" destOrd="0" presId="urn:microsoft.com/office/officeart/2005/8/layout/default"/>
    <dgm:cxn modelId="{F9C2DBE8-9AE0-4E28-B860-ADFD46A2945A}" type="presParOf" srcId="{1026DD5B-03C1-4912-975A-5DA0B8DDDCBC}" destId="{17C6AC65-AF0A-4DFE-AC42-C3641B4B04BD}" srcOrd="8" destOrd="0" presId="urn:microsoft.com/office/officeart/2005/8/layout/default"/>
    <dgm:cxn modelId="{FE7C46EA-F423-418F-AFDB-086BE4184B7D}" type="presParOf" srcId="{1026DD5B-03C1-4912-975A-5DA0B8DDDCBC}" destId="{BFD248FD-A7D8-454F-9400-C54A03A4AA46}" srcOrd="9" destOrd="0" presId="urn:microsoft.com/office/officeart/2005/8/layout/default"/>
    <dgm:cxn modelId="{61DCFEBC-F888-4247-8993-11088CEBF614}" type="presParOf" srcId="{1026DD5B-03C1-4912-975A-5DA0B8DDDCBC}" destId="{F25EAD8C-7E8E-4CA5-A7E4-F51DF99D2E7C}" srcOrd="10" destOrd="0" presId="urn:microsoft.com/office/officeart/2005/8/layout/default"/>
    <dgm:cxn modelId="{04333F1A-0862-46C9-A417-926A0F99C139}" type="presParOf" srcId="{1026DD5B-03C1-4912-975A-5DA0B8DDDCBC}" destId="{A37B4765-50AC-4C01-AE56-70E8559FD885}" srcOrd="11" destOrd="0" presId="urn:microsoft.com/office/officeart/2005/8/layout/default"/>
    <dgm:cxn modelId="{E69DE8D3-BF90-4BB3-A796-90935550E8A0}" type="presParOf" srcId="{1026DD5B-03C1-4912-975A-5DA0B8DDDCBC}" destId="{2019328A-EA6D-4710-996F-7AFA7E4667D8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A1B92BF-1442-4080-A734-9E940E3C978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A41CCF1-AC15-4721-A284-B2B7E34D3010}">
      <dgm:prSet/>
      <dgm:spPr/>
      <dgm:t>
        <a:bodyPr/>
        <a:lstStyle/>
        <a:p>
          <a:pPr rtl="0"/>
          <a:r>
            <a:rPr lang="ru-RU" smtClean="0"/>
            <a:t>поляризация и коммерциализация интересов различных групп населения;</a:t>
          </a:r>
          <a:endParaRPr lang="ru-RU"/>
        </a:p>
      </dgm:t>
    </dgm:pt>
    <dgm:pt modelId="{1F322600-D538-4DB6-A489-668E5B65D962}" type="parTrans" cxnId="{048D15AB-8A4C-4387-A9E6-DE96AA811134}">
      <dgm:prSet/>
      <dgm:spPr/>
      <dgm:t>
        <a:bodyPr/>
        <a:lstStyle/>
        <a:p>
          <a:endParaRPr lang="ru-RU"/>
        </a:p>
      </dgm:t>
    </dgm:pt>
    <dgm:pt modelId="{21A6DC96-6461-4593-AD52-7791BA5F4076}" type="sibTrans" cxnId="{048D15AB-8A4C-4387-A9E6-DE96AA811134}">
      <dgm:prSet/>
      <dgm:spPr/>
      <dgm:t>
        <a:bodyPr/>
        <a:lstStyle/>
        <a:p>
          <a:endParaRPr lang="ru-RU"/>
        </a:p>
      </dgm:t>
    </dgm:pt>
    <dgm:pt modelId="{98188527-1058-41E8-B587-9FE612A5682F}">
      <dgm:prSet/>
      <dgm:spPr/>
      <dgm:t>
        <a:bodyPr/>
        <a:lstStyle/>
        <a:p>
          <a:pPr rtl="0"/>
          <a:r>
            <a:rPr lang="ru-RU" smtClean="0"/>
            <a:t>возрастание роли неквалифицированного труда;</a:t>
          </a:r>
          <a:endParaRPr lang="ru-RU"/>
        </a:p>
      </dgm:t>
    </dgm:pt>
    <dgm:pt modelId="{2A70D98E-10EF-4804-B926-106BB470B6A7}" type="parTrans" cxnId="{B1D09BDB-84D7-416D-B893-81303151E295}">
      <dgm:prSet/>
      <dgm:spPr/>
      <dgm:t>
        <a:bodyPr/>
        <a:lstStyle/>
        <a:p>
          <a:endParaRPr lang="ru-RU"/>
        </a:p>
      </dgm:t>
    </dgm:pt>
    <dgm:pt modelId="{30F47704-E2B4-46C7-9362-57B9C983132C}" type="sibTrans" cxnId="{B1D09BDB-84D7-416D-B893-81303151E295}">
      <dgm:prSet/>
      <dgm:spPr/>
      <dgm:t>
        <a:bodyPr/>
        <a:lstStyle/>
        <a:p>
          <a:endParaRPr lang="ru-RU"/>
        </a:p>
      </dgm:t>
    </dgm:pt>
    <dgm:pt modelId="{C0BF2793-5CAD-443C-B799-7D1718ADA412}">
      <dgm:prSet/>
      <dgm:spPr/>
      <dgm:t>
        <a:bodyPr/>
        <a:lstStyle/>
        <a:p>
          <a:pPr rtl="0"/>
          <a:r>
            <a:rPr lang="ru-RU" smtClean="0"/>
            <a:t>рост числа отклонений от принятых в обществе норм поведения (хулиганство, алкоголизм, проституция);</a:t>
          </a:r>
          <a:endParaRPr lang="ru-RU"/>
        </a:p>
      </dgm:t>
    </dgm:pt>
    <dgm:pt modelId="{3ABCC7B0-E30D-438C-BE91-C7F1C21747E7}" type="parTrans" cxnId="{7ED85515-8B5B-43CE-9489-85A4CEE65774}">
      <dgm:prSet/>
      <dgm:spPr/>
      <dgm:t>
        <a:bodyPr/>
        <a:lstStyle/>
        <a:p>
          <a:endParaRPr lang="ru-RU"/>
        </a:p>
      </dgm:t>
    </dgm:pt>
    <dgm:pt modelId="{EF7DF6E3-FAE7-4065-A95B-20EC7A0F02D6}" type="sibTrans" cxnId="{7ED85515-8B5B-43CE-9489-85A4CEE65774}">
      <dgm:prSet/>
      <dgm:spPr/>
      <dgm:t>
        <a:bodyPr/>
        <a:lstStyle/>
        <a:p>
          <a:endParaRPr lang="ru-RU"/>
        </a:p>
      </dgm:t>
    </dgm:pt>
    <dgm:pt modelId="{C1C8814E-A240-4D82-B399-62FB3DB0A9DE}">
      <dgm:prSet/>
      <dgm:spPr/>
      <dgm:t>
        <a:bodyPr/>
        <a:lstStyle/>
        <a:p>
          <a:pPr rtl="0"/>
          <a:r>
            <a:rPr lang="ru-RU" smtClean="0"/>
            <a:t>коммерциализация культуры;</a:t>
          </a:r>
          <a:endParaRPr lang="ru-RU"/>
        </a:p>
      </dgm:t>
    </dgm:pt>
    <dgm:pt modelId="{76403443-C714-41DA-A52C-50812E3D9738}" type="parTrans" cxnId="{21A87BFC-11DB-4A60-9F34-2C29E13EBCD3}">
      <dgm:prSet/>
      <dgm:spPr/>
      <dgm:t>
        <a:bodyPr/>
        <a:lstStyle/>
        <a:p>
          <a:endParaRPr lang="ru-RU"/>
        </a:p>
      </dgm:t>
    </dgm:pt>
    <dgm:pt modelId="{E10394F6-928B-4051-95B8-CC46805BC915}" type="sibTrans" cxnId="{21A87BFC-11DB-4A60-9F34-2C29E13EBCD3}">
      <dgm:prSet/>
      <dgm:spPr/>
      <dgm:t>
        <a:bodyPr/>
        <a:lstStyle/>
        <a:p>
          <a:endParaRPr lang="ru-RU"/>
        </a:p>
      </dgm:t>
    </dgm:pt>
    <dgm:pt modelId="{D23ED609-19E7-4523-993A-7D8380576EF5}">
      <dgm:prSet/>
      <dgm:spPr/>
      <dgm:t>
        <a:bodyPr/>
        <a:lstStyle/>
        <a:p>
          <a:pPr rtl="0"/>
          <a:r>
            <a:rPr lang="ru-RU" smtClean="0"/>
            <a:t>потеря самобытности того или иного региона;</a:t>
          </a:r>
          <a:endParaRPr lang="ru-RU"/>
        </a:p>
      </dgm:t>
    </dgm:pt>
    <dgm:pt modelId="{146F4DD3-8EDD-45F7-9DBE-3A22E2C17CFA}" type="parTrans" cxnId="{42A33628-7D7E-41DE-8DFD-92179637D381}">
      <dgm:prSet/>
      <dgm:spPr/>
      <dgm:t>
        <a:bodyPr/>
        <a:lstStyle/>
        <a:p>
          <a:endParaRPr lang="ru-RU"/>
        </a:p>
      </dgm:t>
    </dgm:pt>
    <dgm:pt modelId="{0C440BF8-E1ED-4167-90A6-5BEFCF1D3FB5}" type="sibTrans" cxnId="{42A33628-7D7E-41DE-8DFD-92179637D381}">
      <dgm:prSet/>
      <dgm:spPr/>
      <dgm:t>
        <a:bodyPr/>
        <a:lstStyle/>
        <a:p>
          <a:endParaRPr lang="ru-RU"/>
        </a:p>
      </dgm:t>
    </dgm:pt>
    <dgm:pt modelId="{96C81A05-BF1E-4672-B372-A7651B0A7307}">
      <dgm:prSet/>
      <dgm:spPr/>
      <dgm:t>
        <a:bodyPr/>
        <a:lstStyle/>
        <a:p>
          <a:pPr rtl="0"/>
          <a:r>
            <a:rPr lang="ru-RU" smtClean="0"/>
            <a:t>конфликты между местным населением и туристами</a:t>
          </a:r>
          <a:endParaRPr lang="ru-RU"/>
        </a:p>
      </dgm:t>
    </dgm:pt>
    <dgm:pt modelId="{731698C6-FB25-4016-BAFC-4208C7A08BEB}" type="parTrans" cxnId="{8EBEA519-DE81-41A9-A7AB-2EA76211EE8E}">
      <dgm:prSet/>
      <dgm:spPr/>
      <dgm:t>
        <a:bodyPr/>
        <a:lstStyle/>
        <a:p>
          <a:endParaRPr lang="ru-RU"/>
        </a:p>
      </dgm:t>
    </dgm:pt>
    <dgm:pt modelId="{C803C63E-7229-4B3C-99BC-0F39D228710B}" type="sibTrans" cxnId="{8EBEA519-DE81-41A9-A7AB-2EA76211EE8E}">
      <dgm:prSet/>
      <dgm:spPr/>
      <dgm:t>
        <a:bodyPr/>
        <a:lstStyle/>
        <a:p>
          <a:endParaRPr lang="ru-RU"/>
        </a:p>
      </dgm:t>
    </dgm:pt>
    <dgm:pt modelId="{891F790E-B3A6-4104-A89B-0CC9C917E643}" type="pres">
      <dgm:prSet presAssocID="{5A1B92BF-1442-4080-A734-9E940E3C978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9DE8CC-3766-4CB7-8942-448DBA0D1CA9}" type="pres">
      <dgm:prSet presAssocID="{2A41CCF1-AC15-4721-A284-B2B7E34D301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0108A3-1F9E-4DD9-977B-90BC79F137B7}" type="pres">
      <dgm:prSet presAssocID="{21A6DC96-6461-4593-AD52-7791BA5F4076}" presName="sibTrans" presStyleCnt="0"/>
      <dgm:spPr/>
    </dgm:pt>
    <dgm:pt modelId="{BB5336B7-90BD-4BE3-A389-992CA7430EB1}" type="pres">
      <dgm:prSet presAssocID="{98188527-1058-41E8-B587-9FE612A5682F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A0DADE-FE94-408A-8C8D-D99732467963}" type="pres">
      <dgm:prSet presAssocID="{30F47704-E2B4-46C7-9362-57B9C983132C}" presName="sibTrans" presStyleCnt="0"/>
      <dgm:spPr/>
    </dgm:pt>
    <dgm:pt modelId="{182F40F3-5748-48FE-A6DA-24C88D8E0BD8}" type="pres">
      <dgm:prSet presAssocID="{C0BF2793-5CAD-443C-B799-7D1718ADA41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C3F392-38F5-427B-9972-80D9E913CEFE}" type="pres">
      <dgm:prSet presAssocID="{EF7DF6E3-FAE7-4065-A95B-20EC7A0F02D6}" presName="sibTrans" presStyleCnt="0"/>
      <dgm:spPr/>
    </dgm:pt>
    <dgm:pt modelId="{0DF8E2FC-A5D5-49D0-A76B-FE7C009908AD}" type="pres">
      <dgm:prSet presAssocID="{C1C8814E-A240-4D82-B399-62FB3DB0A9D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C85182-E43E-44B0-ACF9-A4502982998C}" type="pres">
      <dgm:prSet presAssocID="{E10394F6-928B-4051-95B8-CC46805BC915}" presName="sibTrans" presStyleCnt="0"/>
      <dgm:spPr/>
    </dgm:pt>
    <dgm:pt modelId="{0D6541F6-7056-4DEF-A79A-669E83444E24}" type="pres">
      <dgm:prSet presAssocID="{D23ED609-19E7-4523-993A-7D8380576EF5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2FBAE9-7449-4688-98B1-44351DA3DEC5}" type="pres">
      <dgm:prSet presAssocID="{0C440BF8-E1ED-4167-90A6-5BEFCF1D3FB5}" presName="sibTrans" presStyleCnt="0"/>
      <dgm:spPr/>
    </dgm:pt>
    <dgm:pt modelId="{0D97AE52-4A91-44F9-8F4F-66D312C5CFE9}" type="pres">
      <dgm:prSet presAssocID="{96C81A05-BF1E-4672-B372-A7651B0A7307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9BE4EE-D46D-4FE9-B228-9288417B10B4}" type="presOf" srcId="{C1C8814E-A240-4D82-B399-62FB3DB0A9DE}" destId="{0DF8E2FC-A5D5-49D0-A76B-FE7C009908AD}" srcOrd="0" destOrd="0" presId="urn:microsoft.com/office/officeart/2005/8/layout/default"/>
    <dgm:cxn modelId="{EB80F893-1E9B-40C4-AF17-BC383083B4DC}" type="presOf" srcId="{D23ED609-19E7-4523-993A-7D8380576EF5}" destId="{0D6541F6-7056-4DEF-A79A-669E83444E24}" srcOrd="0" destOrd="0" presId="urn:microsoft.com/office/officeart/2005/8/layout/default"/>
    <dgm:cxn modelId="{8EBEA519-DE81-41A9-A7AB-2EA76211EE8E}" srcId="{5A1B92BF-1442-4080-A734-9E940E3C978C}" destId="{96C81A05-BF1E-4672-B372-A7651B0A7307}" srcOrd="5" destOrd="0" parTransId="{731698C6-FB25-4016-BAFC-4208C7A08BEB}" sibTransId="{C803C63E-7229-4B3C-99BC-0F39D228710B}"/>
    <dgm:cxn modelId="{7ED85515-8B5B-43CE-9489-85A4CEE65774}" srcId="{5A1B92BF-1442-4080-A734-9E940E3C978C}" destId="{C0BF2793-5CAD-443C-B799-7D1718ADA412}" srcOrd="2" destOrd="0" parTransId="{3ABCC7B0-E30D-438C-BE91-C7F1C21747E7}" sibTransId="{EF7DF6E3-FAE7-4065-A95B-20EC7A0F02D6}"/>
    <dgm:cxn modelId="{98D0BF03-EBA6-450B-B560-E566A707284C}" type="presOf" srcId="{98188527-1058-41E8-B587-9FE612A5682F}" destId="{BB5336B7-90BD-4BE3-A389-992CA7430EB1}" srcOrd="0" destOrd="0" presId="urn:microsoft.com/office/officeart/2005/8/layout/default"/>
    <dgm:cxn modelId="{42A33628-7D7E-41DE-8DFD-92179637D381}" srcId="{5A1B92BF-1442-4080-A734-9E940E3C978C}" destId="{D23ED609-19E7-4523-993A-7D8380576EF5}" srcOrd="4" destOrd="0" parTransId="{146F4DD3-8EDD-45F7-9DBE-3A22E2C17CFA}" sibTransId="{0C440BF8-E1ED-4167-90A6-5BEFCF1D3FB5}"/>
    <dgm:cxn modelId="{B1D09BDB-84D7-416D-B893-81303151E295}" srcId="{5A1B92BF-1442-4080-A734-9E940E3C978C}" destId="{98188527-1058-41E8-B587-9FE612A5682F}" srcOrd="1" destOrd="0" parTransId="{2A70D98E-10EF-4804-B926-106BB470B6A7}" sibTransId="{30F47704-E2B4-46C7-9362-57B9C983132C}"/>
    <dgm:cxn modelId="{559D9035-2977-438B-BB07-486B13107C9B}" type="presOf" srcId="{C0BF2793-5CAD-443C-B799-7D1718ADA412}" destId="{182F40F3-5748-48FE-A6DA-24C88D8E0BD8}" srcOrd="0" destOrd="0" presId="urn:microsoft.com/office/officeart/2005/8/layout/default"/>
    <dgm:cxn modelId="{048D15AB-8A4C-4387-A9E6-DE96AA811134}" srcId="{5A1B92BF-1442-4080-A734-9E940E3C978C}" destId="{2A41CCF1-AC15-4721-A284-B2B7E34D3010}" srcOrd="0" destOrd="0" parTransId="{1F322600-D538-4DB6-A489-668E5B65D962}" sibTransId="{21A6DC96-6461-4593-AD52-7791BA5F4076}"/>
    <dgm:cxn modelId="{E43604AD-1E81-484A-957D-2A90CC01018E}" type="presOf" srcId="{5A1B92BF-1442-4080-A734-9E940E3C978C}" destId="{891F790E-B3A6-4104-A89B-0CC9C917E643}" srcOrd="0" destOrd="0" presId="urn:microsoft.com/office/officeart/2005/8/layout/default"/>
    <dgm:cxn modelId="{2179B424-824C-426C-A0D6-DF7502C9ACA6}" type="presOf" srcId="{2A41CCF1-AC15-4721-A284-B2B7E34D3010}" destId="{3A9DE8CC-3766-4CB7-8942-448DBA0D1CA9}" srcOrd="0" destOrd="0" presId="urn:microsoft.com/office/officeart/2005/8/layout/default"/>
    <dgm:cxn modelId="{BFCD8E47-412A-4F5C-877C-323CF4D199B6}" type="presOf" srcId="{96C81A05-BF1E-4672-B372-A7651B0A7307}" destId="{0D97AE52-4A91-44F9-8F4F-66D312C5CFE9}" srcOrd="0" destOrd="0" presId="urn:microsoft.com/office/officeart/2005/8/layout/default"/>
    <dgm:cxn modelId="{21A87BFC-11DB-4A60-9F34-2C29E13EBCD3}" srcId="{5A1B92BF-1442-4080-A734-9E940E3C978C}" destId="{C1C8814E-A240-4D82-B399-62FB3DB0A9DE}" srcOrd="3" destOrd="0" parTransId="{76403443-C714-41DA-A52C-50812E3D9738}" sibTransId="{E10394F6-928B-4051-95B8-CC46805BC915}"/>
    <dgm:cxn modelId="{0C504557-045F-404D-8D89-562A875CBDBD}" type="presParOf" srcId="{891F790E-B3A6-4104-A89B-0CC9C917E643}" destId="{3A9DE8CC-3766-4CB7-8942-448DBA0D1CA9}" srcOrd="0" destOrd="0" presId="urn:microsoft.com/office/officeart/2005/8/layout/default"/>
    <dgm:cxn modelId="{4161B2AE-12E2-4381-A398-F5BBDC6129FC}" type="presParOf" srcId="{891F790E-B3A6-4104-A89B-0CC9C917E643}" destId="{7A0108A3-1F9E-4DD9-977B-90BC79F137B7}" srcOrd="1" destOrd="0" presId="urn:microsoft.com/office/officeart/2005/8/layout/default"/>
    <dgm:cxn modelId="{702DC77D-B731-4A71-A46D-AD66A5EE93B9}" type="presParOf" srcId="{891F790E-B3A6-4104-A89B-0CC9C917E643}" destId="{BB5336B7-90BD-4BE3-A389-992CA7430EB1}" srcOrd="2" destOrd="0" presId="urn:microsoft.com/office/officeart/2005/8/layout/default"/>
    <dgm:cxn modelId="{A7458B9B-792C-43AD-9A44-25A84E29AB05}" type="presParOf" srcId="{891F790E-B3A6-4104-A89B-0CC9C917E643}" destId="{E9A0DADE-FE94-408A-8C8D-D99732467963}" srcOrd="3" destOrd="0" presId="urn:microsoft.com/office/officeart/2005/8/layout/default"/>
    <dgm:cxn modelId="{3C719E6C-4F14-40C9-A6E7-EC21C5A0C633}" type="presParOf" srcId="{891F790E-B3A6-4104-A89B-0CC9C917E643}" destId="{182F40F3-5748-48FE-A6DA-24C88D8E0BD8}" srcOrd="4" destOrd="0" presId="urn:microsoft.com/office/officeart/2005/8/layout/default"/>
    <dgm:cxn modelId="{184174F2-EE59-49BE-A55D-925BB5C2F2ED}" type="presParOf" srcId="{891F790E-B3A6-4104-A89B-0CC9C917E643}" destId="{EDC3F392-38F5-427B-9972-80D9E913CEFE}" srcOrd="5" destOrd="0" presId="urn:microsoft.com/office/officeart/2005/8/layout/default"/>
    <dgm:cxn modelId="{CE5FBC6F-AEE0-4D83-8CE4-70FF67A90995}" type="presParOf" srcId="{891F790E-B3A6-4104-A89B-0CC9C917E643}" destId="{0DF8E2FC-A5D5-49D0-A76B-FE7C009908AD}" srcOrd="6" destOrd="0" presId="urn:microsoft.com/office/officeart/2005/8/layout/default"/>
    <dgm:cxn modelId="{A36F8D37-CB60-4461-B1D4-6527C18D4C15}" type="presParOf" srcId="{891F790E-B3A6-4104-A89B-0CC9C917E643}" destId="{FFC85182-E43E-44B0-ACF9-A4502982998C}" srcOrd="7" destOrd="0" presId="urn:microsoft.com/office/officeart/2005/8/layout/default"/>
    <dgm:cxn modelId="{D06C7776-1D18-4E8E-966C-A01B70E1CC32}" type="presParOf" srcId="{891F790E-B3A6-4104-A89B-0CC9C917E643}" destId="{0D6541F6-7056-4DEF-A79A-669E83444E24}" srcOrd="8" destOrd="0" presId="urn:microsoft.com/office/officeart/2005/8/layout/default"/>
    <dgm:cxn modelId="{4E3CEAA9-9F8D-41DD-B94A-4093053ADAF6}" type="presParOf" srcId="{891F790E-B3A6-4104-A89B-0CC9C917E643}" destId="{C32FBAE9-7449-4688-98B1-44351DA3DEC5}" srcOrd="9" destOrd="0" presId="urn:microsoft.com/office/officeart/2005/8/layout/default"/>
    <dgm:cxn modelId="{2CABEA45-EF50-4320-B9DD-37772C289BCB}" type="presParOf" srcId="{891F790E-B3A6-4104-A89B-0CC9C917E643}" destId="{0D97AE52-4A91-44F9-8F4F-66D312C5CFE9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95D2CE-41F9-43E9-B434-7E09CD5FCA1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E4ADD3F-F50A-45BE-B78B-6D0D820F09A6}">
      <dgm:prSet/>
      <dgm:spPr/>
      <dgm:t>
        <a:bodyPr/>
        <a:lstStyle/>
        <a:p>
          <a:pPr algn="ctr" rtl="0"/>
          <a:r>
            <a:rPr lang="ru-RU" b="1" dirty="0" smtClean="0">
              <a:solidFill>
                <a:schemeClr val="tx1"/>
              </a:solidFill>
            </a:rPr>
            <a:t>Туристский регион </a:t>
          </a:r>
          <a:r>
            <a:rPr lang="ru-RU" dirty="0" smtClean="0"/>
            <a:t>— это территория, располагающая объектами туристского интереса и предлагающая определенный набор услуг, необходимых для удовлетворения потребностей туристов.</a:t>
          </a:r>
          <a:endParaRPr lang="ru-RU" dirty="0"/>
        </a:p>
      </dgm:t>
    </dgm:pt>
    <dgm:pt modelId="{510A211F-5D91-49DC-A40D-4E38D98BA37C}" type="parTrans" cxnId="{BCAF36F9-A38B-4501-8886-7F9450832B44}">
      <dgm:prSet/>
      <dgm:spPr/>
      <dgm:t>
        <a:bodyPr/>
        <a:lstStyle/>
        <a:p>
          <a:endParaRPr lang="ru-RU"/>
        </a:p>
      </dgm:t>
    </dgm:pt>
    <dgm:pt modelId="{BDAD7DC9-359B-405F-BF36-02DD35467ACD}" type="sibTrans" cxnId="{BCAF36F9-A38B-4501-8886-7F9450832B44}">
      <dgm:prSet/>
      <dgm:spPr/>
      <dgm:t>
        <a:bodyPr/>
        <a:lstStyle/>
        <a:p>
          <a:endParaRPr lang="ru-RU"/>
        </a:p>
      </dgm:t>
    </dgm:pt>
    <dgm:pt modelId="{162741C3-99A8-4B54-895F-81B923520A31}" type="pres">
      <dgm:prSet presAssocID="{5895D2CE-41F9-43E9-B434-7E09CD5FCA1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9D1E33D-A7B2-496A-A9CC-90814D9B7030}" type="pres">
      <dgm:prSet presAssocID="{AE4ADD3F-F50A-45BE-B78B-6D0D820F09A6}" presName="parentText" presStyleLbl="node1" presStyleIdx="0" presStyleCnt="1" custLinFactNeighborX="1891" custLinFactNeighborY="-53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AF36F9-A38B-4501-8886-7F9450832B44}" srcId="{5895D2CE-41F9-43E9-B434-7E09CD5FCA11}" destId="{AE4ADD3F-F50A-45BE-B78B-6D0D820F09A6}" srcOrd="0" destOrd="0" parTransId="{510A211F-5D91-49DC-A40D-4E38D98BA37C}" sibTransId="{BDAD7DC9-359B-405F-BF36-02DD35467ACD}"/>
    <dgm:cxn modelId="{1CB76E32-9A7E-4C4D-AA7A-5078E427536C}" type="presOf" srcId="{AE4ADD3F-F50A-45BE-B78B-6D0D820F09A6}" destId="{99D1E33D-A7B2-496A-A9CC-90814D9B7030}" srcOrd="0" destOrd="0" presId="urn:microsoft.com/office/officeart/2005/8/layout/vList2"/>
    <dgm:cxn modelId="{EA95232F-C49C-4D71-A8B0-25A8F726E68C}" type="presOf" srcId="{5895D2CE-41F9-43E9-B434-7E09CD5FCA11}" destId="{162741C3-99A8-4B54-895F-81B923520A31}" srcOrd="0" destOrd="0" presId="urn:microsoft.com/office/officeart/2005/8/layout/vList2"/>
    <dgm:cxn modelId="{5F6F18D0-4D14-4EBC-9470-FBBB9E937323}" type="presParOf" srcId="{162741C3-99A8-4B54-895F-81B923520A31}" destId="{99D1E33D-A7B2-496A-A9CC-90814D9B703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B2A0C52-5607-4A71-9D5D-1C4DBA07F825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127AA53-2ACC-4D42-8629-3B74F486B3DB}">
      <dgm:prSet/>
      <dgm:spPr/>
      <dgm:t>
        <a:bodyPr/>
        <a:lstStyle/>
        <a:p>
          <a:pPr rtl="0"/>
          <a:r>
            <a:rPr lang="ru-RU" dirty="0" smtClean="0">
              <a:solidFill>
                <a:srgbClr val="FF0000"/>
              </a:solidFill>
            </a:rPr>
            <a:t>Европейский</a:t>
          </a:r>
          <a:r>
            <a:rPr lang="ru-RU" dirty="0" smtClean="0"/>
            <a:t> — страны Европы, включая все бывшие республики СССР, а также государства Восточного Средиземноморья (Израиль, Кипр, Турция);</a:t>
          </a:r>
          <a:endParaRPr lang="ru-RU" dirty="0"/>
        </a:p>
      </dgm:t>
    </dgm:pt>
    <dgm:pt modelId="{7F23D32F-DDB2-45A2-99D9-2DCFADBAED8E}" type="parTrans" cxnId="{A0ED7640-9869-4C92-AECD-A5F3A951E46D}">
      <dgm:prSet/>
      <dgm:spPr/>
      <dgm:t>
        <a:bodyPr/>
        <a:lstStyle/>
        <a:p>
          <a:endParaRPr lang="ru-RU"/>
        </a:p>
      </dgm:t>
    </dgm:pt>
    <dgm:pt modelId="{DF07FA35-56B7-4545-950C-840E849DFA95}" type="sibTrans" cxnId="{A0ED7640-9869-4C92-AECD-A5F3A951E46D}">
      <dgm:prSet/>
      <dgm:spPr/>
      <dgm:t>
        <a:bodyPr/>
        <a:lstStyle/>
        <a:p>
          <a:endParaRPr lang="ru-RU"/>
        </a:p>
      </dgm:t>
    </dgm:pt>
    <dgm:pt modelId="{CE61374F-2C3B-4161-B25B-1690272446CB}">
      <dgm:prSet/>
      <dgm:spPr/>
      <dgm:t>
        <a:bodyPr/>
        <a:lstStyle/>
        <a:p>
          <a:pPr rtl="0"/>
          <a:r>
            <a:rPr lang="ru-RU" dirty="0" smtClean="0">
              <a:solidFill>
                <a:srgbClr val="FF0000"/>
              </a:solidFill>
            </a:rPr>
            <a:t>Американский </a:t>
          </a:r>
          <a:r>
            <a:rPr lang="ru-RU" dirty="0" smtClean="0"/>
            <a:t>— страны Северной, Южной, Центральной Америки, островные государства и территории Карибского бассейна;</a:t>
          </a:r>
          <a:endParaRPr lang="ru-RU" dirty="0"/>
        </a:p>
      </dgm:t>
    </dgm:pt>
    <dgm:pt modelId="{E5635F36-5B87-4E1F-A952-3D3EB52312A4}" type="parTrans" cxnId="{01C428A4-D564-48D1-9BB7-8DAF54185AC8}">
      <dgm:prSet/>
      <dgm:spPr/>
      <dgm:t>
        <a:bodyPr/>
        <a:lstStyle/>
        <a:p>
          <a:endParaRPr lang="ru-RU"/>
        </a:p>
      </dgm:t>
    </dgm:pt>
    <dgm:pt modelId="{CED443ED-D565-4F9A-88AC-AA8B31BF34F7}" type="sibTrans" cxnId="{01C428A4-D564-48D1-9BB7-8DAF54185AC8}">
      <dgm:prSet/>
      <dgm:spPr/>
      <dgm:t>
        <a:bodyPr/>
        <a:lstStyle/>
        <a:p>
          <a:endParaRPr lang="ru-RU"/>
        </a:p>
      </dgm:t>
    </dgm:pt>
    <dgm:pt modelId="{C653CEB2-257E-47AE-9D85-C1916BC173B9}">
      <dgm:prSet/>
      <dgm:spPr/>
      <dgm:t>
        <a:bodyPr/>
        <a:lstStyle/>
        <a:p>
          <a:pPr rtl="0"/>
          <a:r>
            <a:rPr lang="ru-RU" dirty="0" smtClean="0">
              <a:solidFill>
                <a:srgbClr val="FF0000"/>
              </a:solidFill>
            </a:rPr>
            <a:t>Азиатско-Тихоокеанский</a:t>
          </a:r>
          <a:r>
            <a:rPr lang="ru-RU" dirty="0" smtClean="0"/>
            <a:t> — страны Восточной, Юго-Восточной и Южной Азии, Австралия и Океания;</a:t>
          </a:r>
          <a:endParaRPr lang="ru-RU" dirty="0"/>
        </a:p>
      </dgm:t>
    </dgm:pt>
    <dgm:pt modelId="{81B7330E-AC98-434E-8589-82161B876E90}" type="parTrans" cxnId="{29877A89-0475-4F87-BBC7-B69B70BC433A}">
      <dgm:prSet/>
      <dgm:spPr/>
      <dgm:t>
        <a:bodyPr/>
        <a:lstStyle/>
        <a:p>
          <a:endParaRPr lang="ru-RU"/>
        </a:p>
      </dgm:t>
    </dgm:pt>
    <dgm:pt modelId="{0F33C779-7A8B-48BF-BD82-A7799D74B28E}" type="sibTrans" cxnId="{29877A89-0475-4F87-BBC7-B69B70BC433A}">
      <dgm:prSet/>
      <dgm:spPr/>
      <dgm:t>
        <a:bodyPr/>
        <a:lstStyle/>
        <a:p>
          <a:endParaRPr lang="ru-RU"/>
        </a:p>
      </dgm:t>
    </dgm:pt>
    <dgm:pt modelId="{834A1715-756E-48AB-92C1-891ECA4AF003}">
      <dgm:prSet/>
      <dgm:spPr/>
      <dgm:t>
        <a:bodyPr/>
        <a:lstStyle/>
        <a:p>
          <a:pPr rtl="0"/>
          <a:r>
            <a:rPr lang="ru-RU" dirty="0" smtClean="0">
              <a:solidFill>
                <a:srgbClr val="FF0000"/>
              </a:solidFill>
            </a:rPr>
            <a:t>Африканский </a:t>
          </a:r>
          <a:r>
            <a:rPr lang="ru-RU" dirty="0" smtClean="0"/>
            <a:t>— страны Африки, кроме Египта и Ливии;</a:t>
          </a:r>
          <a:endParaRPr lang="ru-RU" dirty="0"/>
        </a:p>
      </dgm:t>
    </dgm:pt>
    <dgm:pt modelId="{81DA5D96-98F3-4FE2-8960-62C03FCE1780}" type="parTrans" cxnId="{D3A2065C-76F4-4969-9145-B87E900FE8CE}">
      <dgm:prSet/>
      <dgm:spPr/>
      <dgm:t>
        <a:bodyPr/>
        <a:lstStyle/>
        <a:p>
          <a:endParaRPr lang="ru-RU"/>
        </a:p>
      </dgm:t>
    </dgm:pt>
    <dgm:pt modelId="{34D56B0E-411F-4311-B7C2-8AE9AACB21DF}" type="sibTrans" cxnId="{D3A2065C-76F4-4969-9145-B87E900FE8CE}">
      <dgm:prSet/>
      <dgm:spPr/>
      <dgm:t>
        <a:bodyPr/>
        <a:lstStyle/>
        <a:p>
          <a:endParaRPr lang="ru-RU"/>
        </a:p>
      </dgm:t>
    </dgm:pt>
    <dgm:pt modelId="{8F073065-717F-428B-AFCC-74FA11C329B6}">
      <dgm:prSet/>
      <dgm:spPr/>
      <dgm:t>
        <a:bodyPr/>
        <a:lstStyle/>
        <a:p>
          <a:pPr rtl="0"/>
          <a:r>
            <a:rPr lang="ru-RU" dirty="0" smtClean="0">
              <a:solidFill>
                <a:srgbClr val="FF0000"/>
              </a:solidFill>
            </a:rPr>
            <a:t>Ближневосточный</a:t>
          </a:r>
          <a:r>
            <a:rPr lang="ru-RU" dirty="0" smtClean="0"/>
            <a:t> — страны Западной и Юго-Западной Азии, Египет и Ливия.</a:t>
          </a:r>
          <a:endParaRPr lang="ru-RU" dirty="0"/>
        </a:p>
      </dgm:t>
    </dgm:pt>
    <dgm:pt modelId="{6EE60450-A2F8-41F7-A2F9-3BA1F8792459}" type="parTrans" cxnId="{1F42C21D-C83F-4DE4-A6A4-277EE2AD4AD3}">
      <dgm:prSet/>
      <dgm:spPr/>
      <dgm:t>
        <a:bodyPr/>
        <a:lstStyle/>
        <a:p>
          <a:endParaRPr lang="ru-RU"/>
        </a:p>
      </dgm:t>
    </dgm:pt>
    <dgm:pt modelId="{70E5C775-4803-4281-8CFC-66481CAD64A2}" type="sibTrans" cxnId="{1F42C21D-C83F-4DE4-A6A4-277EE2AD4AD3}">
      <dgm:prSet/>
      <dgm:spPr/>
      <dgm:t>
        <a:bodyPr/>
        <a:lstStyle/>
        <a:p>
          <a:endParaRPr lang="ru-RU"/>
        </a:p>
      </dgm:t>
    </dgm:pt>
    <dgm:pt modelId="{8C4D3817-DB9D-4104-A41B-3CF36C441AF7}" type="pres">
      <dgm:prSet presAssocID="{FB2A0C52-5607-4A71-9D5D-1C4DBA07F825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7D5AB7A-5FA0-411B-8FB3-92139DC6983B}" type="pres">
      <dgm:prSet presAssocID="{E127AA53-2ACC-4D42-8629-3B74F486B3DB}" presName="thickLine" presStyleLbl="alignNode1" presStyleIdx="0" presStyleCnt="5"/>
      <dgm:spPr/>
    </dgm:pt>
    <dgm:pt modelId="{65C59AC2-0A9A-4136-8E22-D21302F53AE9}" type="pres">
      <dgm:prSet presAssocID="{E127AA53-2ACC-4D42-8629-3B74F486B3DB}" presName="horz1" presStyleCnt="0"/>
      <dgm:spPr/>
    </dgm:pt>
    <dgm:pt modelId="{F7D827EE-AD5F-415C-9DC6-AA93DF262E00}" type="pres">
      <dgm:prSet presAssocID="{E127AA53-2ACC-4D42-8629-3B74F486B3DB}" presName="tx1" presStyleLbl="revTx" presStyleIdx="0" presStyleCnt="5"/>
      <dgm:spPr/>
      <dgm:t>
        <a:bodyPr/>
        <a:lstStyle/>
        <a:p>
          <a:endParaRPr lang="ru-RU"/>
        </a:p>
      </dgm:t>
    </dgm:pt>
    <dgm:pt modelId="{88B23EAA-B02A-43F5-B56C-486636248BBE}" type="pres">
      <dgm:prSet presAssocID="{E127AA53-2ACC-4D42-8629-3B74F486B3DB}" presName="vert1" presStyleCnt="0"/>
      <dgm:spPr/>
    </dgm:pt>
    <dgm:pt modelId="{22532526-00F5-4E80-A989-BAB566D17AF3}" type="pres">
      <dgm:prSet presAssocID="{CE61374F-2C3B-4161-B25B-1690272446CB}" presName="thickLine" presStyleLbl="alignNode1" presStyleIdx="1" presStyleCnt="5"/>
      <dgm:spPr/>
    </dgm:pt>
    <dgm:pt modelId="{97715873-8969-4FD1-ACFE-5C8D230152B3}" type="pres">
      <dgm:prSet presAssocID="{CE61374F-2C3B-4161-B25B-1690272446CB}" presName="horz1" presStyleCnt="0"/>
      <dgm:spPr/>
    </dgm:pt>
    <dgm:pt modelId="{8B20DE0D-79B0-4F65-A03B-49233D1B06BC}" type="pres">
      <dgm:prSet presAssocID="{CE61374F-2C3B-4161-B25B-1690272446CB}" presName="tx1" presStyleLbl="revTx" presStyleIdx="1" presStyleCnt="5"/>
      <dgm:spPr/>
      <dgm:t>
        <a:bodyPr/>
        <a:lstStyle/>
        <a:p>
          <a:endParaRPr lang="ru-RU"/>
        </a:p>
      </dgm:t>
    </dgm:pt>
    <dgm:pt modelId="{439B7FE7-A70F-4264-8326-6A03E1509C13}" type="pres">
      <dgm:prSet presAssocID="{CE61374F-2C3B-4161-B25B-1690272446CB}" presName="vert1" presStyleCnt="0"/>
      <dgm:spPr/>
    </dgm:pt>
    <dgm:pt modelId="{2C069D2A-3D52-421A-9CDC-7308E5D62FD3}" type="pres">
      <dgm:prSet presAssocID="{C653CEB2-257E-47AE-9D85-C1916BC173B9}" presName="thickLine" presStyleLbl="alignNode1" presStyleIdx="2" presStyleCnt="5"/>
      <dgm:spPr/>
    </dgm:pt>
    <dgm:pt modelId="{146E833D-8DDF-4E26-9116-177607394737}" type="pres">
      <dgm:prSet presAssocID="{C653CEB2-257E-47AE-9D85-C1916BC173B9}" presName="horz1" presStyleCnt="0"/>
      <dgm:spPr/>
    </dgm:pt>
    <dgm:pt modelId="{BB22C0D1-3B04-4B7F-A922-D56150C4CDB3}" type="pres">
      <dgm:prSet presAssocID="{C653CEB2-257E-47AE-9D85-C1916BC173B9}" presName="tx1" presStyleLbl="revTx" presStyleIdx="2" presStyleCnt="5"/>
      <dgm:spPr/>
      <dgm:t>
        <a:bodyPr/>
        <a:lstStyle/>
        <a:p>
          <a:endParaRPr lang="ru-RU"/>
        </a:p>
      </dgm:t>
    </dgm:pt>
    <dgm:pt modelId="{69DC7EB1-1912-4218-9AB8-D551FFF20473}" type="pres">
      <dgm:prSet presAssocID="{C653CEB2-257E-47AE-9D85-C1916BC173B9}" presName="vert1" presStyleCnt="0"/>
      <dgm:spPr/>
    </dgm:pt>
    <dgm:pt modelId="{EA072FF0-2741-4139-9741-E24385ACAFF0}" type="pres">
      <dgm:prSet presAssocID="{834A1715-756E-48AB-92C1-891ECA4AF003}" presName="thickLine" presStyleLbl="alignNode1" presStyleIdx="3" presStyleCnt="5"/>
      <dgm:spPr/>
    </dgm:pt>
    <dgm:pt modelId="{805F5677-A703-4CA6-B551-8EF43426BDA6}" type="pres">
      <dgm:prSet presAssocID="{834A1715-756E-48AB-92C1-891ECA4AF003}" presName="horz1" presStyleCnt="0"/>
      <dgm:spPr/>
    </dgm:pt>
    <dgm:pt modelId="{02B8A39D-5E1D-4FE2-9AAA-BAB67DD18EF1}" type="pres">
      <dgm:prSet presAssocID="{834A1715-756E-48AB-92C1-891ECA4AF003}" presName="tx1" presStyleLbl="revTx" presStyleIdx="3" presStyleCnt="5"/>
      <dgm:spPr/>
      <dgm:t>
        <a:bodyPr/>
        <a:lstStyle/>
        <a:p>
          <a:endParaRPr lang="ru-RU"/>
        </a:p>
      </dgm:t>
    </dgm:pt>
    <dgm:pt modelId="{B3A632EC-B9C3-455C-9D3F-1EB01B109464}" type="pres">
      <dgm:prSet presAssocID="{834A1715-756E-48AB-92C1-891ECA4AF003}" presName="vert1" presStyleCnt="0"/>
      <dgm:spPr/>
    </dgm:pt>
    <dgm:pt modelId="{ACC533A7-D810-4407-BADC-619EB3D08B0A}" type="pres">
      <dgm:prSet presAssocID="{8F073065-717F-428B-AFCC-74FA11C329B6}" presName="thickLine" presStyleLbl="alignNode1" presStyleIdx="4" presStyleCnt="5"/>
      <dgm:spPr/>
    </dgm:pt>
    <dgm:pt modelId="{7B626CF4-5C1E-4636-98F6-F426C52F6DB4}" type="pres">
      <dgm:prSet presAssocID="{8F073065-717F-428B-AFCC-74FA11C329B6}" presName="horz1" presStyleCnt="0"/>
      <dgm:spPr/>
    </dgm:pt>
    <dgm:pt modelId="{8418B922-96F5-4E17-BA26-CC31B73C75E6}" type="pres">
      <dgm:prSet presAssocID="{8F073065-717F-428B-AFCC-74FA11C329B6}" presName="tx1" presStyleLbl="revTx" presStyleIdx="4" presStyleCnt="5"/>
      <dgm:spPr/>
      <dgm:t>
        <a:bodyPr/>
        <a:lstStyle/>
        <a:p>
          <a:endParaRPr lang="ru-RU"/>
        </a:p>
      </dgm:t>
    </dgm:pt>
    <dgm:pt modelId="{DDEAE2D7-E057-4F42-9623-F3B2ACCAA9D5}" type="pres">
      <dgm:prSet presAssocID="{8F073065-717F-428B-AFCC-74FA11C329B6}" presName="vert1" presStyleCnt="0"/>
      <dgm:spPr/>
    </dgm:pt>
  </dgm:ptLst>
  <dgm:cxnLst>
    <dgm:cxn modelId="{01C428A4-D564-48D1-9BB7-8DAF54185AC8}" srcId="{FB2A0C52-5607-4A71-9D5D-1C4DBA07F825}" destId="{CE61374F-2C3B-4161-B25B-1690272446CB}" srcOrd="1" destOrd="0" parTransId="{E5635F36-5B87-4E1F-A952-3D3EB52312A4}" sibTransId="{CED443ED-D565-4F9A-88AC-AA8B31BF34F7}"/>
    <dgm:cxn modelId="{1F42C21D-C83F-4DE4-A6A4-277EE2AD4AD3}" srcId="{FB2A0C52-5607-4A71-9D5D-1C4DBA07F825}" destId="{8F073065-717F-428B-AFCC-74FA11C329B6}" srcOrd="4" destOrd="0" parTransId="{6EE60450-A2F8-41F7-A2F9-3BA1F8792459}" sibTransId="{70E5C775-4803-4281-8CFC-66481CAD64A2}"/>
    <dgm:cxn modelId="{985F5AF6-6056-4AF2-A123-E7A704E54674}" type="presOf" srcId="{8F073065-717F-428B-AFCC-74FA11C329B6}" destId="{8418B922-96F5-4E17-BA26-CC31B73C75E6}" srcOrd="0" destOrd="0" presId="urn:microsoft.com/office/officeart/2008/layout/LinedList"/>
    <dgm:cxn modelId="{CC48F420-8673-4FA9-82BD-0264976ECFE1}" type="presOf" srcId="{834A1715-756E-48AB-92C1-891ECA4AF003}" destId="{02B8A39D-5E1D-4FE2-9AAA-BAB67DD18EF1}" srcOrd="0" destOrd="0" presId="urn:microsoft.com/office/officeart/2008/layout/LinedList"/>
    <dgm:cxn modelId="{D12CAAD1-8BBF-4C8C-BA3C-77FE4A7743C8}" type="presOf" srcId="{CE61374F-2C3B-4161-B25B-1690272446CB}" destId="{8B20DE0D-79B0-4F65-A03B-49233D1B06BC}" srcOrd="0" destOrd="0" presId="urn:microsoft.com/office/officeart/2008/layout/LinedList"/>
    <dgm:cxn modelId="{A0ED7640-9869-4C92-AECD-A5F3A951E46D}" srcId="{FB2A0C52-5607-4A71-9D5D-1C4DBA07F825}" destId="{E127AA53-2ACC-4D42-8629-3B74F486B3DB}" srcOrd="0" destOrd="0" parTransId="{7F23D32F-DDB2-45A2-99D9-2DCFADBAED8E}" sibTransId="{DF07FA35-56B7-4545-950C-840E849DFA95}"/>
    <dgm:cxn modelId="{9AE2F436-F6CC-475A-895B-14F509F860AD}" type="presOf" srcId="{E127AA53-2ACC-4D42-8629-3B74F486B3DB}" destId="{F7D827EE-AD5F-415C-9DC6-AA93DF262E00}" srcOrd="0" destOrd="0" presId="urn:microsoft.com/office/officeart/2008/layout/LinedList"/>
    <dgm:cxn modelId="{29877A89-0475-4F87-BBC7-B69B70BC433A}" srcId="{FB2A0C52-5607-4A71-9D5D-1C4DBA07F825}" destId="{C653CEB2-257E-47AE-9D85-C1916BC173B9}" srcOrd="2" destOrd="0" parTransId="{81B7330E-AC98-434E-8589-82161B876E90}" sibTransId="{0F33C779-7A8B-48BF-BD82-A7799D74B28E}"/>
    <dgm:cxn modelId="{DE90F119-F44E-44BF-8485-DD067F08B4EC}" type="presOf" srcId="{C653CEB2-257E-47AE-9D85-C1916BC173B9}" destId="{BB22C0D1-3B04-4B7F-A922-D56150C4CDB3}" srcOrd="0" destOrd="0" presId="urn:microsoft.com/office/officeart/2008/layout/LinedList"/>
    <dgm:cxn modelId="{D3A2065C-76F4-4969-9145-B87E900FE8CE}" srcId="{FB2A0C52-5607-4A71-9D5D-1C4DBA07F825}" destId="{834A1715-756E-48AB-92C1-891ECA4AF003}" srcOrd="3" destOrd="0" parTransId="{81DA5D96-98F3-4FE2-8960-62C03FCE1780}" sibTransId="{34D56B0E-411F-4311-B7C2-8AE9AACB21DF}"/>
    <dgm:cxn modelId="{8354555F-94A4-405F-8E4D-F1DFF8CE1CCC}" type="presOf" srcId="{FB2A0C52-5607-4A71-9D5D-1C4DBA07F825}" destId="{8C4D3817-DB9D-4104-A41B-3CF36C441AF7}" srcOrd="0" destOrd="0" presId="urn:microsoft.com/office/officeart/2008/layout/LinedList"/>
    <dgm:cxn modelId="{B6E708BC-C36D-445A-ABC3-89B8924C2DE4}" type="presParOf" srcId="{8C4D3817-DB9D-4104-A41B-3CF36C441AF7}" destId="{D7D5AB7A-5FA0-411B-8FB3-92139DC6983B}" srcOrd="0" destOrd="0" presId="urn:microsoft.com/office/officeart/2008/layout/LinedList"/>
    <dgm:cxn modelId="{EA7B1F17-E939-4C0E-AC28-D2D12A15C30B}" type="presParOf" srcId="{8C4D3817-DB9D-4104-A41B-3CF36C441AF7}" destId="{65C59AC2-0A9A-4136-8E22-D21302F53AE9}" srcOrd="1" destOrd="0" presId="urn:microsoft.com/office/officeart/2008/layout/LinedList"/>
    <dgm:cxn modelId="{96E5C528-9C8F-43AB-86E4-3CF897AB660D}" type="presParOf" srcId="{65C59AC2-0A9A-4136-8E22-D21302F53AE9}" destId="{F7D827EE-AD5F-415C-9DC6-AA93DF262E00}" srcOrd="0" destOrd="0" presId="urn:microsoft.com/office/officeart/2008/layout/LinedList"/>
    <dgm:cxn modelId="{D225BE2D-4007-427D-8942-356A9E0A3DD0}" type="presParOf" srcId="{65C59AC2-0A9A-4136-8E22-D21302F53AE9}" destId="{88B23EAA-B02A-43F5-B56C-486636248BBE}" srcOrd="1" destOrd="0" presId="urn:microsoft.com/office/officeart/2008/layout/LinedList"/>
    <dgm:cxn modelId="{5C289535-0456-4B6C-B88D-FCDC416368D9}" type="presParOf" srcId="{8C4D3817-DB9D-4104-A41B-3CF36C441AF7}" destId="{22532526-00F5-4E80-A989-BAB566D17AF3}" srcOrd="2" destOrd="0" presId="urn:microsoft.com/office/officeart/2008/layout/LinedList"/>
    <dgm:cxn modelId="{5E7964B4-64BF-4016-83A8-6961EB7E2EEF}" type="presParOf" srcId="{8C4D3817-DB9D-4104-A41B-3CF36C441AF7}" destId="{97715873-8969-4FD1-ACFE-5C8D230152B3}" srcOrd="3" destOrd="0" presId="urn:microsoft.com/office/officeart/2008/layout/LinedList"/>
    <dgm:cxn modelId="{F1CB5052-3889-40B7-9CD5-5F3D321D9620}" type="presParOf" srcId="{97715873-8969-4FD1-ACFE-5C8D230152B3}" destId="{8B20DE0D-79B0-4F65-A03B-49233D1B06BC}" srcOrd="0" destOrd="0" presId="urn:microsoft.com/office/officeart/2008/layout/LinedList"/>
    <dgm:cxn modelId="{8158871D-EE49-42FD-950A-B479649CF454}" type="presParOf" srcId="{97715873-8969-4FD1-ACFE-5C8D230152B3}" destId="{439B7FE7-A70F-4264-8326-6A03E1509C13}" srcOrd="1" destOrd="0" presId="urn:microsoft.com/office/officeart/2008/layout/LinedList"/>
    <dgm:cxn modelId="{2256F911-C8F1-4884-8FCC-7B7C7AB0C990}" type="presParOf" srcId="{8C4D3817-DB9D-4104-A41B-3CF36C441AF7}" destId="{2C069D2A-3D52-421A-9CDC-7308E5D62FD3}" srcOrd="4" destOrd="0" presId="urn:microsoft.com/office/officeart/2008/layout/LinedList"/>
    <dgm:cxn modelId="{FDC1A719-4259-44A7-9F4A-93623B5EADB4}" type="presParOf" srcId="{8C4D3817-DB9D-4104-A41B-3CF36C441AF7}" destId="{146E833D-8DDF-4E26-9116-177607394737}" srcOrd="5" destOrd="0" presId="urn:microsoft.com/office/officeart/2008/layout/LinedList"/>
    <dgm:cxn modelId="{F4977FEA-4983-4AD4-B0AF-6354EDBCF621}" type="presParOf" srcId="{146E833D-8DDF-4E26-9116-177607394737}" destId="{BB22C0D1-3B04-4B7F-A922-D56150C4CDB3}" srcOrd="0" destOrd="0" presId="urn:microsoft.com/office/officeart/2008/layout/LinedList"/>
    <dgm:cxn modelId="{985DAB14-1180-452A-83FF-95D6B28C1011}" type="presParOf" srcId="{146E833D-8DDF-4E26-9116-177607394737}" destId="{69DC7EB1-1912-4218-9AB8-D551FFF20473}" srcOrd="1" destOrd="0" presId="urn:microsoft.com/office/officeart/2008/layout/LinedList"/>
    <dgm:cxn modelId="{54E28E1B-656A-448F-BCBD-20A4051D5873}" type="presParOf" srcId="{8C4D3817-DB9D-4104-A41B-3CF36C441AF7}" destId="{EA072FF0-2741-4139-9741-E24385ACAFF0}" srcOrd="6" destOrd="0" presId="urn:microsoft.com/office/officeart/2008/layout/LinedList"/>
    <dgm:cxn modelId="{4A622C5D-302E-4FA6-AEE4-EBAB835E6974}" type="presParOf" srcId="{8C4D3817-DB9D-4104-A41B-3CF36C441AF7}" destId="{805F5677-A703-4CA6-B551-8EF43426BDA6}" srcOrd="7" destOrd="0" presId="urn:microsoft.com/office/officeart/2008/layout/LinedList"/>
    <dgm:cxn modelId="{B9117C73-CB9E-420C-A178-577E435F9D08}" type="presParOf" srcId="{805F5677-A703-4CA6-B551-8EF43426BDA6}" destId="{02B8A39D-5E1D-4FE2-9AAA-BAB67DD18EF1}" srcOrd="0" destOrd="0" presId="urn:microsoft.com/office/officeart/2008/layout/LinedList"/>
    <dgm:cxn modelId="{217424E6-7A43-47F4-8E67-724C454CE2E7}" type="presParOf" srcId="{805F5677-A703-4CA6-B551-8EF43426BDA6}" destId="{B3A632EC-B9C3-455C-9D3F-1EB01B109464}" srcOrd="1" destOrd="0" presId="urn:microsoft.com/office/officeart/2008/layout/LinedList"/>
    <dgm:cxn modelId="{599E2D07-D5A7-49F5-AC0C-F08FF6C9150E}" type="presParOf" srcId="{8C4D3817-DB9D-4104-A41B-3CF36C441AF7}" destId="{ACC533A7-D810-4407-BADC-619EB3D08B0A}" srcOrd="8" destOrd="0" presId="urn:microsoft.com/office/officeart/2008/layout/LinedList"/>
    <dgm:cxn modelId="{6961A006-1C2B-4C46-A956-2732B2B145B7}" type="presParOf" srcId="{8C4D3817-DB9D-4104-A41B-3CF36C441AF7}" destId="{7B626CF4-5C1E-4636-98F6-F426C52F6DB4}" srcOrd="9" destOrd="0" presId="urn:microsoft.com/office/officeart/2008/layout/LinedList"/>
    <dgm:cxn modelId="{D4468C82-D4FC-4DD6-8EA5-7EC49B3F474E}" type="presParOf" srcId="{7B626CF4-5C1E-4636-98F6-F426C52F6DB4}" destId="{8418B922-96F5-4E17-BA26-CC31B73C75E6}" srcOrd="0" destOrd="0" presId="urn:microsoft.com/office/officeart/2008/layout/LinedList"/>
    <dgm:cxn modelId="{E6CDF662-735B-432F-8BEC-AA6582657CC7}" type="presParOf" srcId="{7B626CF4-5C1E-4636-98F6-F426C52F6DB4}" destId="{DDEAE2D7-E057-4F42-9623-F3B2ACCAA9D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9210C2D-8496-4079-B762-D10758EA4D5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F4FD22F-BC47-4A87-ADAB-A2D7D7490460}">
      <dgm:prSet/>
      <dgm:spPr/>
      <dgm:t>
        <a:bodyPr/>
        <a:lstStyle/>
        <a:p>
          <a:pPr rtl="0"/>
          <a:r>
            <a:rPr lang="ru-RU" smtClean="0"/>
            <a:t>Объект туризма</a:t>
          </a:r>
          <a:endParaRPr lang="ru-RU"/>
        </a:p>
      </dgm:t>
    </dgm:pt>
    <dgm:pt modelId="{F80D44EB-8CA3-433C-9E67-72DF675CCF0F}" type="parTrans" cxnId="{2E05B6ED-EB54-4C55-A4B2-94DD0E3EEA02}">
      <dgm:prSet/>
      <dgm:spPr/>
      <dgm:t>
        <a:bodyPr/>
        <a:lstStyle/>
        <a:p>
          <a:endParaRPr lang="ru-RU"/>
        </a:p>
      </dgm:t>
    </dgm:pt>
    <dgm:pt modelId="{ABD5C711-A863-4D52-8C28-2B6D45E7F3ED}" type="sibTrans" cxnId="{2E05B6ED-EB54-4C55-A4B2-94DD0E3EEA02}">
      <dgm:prSet/>
      <dgm:spPr/>
      <dgm:t>
        <a:bodyPr/>
        <a:lstStyle/>
        <a:p>
          <a:endParaRPr lang="ru-RU"/>
        </a:p>
      </dgm:t>
    </dgm:pt>
    <dgm:pt modelId="{58EE2403-3942-4455-BDDF-5CE71983587D}">
      <dgm:prSet/>
      <dgm:spPr/>
      <dgm:t>
        <a:bodyPr/>
        <a:lstStyle/>
        <a:p>
          <a:pPr rtl="0"/>
          <a:r>
            <a:rPr lang="ru-RU" smtClean="0"/>
            <a:t>Предприятия</a:t>
          </a:r>
          <a:endParaRPr lang="ru-RU"/>
        </a:p>
      </dgm:t>
    </dgm:pt>
    <dgm:pt modelId="{580E4ADD-0FD9-44D8-8971-AA0E247DD133}" type="parTrans" cxnId="{2C5B937C-B987-49B1-8A92-C71A5DFE24FB}">
      <dgm:prSet/>
      <dgm:spPr/>
      <dgm:t>
        <a:bodyPr/>
        <a:lstStyle/>
        <a:p>
          <a:endParaRPr lang="ru-RU"/>
        </a:p>
      </dgm:t>
    </dgm:pt>
    <dgm:pt modelId="{B332D098-587D-4489-9E97-A1CDB9DDFBF1}" type="sibTrans" cxnId="{2C5B937C-B987-49B1-8A92-C71A5DFE24FB}">
      <dgm:prSet/>
      <dgm:spPr/>
      <dgm:t>
        <a:bodyPr/>
        <a:lstStyle/>
        <a:p>
          <a:endParaRPr lang="ru-RU"/>
        </a:p>
      </dgm:t>
    </dgm:pt>
    <dgm:pt modelId="{FC71FC1B-F084-4AD9-BC25-EE27A6D8AA33}">
      <dgm:prSet/>
      <dgm:spPr/>
      <dgm:t>
        <a:bodyPr/>
        <a:lstStyle/>
        <a:p>
          <a:pPr rtl="0"/>
          <a:r>
            <a:rPr lang="ru-RU" smtClean="0"/>
            <a:t>Организации </a:t>
          </a:r>
          <a:endParaRPr lang="ru-RU"/>
        </a:p>
      </dgm:t>
    </dgm:pt>
    <dgm:pt modelId="{6049CF0E-8F08-466C-8DD7-03796822FEB7}" type="parTrans" cxnId="{D7624053-7707-47DC-815E-270078EC4E26}">
      <dgm:prSet/>
      <dgm:spPr/>
      <dgm:t>
        <a:bodyPr/>
        <a:lstStyle/>
        <a:p>
          <a:endParaRPr lang="ru-RU"/>
        </a:p>
      </dgm:t>
    </dgm:pt>
    <dgm:pt modelId="{C7EBC195-E9A1-4727-BBF6-08C588270EF1}" type="sibTrans" cxnId="{D7624053-7707-47DC-815E-270078EC4E26}">
      <dgm:prSet/>
      <dgm:spPr/>
      <dgm:t>
        <a:bodyPr/>
        <a:lstStyle/>
        <a:p>
          <a:endParaRPr lang="ru-RU"/>
        </a:p>
      </dgm:t>
    </dgm:pt>
    <dgm:pt modelId="{79D76AEA-82C8-4663-959B-FE92824AE177}" type="pres">
      <dgm:prSet presAssocID="{C9210C2D-8496-4079-B762-D10758EA4D5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6B3C5A-8559-4090-A012-4BFED3E809FE}" type="pres">
      <dgm:prSet presAssocID="{1F4FD22F-BC47-4A87-ADAB-A2D7D749046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B5B9BD-AE18-4D83-A18E-2CCFCE1822CF}" type="pres">
      <dgm:prSet presAssocID="{ABD5C711-A863-4D52-8C28-2B6D45E7F3ED}" presName="spacer" presStyleCnt="0"/>
      <dgm:spPr/>
    </dgm:pt>
    <dgm:pt modelId="{AD6F1082-ABBC-4E5B-8DB9-7B05213B6067}" type="pres">
      <dgm:prSet presAssocID="{58EE2403-3942-4455-BDDF-5CE71983587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FA8161-10DC-498A-97A0-40AA16404DCB}" type="pres">
      <dgm:prSet presAssocID="{B332D098-587D-4489-9E97-A1CDB9DDFBF1}" presName="spacer" presStyleCnt="0"/>
      <dgm:spPr/>
    </dgm:pt>
    <dgm:pt modelId="{1A589386-CA00-48BF-8812-901004175FB3}" type="pres">
      <dgm:prSet presAssocID="{FC71FC1B-F084-4AD9-BC25-EE27A6D8AA3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0E2B15-05F7-4454-A1E2-BFF14A682880}" type="presOf" srcId="{C9210C2D-8496-4079-B762-D10758EA4D50}" destId="{79D76AEA-82C8-4663-959B-FE92824AE177}" srcOrd="0" destOrd="0" presId="urn:microsoft.com/office/officeart/2005/8/layout/vList2"/>
    <dgm:cxn modelId="{CCBCAC58-57DC-4E73-91BD-7D8D36326492}" type="presOf" srcId="{FC71FC1B-F084-4AD9-BC25-EE27A6D8AA33}" destId="{1A589386-CA00-48BF-8812-901004175FB3}" srcOrd="0" destOrd="0" presId="urn:microsoft.com/office/officeart/2005/8/layout/vList2"/>
    <dgm:cxn modelId="{7FF9B26C-270E-4504-8CB5-A304B9C92486}" type="presOf" srcId="{58EE2403-3942-4455-BDDF-5CE71983587D}" destId="{AD6F1082-ABBC-4E5B-8DB9-7B05213B6067}" srcOrd="0" destOrd="0" presId="urn:microsoft.com/office/officeart/2005/8/layout/vList2"/>
    <dgm:cxn modelId="{D7624053-7707-47DC-815E-270078EC4E26}" srcId="{C9210C2D-8496-4079-B762-D10758EA4D50}" destId="{FC71FC1B-F084-4AD9-BC25-EE27A6D8AA33}" srcOrd="2" destOrd="0" parTransId="{6049CF0E-8F08-466C-8DD7-03796822FEB7}" sibTransId="{C7EBC195-E9A1-4727-BBF6-08C588270EF1}"/>
    <dgm:cxn modelId="{1157EA07-AD5E-4040-A3B2-B77F24397900}" type="presOf" srcId="{1F4FD22F-BC47-4A87-ADAB-A2D7D7490460}" destId="{E26B3C5A-8559-4090-A012-4BFED3E809FE}" srcOrd="0" destOrd="0" presId="urn:microsoft.com/office/officeart/2005/8/layout/vList2"/>
    <dgm:cxn modelId="{2C5B937C-B987-49B1-8A92-C71A5DFE24FB}" srcId="{C9210C2D-8496-4079-B762-D10758EA4D50}" destId="{58EE2403-3942-4455-BDDF-5CE71983587D}" srcOrd="1" destOrd="0" parTransId="{580E4ADD-0FD9-44D8-8971-AA0E247DD133}" sibTransId="{B332D098-587D-4489-9E97-A1CDB9DDFBF1}"/>
    <dgm:cxn modelId="{2E05B6ED-EB54-4C55-A4B2-94DD0E3EEA02}" srcId="{C9210C2D-8496-4079-B762-D10758EA4D50}" destId="{1F4FD22F-BC47-4A87-ADAB-A2D7D7490460}" srcOrd="0" destOrd="0" parTransId="{F80D44EB-8CA3-433C-9E67-72DF675CCF0F}" sibTransId="{ABD5C711-A863-4D52-8C28-2B6D45E7F3ED}"/>
    <dgm:cxn modelId="{FDE1F09C-EE3B-4A55-BC8B-5225F5F9B7F6}" type="presParOf" srcId="{79D76AEA-82C8-4663-959B-FE92824AE177}" destId="{E26B3C5A-8559-4090-A012-4BFED3E809FE}" srcOrd="0" destOrd="0" presId="urn:microsoft.com/office/officeart/2005/8/layout/vList2"/>
    <dgm:cxn modelId="{242DAA35-F0CE-4365-BCD1-A7D2284740E4}" type="presParOf" srcId="{79D76AEA-82C8-4663-959B-FE92824AE177}" destId="{DCB5B9BD-AE18-4D83-A18E-2CCFCE1822CF}" srcOrd="1" destOrd="0" presId="urn:microsoft.com/office/officeart/2005/8/layout/vList2"/>
    <dgm:cxn modelId="{15EE4F2C-C7EB-4688-A3A1-9A5D1A929211}" type="presParOf" srcId="{79D76AEA-82C8-4663-959B-FE92824AE177}" destId="{AD6F1082-ABBC-4E5B-8DB9-7B05213B6067}" srcOrd="2" destOrd="0" presId="urn:microsoft.com/office/officeart/2005/8/layout/vList2"/>
    <dgm:cxn modelId="{61B2DE97-03CA-4A91-A7C5-52D338B69346}" type="presParOf" srcId="{79D76AEA-82C8-4663-959B-FE92824AE177}" destId="{A4FA8161-10DC-498A-97A0-40AA16404DCB}" srcOrd="3" destOrd="0" presId="urn:microsoft.com/office/officeart/2005/8/layout/vList2"/>
    <dgm:cxn modelId="{15690612-13D6-408A-86F8-1ACFED4A55C4}" type="presParOf" srcId="{79D76AEA-82C8-4663-959B-FE92824AE177}" destId="{1A589386-CA00-48BF-8812-901004175FB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8B8F2D4-55D1-4BEA-8E30-7DB5DBCFECE9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32A3AE5-C6B2-47E5-9844-8EDE8218B6DE}">
      <dgm:prSet/>
      <dgm:spPr/>
      <dgm:t>
        <a:bodyPr/>
        <a:lstStyle/>
        <a:p>
          <a:pPr algn="just" rtl="0"/>
          <a:r>
            <a:rPr lang="ru-RU" b="1" i="1" dirty="0" smtClean="0"/>
            <a:t>Внешние факторы </a:t>
          </a:r>
          <a:r>
            <a:rPr lang="ru-RU" dirty="0" smtClean="0"/>
            <a:t>воздействуют на туризм посредством про- исходящих в жизни общества изменений и имеют неодинаковую значимость для различных элементов системы туризма </a:t>
          </a:r>
          <a:endParaRPr lang="ru-RU" dirty="0"/>
        </a:p>
      </dgm:t>
    </dgm:pt>
    <dgm:pt modelId="{BA58A01E-9957-4379-BA42-95AE628F7A2A}" type="parTrans" cxnId="{23901BF3-5073-42E8-AB99-9840012A8343}">
      <dgm:prSet/>
      <dgm:spPr/>
      <dgm:t>
        <a:bodyPr/>
        <a:lstStyle/>
        <a:p>
          <a:endParaRPr lang="ru-RU"/>
        </a:p>
      </dgm:t>
    </dgm:pt>
    <dgm:pt modelId="{8298D603-C3E2-4A4C-AA9D-CCC623D5DF1B}" type="sibTrans" cxnId="{23901BF3-5073-42E8-AB99-9840012A8343}">
      <dgm:prSet/>
      <dgm:spPr/>
      <dgm:t>
        <a:bodyPr/>
        <a:lstStyle/>
        <a:p>
          <a:endParaRPr lang="ru-RU"/>
        </a:p>
      </dgm:t>
    </dgm:pt>
    <dgm:pt modelId="{786AD3D2-7D19-40A5-AD49-9AB442FB5F72}">
      <dgm:prSet/>
      <dgm:spPr/>
      <dgm:t>
        <a:bodyPr/>
        <a:lstStyle/>
        <a:p>
          <a:pPr algn="just" rtl="0"/>
          <a:r>
            <a:rPr lang="ru-RU" b="1" i="1" dirty="0" smtClean="0"/>
            <a:t>Внутренние факторы, </a:t>
          </a:r>
          <a:r>
            <a:rPr lang="ru-RU" dirty="0" smtClean="0"/>
            <a:t>воздействующие на туризм, — это ключевые явления и тенденции, проявляющиеся непосредственно в его сфере. К ним в первую очередь относятся материально-технические факторы, связанные с развитием средств размещения, транспорта, предприятий питания, бытового обслуживания, рекреационной сферы, розничной торговли и т.д. </a:t>
          </a:r>
          <a:endParaRPr lang="ru-RU" dirty="0"/>
        </a:p>
      </dgm:t>
    </dgm:pt>
    <dgm:pt modelId="{E21B2549-18D9-411F-AD7A-29E6C05A770F}" type="parTrans" cxnId="{D9DD7B3F-B6EF-45CA-8AD0-98725F2E4751}">
      <dgm:prSet/>
      <dgm:spPr/>
      <dgm:t>
        <a:bodyPr/>
        <a:lstStyle/>
        <a:p>
          <a:endParaRPr lang="ru-RU"/>
        </a:p>
      </dgm:t>
    </dgm:pt>
    <dgm:pt modelId="{5555CA02-52F8-4EF2-814F-45CBD91B9F5D}" type="sibTrans" cxnId="{D9DD7B3F-B6EF-45CA-8AD0-98725F2E4751}">
      <dgm:prSet/>
      <dgm:spPr/>
      <dgm:t>
        <a:bodyPr/>
        <a:lstStyle/>
        <a:p>
          <a:endParaRPr lang="ru-RU"/>
        </a:p>
      </dgm:t>
    </dgm:pt>
    <dgm:pt modelId="{EE1991AC-A0FF-4BDE-90D5-F83EDB726B12}" type="pres">
      <dgm:prSet presAssocID="{38B8F2D4-55D1-4BEA-8E30-7DB5DBCFECE9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A45DFF4-1CA0-4A08-BEB2-B708BBC14040}" type="pres">
      <dgm:prSet presAssocID="{C32A3AE5-C6B2-47E5-9844-8EDE8218B6DE}" presName="thickLine" presStyleLbl="alignNode1" presStyleIdx="0" presStyleCnt="2"/>
      <dgm:spPr/>
    </dgm:pt>
    <dgm:pt modelId="{2B5AD6C7-1432-4D6F-B7DA-B41327F99222}" type="pres">
      <dgm:prSet presAssocID="{C32A3AE5-C6B2-47E5-9844-8EDE8218B6DE}" presName="horz1" presStyleCnt="0"/>
      <dgm:spPr/>
    </dgm:pt>
    <dgm:pt modelId="{34998E72-F167-4FED-8616-3A9A8162C434}" type="pres">
      <dgm:prSet presAssocID="{C32A3AE5-C6B2-47E5-9844-8EDE8218B6DE}" presName="tx1" presStyleLbl="revTx" presStyleIdx="0" presStyleCnt="2"/>
      <dgm:spPr/>
      <dgm:t>
        <a:bodyPr/>
        <a:lstStyle/>
        <a:p>
          <a:endParaRPr lang="ru-RU"/>
        </a:p>
      </dgm:t>
    </dgm:pt>
    <dgm:pt modelId="{8052FE17-0E48-4D46-AE3E-3BDC1909239C}" type="pres">
      <dgm:prSet presAssocID="{C32A3AE5-C6B2-47E5-9844-8EDE8218B6DE}" presName="vert1" presStyleCnt="0"/>
      <dgm:spPr/>
    </dgm:pt>
    <dgm:pt modelId="{6EC0C41B-7163-4C02-8A81-78327CBFC731}" type="pres">
      <dgm:prSet presAssocID="{786AD3D2-7D19-40A5-AD49-9AB442FB5F72}" presName="thickLine" presStyleLbl="alignNode1" presStyleIdx="1" presStyleCnt="2"/>
      <dgm:spPr/>
    </dgm:pt>
    <dgm:pt modelId="{EF66E2C2-31B3-4ED1-BC70-DE827EBCB845}" type="pres">
      <dgm:prSet presAssocID="{786AD3D2-7D19-40A5-AD49-9AB442FB5F72}" presName="horz1" presStyleCnt="0"/>
      <dgm:spPr/>
    </dgm:pt>
    <dgm:pt modelId="{698FDE00-54DD-4E12-B6AD-46D8FD6CFBFE}" type="pres">
      <dgm:prSet presAssocID="{786AD3D2-7D19-40A5-AD49-9AB442FB5F72}" presName="tx1" presStyleLbl="revTx" presStyleIdx="1" presStyleCnt="2"/>
      <dgm:spPr/>
      <dgm:t>
        <a:bodyPr/>
        <a:lstStyle/>
        <a:p>
          <a:endParaRPr lang="ru-RU"/>
        </a:p>
      </dgm:t>
    </dgm:pt>
    <dgm:pt modelId="{4B8867B2-192B-42AC-83E2-864760828011}" type="pres">
      <dgm:prSet presAssocID="{786AD3D2-7D19-40A5-AD49-9AB442FB5F72}" presName="vert1" presStyleCnt="0"/>
      <dgm:spPr/>
    </dgm:pt>
  </dgm:ptLst>
  <dgm:cxnLst>
    <dgm:cxn modelId="{23901BF3-5073-42E8-AB99-9840012A8343}" srcId="{38B8F2D4-55D1-4BEA-8E30-7DB5DBCFECE9}" destId="{C32A3AE5-C6B2-47E5-9844-8EDE8218B6DE}" srcOrd="0" destOrd="0" parTransId="{BA58A01E-9957-4379-BA42-95AE628F7A2A}" sibTransId="{8298D603-C3E2-4A4C-AA9D-CCC623D5DF1B}"/>
    <dgm:cxn modelId="{D9DD7B3F-B6EF-45CA-8AD0-98725F2E4751}" srcId="{38B8F2D4-55D1-4BEA-8E30-7DB5DBCFECE9}" destId="{786AD3D2-7D19-40A5-AD49-9AB442FB5F72}" srcOrd="1" destOrd="0" parTransId="{E21B2549-18D9-411F-AD7A-29E6C05A770F}" sibTransId="{5555CA02-52F8-4EF2-814F-45CBD91B9F5D}"/>
    <dgm:cxn modelId="{0C04229E-EA21-4581-BCF5-94DA7D6681A2}" type="presOf" srcId="{38B8F2D4-55D1-4BEA-8E30-7DB5DBCFECE9}" destId="{EE1991AC-A0FF-4BDE-90D5-F83EDB726B12}" srcOrd="0" destOrd="0" presId="urn:microsoft.com/office/officeart/2008/layout/LinedList"/>
    <dgm:cxn modelId="{082E5A93-3C81-484A-ACDE-6BC75E0F9779}" type="presOf" srcId="{786AD3D2-7D19-40A5-AD49-9AB442FB5F72}" destId="{698FDE00-54DD-4E12-B6AD-46D8FD6CFBFE}" srcOrd="0" destOrd="0" presId="urn:microsoft.com/office/officeart/2008/layout/LinedList"/>
    <dgm:cxn modelId="{349F3142-0329-4BAF-A81F-6976D435E11D}" type="presOf" srcId="{C32A3AE5-C6B2-47E5-9844-8EDE8218B6DE}" destId="{34998E72-F167-4FED-8616-3A9A8162C434}" srcOrd="0" destOrd="0" presId="urn:microsoft.com/office/officeart/2008/layout/LinedList"/>
    <dgm:cxn modelId="{806DE12F-E68B-4A4A-A501-B72533211A20}" type="presParOf" srcId="{EE1991AC-A0FF-4BDE-90D5-F83EDB726B12}" destId="{DA45DFF4-1CA0-4A08-BEB2-B708BBC14040}" srcOrd="0" destOrd="0" presId="urn:microsoft.com/office/officeart/2008/layout/LinedList"/>
    <dgm:cxn modelId="{198AE9FF-773D-4D56-A34D-C62860F5C84B}" type="presParOf" srcId="{EE1991AC-A0FF-4BDE-90D5-F83EDB726B12}" destId="{2B5AD6C7-1432-4D6F-B7DA-B41327F99222}" srcOrd="1" destOrd="0" presId="urn:microsoft.com/office/officeart/2008/layout/LinedList"/>
    <dgm:cxn modelId="{D469E020-84F0-42F0-B1CE-E3193F65B256}" type="presParOf" srcId="{2B5AD6C7-1432-4D6F-B7DA-B41327F99222}" destId="{34998E72-F167-4FED-8616-3A9A8162C434}" srcOrd="0" destOrd="0" presId="urn:microsoft.com/office/officeart/2008/layout/LinedList"/>
    <dgm:cxn modelId="{1077BFBB-33ED-4068-B816-CDC77317E993}" type="presParOf" srcId="{2B5AD6C7-1432-4D6F-B7DA-B41327F99222}" destId="{8052FE17-0E48-4D46-AE3E-3BDC1909239C}" srcOrd="1" destOrd="0" presId="urn:microsoft.com/office/officeart/2008/layout/LinedList"/>
    <dgm:cxn modelId="{6B1AA278-7902-4397-B9E3-2707C7757B64}" type="presParOf" srcId="{EE1991AC-A0FF-4BDE-90D5-F83EDB726B12}" destId="{6EC0C41B-7163-4C02-8A81-78327CBFC731}" srcOrd="2" destOrd="0" presId="urn:microsoft.com/office/officeart/2008/layout/LinedList"/>
    <dgm:cxn modelId="{4A890629-BDA0-4ADE-98BD-2E8F80037325}" type="presParOf" srcId="{EE1991AC-A0FF-4BDE-90D5-F83EDB726B12}" destId="{EF66E2C2-31B3-4ED1-BC70-DE827EBCB845}" srcOrd="3" destOrd="0" presId="urn:microsoft.com/office/officeart/2008/layout/LinedList"/>
    <dgm:cxn modelId="{78A15447-0C90-4364-A498-CF0BC8103F2F}" type="presParOf" srcId="{EF66E2C2-31B3-4ED1-BC70-DE827EBCB845}" destId="{698FDE00-54DD-4E12-B6AD-46D8FD6CFBFE}" srcOrd="0" destOrd="0" presId="urn:microsoft.com/office/officeart/2008/layout/LinedList"/>
    <dgm:cxn modelId="{DAC08E8A-02DE-4A32-A287-AC34CAAE97EF}" type="presParOf" srcId="{EF66E2C2-31B3-4ED1-BC70-DE827EBCB845}" destId="{4B8867B2-192B-42AC-83E2-86476082801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3F48C94-EDE7-4B4D-B0D9-241D65B7C99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18269EB-4D3A-4F8F-8C15-B3588DF4166A}">
      <dgm:prSet/>
      <dgm:spPr/>
      <dgm:t>
        <a:bodyPr/>
        <a:lstStyle/>
        <a:p>
          <a:pPr rtl="0"/>
          <a:r>
            <a:rPr lang="ru-RU" dirty="0" smtClean="0"/>
            <a:t>население стареет (снижение уровня рождаемости приводит к более высокой доле лиц старших возрастов, численность же младших возрастных групп, в частности от 15 до 24 лет, неуклонно уменьшается);</a:t>
          </a:r>
          <a:endParaRPr lang="ru-RU" dirty="0"/>
        </a:p>
      </dgm:t>
    </dgm:pt>
    <dgm:pt modelId="{1D5BEDC5-2629-4294-823B-CCE632EC6164}" type="parTrans" cxnId="{B3D54AD7-6AFC-4163-B908-32E60F6C2044}">
      <dgm:prSet/>
      <dgm:spPr/>
      <dgm:t>
        <a:bodyPr/>
        <a:lstStyle/>
        <a:p>
          <a:endParaRPr lang="ru-RU"/>
        </a:p>
      </dgm:t>
    </dgm:pt>
    <dgm:pt modelId="{07FAE69C-C393-4A60-99EE-FD2FC95791FE}" type="sibTrans" cxnId="{B3D54AD7-6AFC-4163-B908-32E60F6C2044}">
      <dgm:prSet/>
      <dgm:spPr/>
      <dgm:t>
        <a:bodyPr/>
        <a:lstStyle/>
        <a:p>
          <a:endParaRPr lang="ru-RU"/>
        </a:p>
      </dgm:t>
    </dgm:pt>
    <dgm:pt modelId="{51F93A7E-5FF9-4343-8707-D783AA4BFEB9}">
      <dgm:prSet/>
      <dgm:spPr/>
      <dgm:t>
        <a:bodyPr/>
        <a:lstStyle/>
        <a:p>
          <a:pPr rtl="0"/>
          <a:r>
            <a:rPr lang="ru-RU" smtClean="0"/>
            <a:t>увеличивается число работающих женщин, растет их стремление сделать карьеру (это приводит к позднему вступлению в брак, откладыванию рождения ребенка, росту числа бездетных семейных пар);</a:t>
          </a:r>
          <a:endParaRPr lang="ru-RU"/>
        </a:p>
      </dgm:t>
    </dgm:pt>
    <dgm:pt modelId="{1DA01C94-3FC8-485C-BEFA-8B6A5743811F}" type="parTrans" cxnId="{BB04C7DD-E1A8-470A-B315-547805ED8E67}">
      <dgm:prSet/>
      <dgm:spPr/>
      <dgm:t>
        <a:bodyPr/>
        <a:lstStyle/>
        <a:p>
          <a:endParaRPr lang="ru-RU"/>
        </a:p>
      </dgm:t>
    </dgm:pt>
    <dgm:pt modelId="{11A56CD9-BDA0-4295-8749-7519EE5F33BD}" type="sibTrans" cxnId="{BB04C7DD-E1A8-470A-B315-547805ED8E67}">
      <dgm:prSet/>
      <dgm:spPr/>
      <dgm:t>
        <a:bodyPr/>
        <a:lstStyle/>
        <a:p>
          <a:endParaRPr lang="ru-RU"/>
        </a:p>
      </dgm:t>
    </dgm:pt>
    <dgm:pt modelId="{5526A78F-1D7B-4E07-8A3F-D64DDC000135}">
      <dgm:prSet/>
      <dgm:spPr/>
      <dgm:t>
        <a:bodyPr/>
        <a:lstStyle/>
        <a:p>
          <a:pPr rtl="0"/>
          <a:r>
            <a:rPr lang="ru-RU" dirty="0" smtClean="0"/>
            <a:t>растет число одиноких людей (в крупных городах они составляют до половины всего населения) [8].</a:t>
          </a:r>
          <a:endParaRPr lang="ru-RU" dirty="0"/>
        </a:p>
      </dgm:t>
    </dgm:pt>
    <dgm:pt modelId="{934B2750-3796-4F9C-A291-6D2202425F5A}" type="parTrans" cxnId="{EE22A5B2-023A-45E8-B539-328F8F17D82D}">
      <dgm:prSet/>
      <dgm:spPr/>
      <dgm:t>
        <a:bodyPr/>
        <a:lstStyle/>
        <a:p>
          <a:endParaRPr lang="ru-RU"/>
        </a:p>
      </dgm:t>
    </dgm:pt>
    <dgm:pt modelId="{DB78F8AE-AF5F-42C4-9B7E-5AEDC6196E98}" type="sibTrans" cxnId="{EE22A5B2-023A-45E8-B539-328F8F17D82D}">
      <dgm:prSet/>
      <dgm:spPr/>
      <dgm:t>
        <a:bodyPr/>
        <a:lstStyle/>
        <a:p>
          <a:endParaRPr lang="ru-RU"/>
        </a:p>
      </dgm:t>
    </dgm:pt>
    <dgm:pt modelId="{FB6BE82D-B964-49A1-BB72-868CD54D3784}" type="pres">
      <dgm:prSet presAssocID="{F3F48C94-EDE7-4B4D-B0D9-241D65B7C99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999B83A-3DE3-46AC-8C7B-76DE3240DACD}" type="pres">
      <dgm:prSet presAssocID="{A18269EB-4D3A-4F8F-8C15-B3588DF4166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5E0A37-43AD-43E2-B425-20C1F88230EF}" type="pres">
      <dgm:prSet presAssocID="{07FAE69C-C393-4A60-99EE-FD2FC95791FE}" presName="spacer" presStyleCnt="0"/>
      <dgm:spPr/>
    </dgm:pt>
    <dgm:pt modelId="{0453D4B0-8684-4513-9BF7-A9E2C9B4CBA1}" type="pres">
      <dgm:prSet presAssocID="{51F93A7E-5FF9-4343-8707-D783AA4BFEB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3FF0A3-3712-4825-94CE-2A5F07199C07}" type="pres">
      <dgm:prSet presAssocID="{11A56CD9-BDA0-4295-8749-7519EE5F33BD}" presName="spacer" presStyleCnt="0"/>
      <dgm:spPr/>
    </dgm:pt>
    <dgm:pt modelId="{98BCD8BD-DD2F-48D7-A28D-C9393138B520}" type="pres">
      <dgm:prSet presAssocID="{5526A78F-1D7B-4E07-8A3F-D64DDC00013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E22A5B2-023A-45E8-B539-328F8F17D82D}" srcId="{F3F48C94-EDE7-4B4D-B0D9-241D65B7C99E}" destId="{5526A78F-1D7B-4E07-8A3F-D64DDC000135}" srcOrd="2" destOrd="0" parTransId="{934B2750-3796-4F9C-A291-6D2202425F5A}" sibTransId="{DB78F8AE-AF5F-42C4-9B7E-5AEDC6196E98}"/>
    <dgm:cxn modelId="{278B512B-C53A-40FA-A104-8B8EA15DE21E}" type="presOf" srcId="{51F93A7E-5FF9-4343-8707-D783AA4BFEB9}" destId="{0453D4B0-8684-4513-9BF7-A9E2C9B4CBA1}" srcOrd="0" destOrd="0" presId="urn:microsoft.com/office/officeart/2005/8/layout/vList2"/>
    <dgm:cxn modelId="{3F7E5574-DB74-4A9E-8063-EA14D7C41275}" type="presOf" srcId="{5526A78F-1D7B-4E07-8A3F-D64DDC000135}" destId="{98BCD8BD-DD2F-48D7-A28D-C9393138B520}" srcOrd="0" destOrd="0" presId="urn:microsoft.com/office/officeart/2005/8/layout/vList2"/>
    <dgm:cxn modelId="{93E96D5B-341F-4051-9910-E549BBDA1CE6}" type="presOf" srcId="{F3F48C94-EDE7-4B4D-B0D9-241D65B7C99E}" destId="{FB6BE82D-B964-49A1-BB72-868CD54D3784}" srcOrd="0" destOrd="0" presId="urn:microsoft.com/office/officeart/2005/8/layout/vList2"/>
    <dgm:cxn modelId="{BB04C7DD-E1A8-470A-B315-547805ED8E67}" srcId="{F3F48C94-EDE7-4B4D-B0D9-241D65B7C99E}" destId="{51F93A7E-5FF9-4343-8707-D783AA4BFEB9}" srcOrd="1" destOrd="0" parTransId="{1DA01C94-3FC8-485C-BEFA-8B6A5743811F}" sibTransId="{11A56CD9-BDA0-4295-8749-7519EE5F33BD}"/>
    <dgm:cxn modelId="{B3D54AD7-6AFC-4163-B908-32E60F6C2044}" srcId="{F3F48C94-EDE7-4B4D-B0D9-241D65B7C99E}" destId="{A18269EB-4D3A-4F8F-8C15-B3588DF4166A}" srcOrd="0" destOrd="0" parTransId="{1D5BEDC5-2629-4294-823B-CCE632EC6164}" sibTransId="{07FAE69C-C393-4A60-99EE-FD2FC95791FE}"/>
    <dgm:cxn modelId="{327DC2E8-5490-4D24-BB7F-66D548F64E05}" type="presOf" srcId="{A18269EB-4D3A-4F8F-8C15-B3588DF4166A}" destId="{0999B83A-3DE3-46AC-8C7B-76DE3240DACD}" srcOrd="0" destOrd="0" presId="urn:microsoft.com/office/officeart/2005/8/layout/vList2"/>
    <dgm:cxn modelId="{F7EA52E1-DF02-4CBE-BB17-74E76BB46DF1}" type="presParOf" srcId="{FB6BE82D-B964-49A1-BB72-868CD54D3784}" destId="{0999B83A-3DE3-46AC-8C7B-76DE3240DACD}" srcOrd="0" destOrd="0" presId="urn:microsoft.com/office/officeart/2005/8/layout/vList2"/>
    <dgm:cxn modelId="{432F05E4-5B87-4F04-A633-6E87A518191B}" type="presParOf" srcId="{FB6BE82D-B964-49A1-BB72-868CD54D3784}" destId="{F45E0A37-43AD-43E2-B425-20C1F88230EF}" srcOrd="1" destOrd="0" presId="urn:microsoft.com/office/officeart/2005/8/layout/vList2"/>
    <dgm:cxn modelId="{9B674357-51DE-4E27-B7E3-DE852AB7858D}" type="presParOf" srcId="{FB6BE82D-B964-49A1-BB72-868CD54D3784}" destId="{0453D4B0-8684-4513-9BF7-A9E2C9B4CBA1}" srcOrd="2" destOrd="0" presId="urn:microsoft.com/office/officeart/2005/8/layout/vList2"/>
    <dgm:cxn modelId="{5F87B23C-F5D4-41A5-98C0-D22595BE7709}" type="presParOf" srcId="{FB6BE82D-B964-49A1-BB72-868CD54D3784}" destId="{F83FF0A3-3712-4825-94CE-2A5F07199C07}" srcOrd="3" destOrd="0" presId="urn:microsoft.com/office/officeart/2005/8/layout/vList2"/>
    <dgm:cxn modelId="{8E69CD9F-43CE-436C-BF58-9C28192D6979}" type="presParOf" srcId="{FB6BE82D-B964-49A1-BB72-868CD54D3784}" destId="{98BCD8BD-DD2F-48D7-A28D-C9393138B52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4391068-2A9E-44A3-917E-3625DE97BB51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E2F715E-7D6A-4013-A0D7-126057CC1FFF}">
      <dgm:prSet custT="1"/>
      <dgm:spPr/>
      <dgm:t>
        <a:bodyPr/>
        <a:lstStyle/>
        <a:p>
          <a:pPr rtl="0"/>
          <a:r>
            <a:rPr lang="ru-RU" sz="2400" b="1" dirty="0" smtClean="0">
              <a:solidFill>
                <a:schemeClr val="tx1"/>
              </a:solidFill>
            </a:rPr>
            <a:t>Сезонность</a:t>
          </a:r>
          <a:r>
            <a:rPr lang="ru-RU" sz="2400" dirty="0" smtClean="0"/>
            <a:t> — это свойство туристских потоков концентрироваться в определенных местах на протяжении небольшого периода времени. С экономической точки зрения она представляет собой повторяющиеся колебания спроса с чередующимися пиками и спадами. </a:t>
          </a:r>
          <a:endParaRPr lang="ru-RU" sz="2400" dirty="0"/>
        </a:p>
      </dgm:t>
    </dgm:pt>
    <dgm:pt modelId="{FD948E81-245B-4477-B5EE-D177DCDEA64A}" type="parTrans" cxnId="{CFCFB6C7-F051-4657-B0AF-CF7E3B53B545}">
      <dgm:prSet/>
      <dgm:spPr/>
      <dgm:t>
        <a:bodyPr/>
        <a:lstStyle/>
        <a:p>
          <a:endParaRPr lang="ru-RU"/>
        </a:p>
      </dgm:t>
    </dgm:pt>
    <dgm:pt modelId="{E825E30A-B420-422F-9CEE-7832B3BF6BEC}" type="sibTrans" cxnId="{CFCFB6C7-F051-4657-B0AF-CF7E3B53B545}">
      <dgm:prSet/>
      <dgm:spPr/>
      <dgm:t>
        <a:bodyPr/>
        <a:lstStyle/>
        <a:p>
          <a:endParaRPr lang="ru-RU"/>
        </a:p>
      </dgm:t>
    </dgm:pt>
    <dgm:pt modelId="{01C6216F-5630-4A3B-AAED-EACBF2F37DFE}">
      <dgm:prSet/>
      <dgm:spPr/>
      <dgm:t>
        <a:bodyPr/>
        <a:lstStyle/>
        <a:p>
          <a:pPr rtl="0"/>
          <a:r>
            <a:rPr lang="ru-RU" dirty="0" smtClean="0"/>
            <a:t>межсезонье (апрель—июнь, сентябрь) </a:t>
          </a:r>
          <a:endParaRPr lang="ru-RU" dirty="0"/>
        </a:p>
      </dgm:t>
    </dgm:pt>
    <dgm:pt modelId="{F17C63EC-A90F-40B2-81C5-CF8D7BCDFB5E}" type="parTrans" cxnId="{6E2CE623-1C7E-4F8A-9D3C-E5E14CF3FB2A}">
      <dgm:prSet/>
      <dgm:spPr/>
      <dgm:t>
        <a:bodyPr/>
        <a:lstStyle/>
        <a:p>
          <a:endParaRPr lang="ru-RU"/>
        </a:p>
      </dgm:t>
    </dgm:pt>
    <dgm:pt modelId="{292874A4-7A75-4890-A3E8-7CCE95C07732}" type="sibTrans" cxnId="{6E2CE623-1C7E-4F8A-9D3C-E5E14CF3FB2A}">
      <dgm:prSet/>
      <dgm:spPr/>
      <dgm:t>
        <a:bodyPr/>
        <a:lstStyle/>
        <a:p>
          <a:endParaRPr lang="ru-RU"/>
        </a:p>
      </dgm:t>
    </dgm:pt>
    <dgm:pt modelId="{D6FB512E-8E0C-4D04-B0CA-96CA4378AD72}">
      <dgm:prSet/>
      <dgm:spPr/>
      <dgm:t>
        <a:bodyPr/>
        <a:lstStyle/>
        <a:p>
          <a:pPr rtl="0"/>
          <a:r>
            <a:rPr lang="ru-RU" smtClean="0"/>
            <a:t>«мертвый сезон» (октябрь—декабрь)</a:t>
          </a:r>
          <a:endParaRPr lang="ru-RU"/>
        </a:p>
      </dgm:t>
    </dgm:pt>
    <dgm:pt modelId="{742DD55F-D82A-4E9F-963B-3D80A53CA1EB}" type="parTrans" cxnId="{7B710CAF-1156-47C9-81CC-74A1D0FDF128}">
      <dgm:prSet/>
      <dgm:spPr/>
      <dgm:t>
        <a:bodyPr/>
        <a:lstStyle/>
        <a:p>
          <a:endParaRPr lang="ru-RU"/>
        </a:p>
      </dgm:t>
    </dgm:pt>
    <dgm:pt modelId="{6BE56786-8195-4B14-9291-EF1B23D6842A}" type="sibTrans" cxnId="{7B710CAF-1156-47C9-81CC-74A1D0FDF128}">
      <dgm:prSet/>
      <dgm:spPr/>
      <dgm:t>
        <a:bodyPr/>
        <a:lstStyle/>
        <a:p>
          <a:endParaRPr lang="ru-RU"/>
        </a:p>
      </dgm:t>
    </dgm:pt>
    <dgm:pt modelId="{90CCA9D5-782C-48A0-A6E6-941EBA831A25}" type="pres">
      <dgm:prSet presAssocID="{44391068-2A9E-44A3-917E-3625DE97BB5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6E51195-F325-4A0E-8A0C-45D9AEFF4776}" type="pres">
      <dgm:prSet presAssocID="{D6FB512E-8E0C-4D04-B0CA-96CA4378AD72}" presName="boxAndChildren" presStyleCnt="0"/>
      <dgm:spPr/>
    </dgm:pt>
    <dgm:pt modelId="{8F493F87-7F9A-43BF-B2D0-5B7026BC9615}" type="pres">
      <dgm:prSet presAssocID="{D6FB512E-8E0C-4D04-B0CA-96CA4378AD72}" presName="parentTextBox" presStyleLbl="node1" presStyleIdx="0" presStyleCnt="3"/>
      <dgm:spPr/>
      <dgm:t>
        <a:bodyPr/>
        <a:lstStyle/>
        <a:p>
          <a:endParaRPr lang="ru-RU"/>
        </a:p>
      </dgm:t>
    </dgm:pt>
    <dgm:pt modelId="{0B087674-95F2-412C-9F3D-189A1C867257}" type="pres">
      <dgm:prSet presAssocID="{292874A4-7A75-4890-A3E8-7CCE95C07732}" presName="sp" presStyleCnt="0"/>
      <dgm:spPr/>
    </dgm:pt>
    <dgm:pt modelId="{5C50950D-07F0-48EC-B1C4-ADF7ACA13C32}" type="pres">
      <dgm:prSet presAssocID="{01C6216F-5630-4A3B-AAED-EACBF2F37DFE}" presName="arrowAndChildren" presStyleCnt="0"/>
      <dgm:spPr/>
    </dgm:pt>
    <dgm:pt modelId="{91BC8359-2FBA-4E51-BD19-8263A1C60191}" type="pres">
      <dgm:prSet presAssocID="{01C6216F-5630-4A3B-AAED-EACBF2F37DFE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5D53D085-BAC3-4466-A2F7-4804E771D085}" type="pres">
      <dgm:prSet presAssocID="{E825E30A-B420-422F-9CEE-7832B3BF6BEC}" presName="sp" presStyleCnt="0"/>
      <dgm:spPr/>
    </dgm:pt>
    <dgm:pt modelId="{76CD45AB-EC8D-466B-A2DC-96305E55BCDB}" type="pres">
      <dgm:prSet presAssocID="{6E2F715E-7D6A-4013-A0D7-126057CC1FFF}" presName="arrowAndChildren" presStyleCnt="0"/>
      <dgm:spPr/>
    </dgm:pt>
    <dgm:pt modelId="{E417434F-1469-4AD9-81B5-F1D6D963444E}" type="pres">
      <dgm:prSet presAssocID="{6E2F715E-7D6A-4013-A0D7-126057CC1FFF}" presName="parentTextArrow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7B710CAF-1156-47C9-81CC-74A1D0FDF128}" srcId="{44391068-2A9E-44A3-917E-3625DE97BB51}" destId="{D6FB512E-8E0C-4D04-B0CA-96CA4378AD72}" srcOrd="2" destOrd="0" parTransId="{742DD55F-D82A-4E9F-963B-3D80A53CA1EB}" sibTransId="{6BE56786-8195-4B14-9291-EF1B23D6842A}"/>
    <dgm:cxn modelId="{34815B2E-2837-41D1-AE23-627DD037DF6E}" type="presOf" srcId="{D6FB512E-8E0C-4D04-B0CA-96CA4378AD72}" destId="{8F493F87-7F9A-43BF-B2D0-5B7026BC9615}" srcOrd="0" destOrd="0" presId="urn:microsoft.com/office/officeart/2005/8/layout/process4"/>
    <dgm:cxn modelId="{2FAB0C29-82F8-4CCC-B416-790525E7BE3A}" type="presOf" srcId="{01C6216F-5630-4A3B-AAED-EACBF2F37DFE}" destId="{91BC8359-2FBA-4E51-BD19-8263A1C60191}" srcOrd="0" destOrd="0" presId="urn:microsoft.com/office/officeart/2005/8/layout/process4"/>
    <dgm:cxn modelId="{497F0C84-4BDA-48F1-A0A4-85D5EA23DF19}" type="presOf" srcId="{44391068-2A9E-44A3-917E-3625DE97BB51}" destId="{90CCA9D5-782C-48A0-A6E6-941EBA831A25}" srcOrd="0" destOrd="0" presId="urn:microsoft.com/office/officeart/2005/8/layout/process4"/>
    <dgm:cxn modelId="{6E2CE623-1C7E-4F8A-9D3C-E5E14CF3FB2A}" srcId="{44391068-2A9E-44A3-917E-3625DE97BB51}" destId="{01C6216F-5630-4A3B-AAED-EACBF2F37DFE}" srcOrd="1" destOrd="0" parTransId="{F17C63EC-A90F-40B2-81C5-CF8D7BCDFB5E}" sibTransId="{292874A4-7A75-4890-A3E8-7CCE95C07732}"/>
    <dgm:cxn modelId="{CFCFB6C7-F051-4657-B0AF-CF7E3B53B545}" srcId="{44391068-2A9E-44A3-917E-3625DE97BB51}" destId="{6E2F715E-7D6A-4013-A0D7-126057CC1FFF}" srcOrd="0" destOrd="0" parTransId="{FD948E81-245B-4477-B5EE-D177DCDEA64A}" sibTransId="{E825E30A-B420-422F-9CEE-7832B3BF6BEC}"/>
    <dgm:cxn modelId="{367A2D4C-0F0D-402D-AC71-EF28DCE114A7}" type="presOf" srcId="{6E2F715E-7D6A-4013-A0D7-126057CC1FFF}" destId="{E417434F-1469-4AD9-81B5-F1D6D963444E}" srcOrd="0" destOrd="0" presId="urn:microsoft.com/office/officeart/2005/8/layout/process4"/>
    <dgm:cxn modelId="{40136129-6AAC-4DA4-B8B4-D299A9AEA36B}" type="presParOf" srcId="{90CCA9D5-782C-48A0-A6E6-941EBA831A25}" destId="{76E51195-F325-4A0E-8A0C-45D9AEFF4776}" srcOrd="0" destOrd="0" presId="urn:microsoft.com/office/officeart/2005/8/layout/process4"/>
    <dgm:cxn modelId="{63D7DEF8-5710-4BAD-8117-F1AD1DC1F48A}" type="presParOf" srcId="{76E51195-F325-4A0E-8A0C-45D9AEFF4776}" destId="{8F493F87-7F9A-43BF-B2D0-5B7026BC9615}" srcOrd="0" destOrd="0" presId="urn:microsoft.com/office/officeart/2005/8/layout/process4"/>
    <dgm:cxn modelId="{E4E64E5B-79CF-447C-A0BB-E378588E77A6}" type="presParOf" srcId="{90CCA9D5-782C-48A0-A6E6-941EBA831A25}" destId="{0B087674-95F2-412C-9F3D-189A1C867257}" srcOrd="1" destOrd="0" presId="urn:microsoft.com/office/officeart/2005/8/layout/process4"/>
    <dgm:cxn modelId="{F8AF4C58-099F-4E32-AAE3-66BE0F677D18}" type="presParOf" srcId="{90CCA9D5-782C-48A0-A6E6-941EBA831A25}" destId="{5C50950D-07F0-48EC-B1C4-ADF7ACA13C32}" srcOrd="2" destOrd="0" presId="urn:microsoft.com/office/officeart/2005/8/layout/process4"/>
    <dgm:cxn modelId="{8EC1514C-6756-4C1C-A04B-9EC6369D2B13}" type="presParOf" srcId="{5C50950D-07F0-48EC-B1C4-ADF7ACA13C32}" destId="{91BC8359-2FBA-4E51-BD19-8263A1C60191}" srcOrd="0" destOrd="0" presId="urn:microsoft.com/office/officeart/2005/8/layout/process4"/>
    <dgm:cxn modelId="{C7F1480D-E5C6-43C6-94B1-500EBB220D72}" type="presParOf" srcId="{90CCA9D5-782C-48A0-A6E6-941EBA831A25}" destId="{5D53D085-BAC3-4466-A2F7-4804E771D085}" srcOrd="3" destOrd="0" presId="urn:microsoft.com/office/officeart/2005/8/layout/process4"/>
    <dgm:cxn modelId="{586FF210-A321-45E9-AC2B-19362B4DCED1}" type="presParOf" srcId="{90CCA9D5-782C-48A0-A6E6-941EBA831A25}" destId="{76CD45AB-EC8D-466B-A2DC-96305E55BCDB}" srcOrd="4" destOrd="0" presId="urn:microsoft.com/office/officeart/2005/8/layout/process4"/>
    <dgm:cxn modelId="{CCBC75E8-7D7F-4F63-96E2-4A04516B65FE}" type="presParOf" srcId="{76CD45AB-EC8D-466B-A2DC-96305E55BCDB}" destId="{E417434F-1469-4AD9-81B5-F1D6D963444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EF8624B-50EE-4B39-93CF-9968E80C130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13085A1-E11C-4EF5-8B1B-164FD033658E}">
      <dgm:prSet/>
      <dgm:spPr/>
      <dgm:t>
        <a:bodyPr/>
        <a:lstStyle/>
        <a:p>
          <a:pPr rtl="0"/>
          <a:r>
            <a:rPr lang="ru-RU" smtClean="0"/>
            <a:t>Функция экономического характера</a:t>
          </a:r>
          <a:endParaRPr lang="ru-RU"/>
        </a:p>
      </dgm:t>
    </dgm:pt>
    <dgm:pt modelId="{C06FF6D1-4120-4E6D-9A71-096BCF17A2D9}" type="parTrans" cxnId="{8791DAAB-4D6F-47AF-8157-865FF94BEFED}">
      <dgm:prSet/>
      <dgm:spPr/>
      <dgm:t>
        <a:bodyPr/>
        <a:lstStyle/>
        <a:p>
          <a:endParaRPr lang="ru-RU"/>
        </a:p>
      </dgm:t>
    </dgm:pt>
    <dgm:pt modelId="{9B042EFA-AE5D-4024-A111-63DB8C05BBED}" type="sibTrans" cxnId="{8791DAAB-4D6F-47AF-8157-865FF94BEFED}">
      <dgm:prSet/>
      <dgm:spPr/>
      <dgm:t>
        <a:bodyPr/>
        <a:lstStyle/>
        <a:p>
          <a:endParaRPr lang="ru-RU"/>
        </a:p>
      </dgm:t>
    </dgm:pt>
    <dgm:pt modelId="{50A462F4-D2F6-4605-B70C-7EC8ED02D592}">
      <dgm:prSet/>
      <dgm:spPr/>
      <dgm:t>
        <a:bodyPr/>
        <a:lstStyle/>
        <a:p>
          <a:pPr rtl="0"/>
          <a:r>
            <a:rPr lang="ru-RU" smtClean="0"/>
            <a:t>Функция социального характера</a:t>
          </a:r>
          <a:endParaRPr lang="ru-RU"/>
        </a:p>
      </dgm:t>
    </dgm:pt>
    <dgm:pt modelId="{F68E3890-0F78-4BEB-92E3-0BF5158EAF94}" type="parTrans" cxnId="{570501E4-DBDF-4DC6-9718-5F7A32575220}">
      <dgm:prSet/>
      <dgm:spPr/>
      <dgm:t>
        <a:bodyPr/>
        <a:lstStyle/>
        <a:p>
          <a:endParaRPr lang="ru-RU"/>
        </a:p>
      </dgm:t>
    </dgm:pt>
    <dgm:pt modelId="{120162E2-88F1-4DBA-B0ED-A680CE879B96}" type="sibTrans" cxnId="{570501E4-DBDF-4DC6-9718-5F7A32575220}">
      <dgm:prSet/>
      <dgm:spPr/>
      <dgm:t>
        <a:bodyPr/>
        <a:lstStyle/>
        <a:p>
          <a:endParaRPr lang="ru-RU"/>
        </a:p>
      </dgm:t>
    </dgm:pt>
    <dgm:pt modelId="{26B9F401-E029-453B-AF89-41194BE7FD08}">
      <dgm:prSet/>
      <dgm:spPr/>
      <dgm:t>
        <a:bodyPr/>
        <a:lstStyle/>
        <a:p>
          <a:pPr rtl="0"/>
          <a:r>
            <a:rPr lang="ru-RU" smtClean="0"/>
            <a:t>Функция гуманитарного характера</a:t>
          </a:r>
          <a:endParaRPr lang="ru-RU"/>
        </a:p>
      </dgm:t>
    </dgm:pt>
    <dgm:pt modelId="{9281D789-ABF8-4798-8E29-1887838E018F}" type="parTrans" cxnId="{FC26120E-6BB3-497A-9256-C8B9D2682FA9}">
      <dgm:prSet/>
      <dgm:spPr/>
      <dgm:t>
        <a:bodyPr/>
        <a:lstStyle/>
        <a:p>
          <a:endParaRPr lang="ru-RU"/>
        </a:p>
      </dgm:t>
    </dgm:pt>
    <dgm:pt modelId="{129BB246-53E7-48D6-83A9-5DCF40B3B550}" type="sibTrans" cxnId="{FC26120E-6BB3-497A-9256-C8B9D2682FA9}">
      <dgm:prSet/>
      <dgm:spPr/>
      <dgm:t>
        <a:bodyPr/>
        <a:lstStyle/>
        <a:p>
          <a:endParaRPr lang="ru-RU"/>
        </a:p>
      </dgm:t>
    </dgm:pt>
    <dgm:pt modelId="{33BAB7B1-10CE-4AD3-8507-3444E98A59AC}" type="pres">
      <dgm:prSet presAssocID="{EEF8624B-50EE-4B39-93CF-9968E80C130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B060AB5-7120-4041-8520-B697FBAFA0AD}" type="pres">
      <dgm:prSet presAssocID="{A13085A1-E11C-4EF5-8B1B-164FD033658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921A6C-3B81-425B-A43F-8E94F31BC018}" type="pres">
      <dgm:prSet presAssocID="{9B042EFA-AE5D-4024-A111-63DB8C05BBED}" presName="spacer" presStyleCnt="0"/>
      <dgm:spPr/>
    </dgm:pt>
    <dgm:pt modelId="{22B07DAA-4737-4E88-B6FC-D4D469F60A0C}" type="pres">
      <dgm:prSet presAssocID="{50A462F4-D2F6-4605-B70C-7EC8ED02D59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54B431-6E40-44DE-833F-D1462E742E1E}" type="pres">
      <dgm:prSet presAssocID="{120162E2-88F1-4DBA-B0ED-A680CE879B96}" presName="spacer" presStyleCnt="0"/>
      <dgm:spPr/>
    </dgm:pt>
    <dgm:pt modelId="{5056CAF2-5903-4085-89CA-DEBDDCAEB137}" type="pres">
      <dgm:prSet presAssocID="{26B9F401-E029-453B-AF89-41194BE7FD0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0501E4-DBDF-4DC6-9718-5F7A32575220}" srcId="{EEF8624B-50EE-4B39-93CF-9968E80C1301}" destId="{50A462F4-D2F6-4605-B70C-7EC8ED02D592}" srcOrd="1" destOrd="0" parTransId="{F68E3890-0F78-4BEB-92E3-0BF5158EAF94}" sibTransId="{120162E2-88F1-4DBA-B0ED-A680CE879B96}"/>
    <dgm:cxn modelId="{FC26120E-6BB3-497A-9256-C8B9D2682FA9}" srcId="{EEF8624B-50EE-4B39-93CF-9968E80C1301}" destId="{26B9F401-E029-453B-AF89-41194BE7FD08}" srcOrd="2" destOrd="0" parTransId="{9281D789-ABF8-4798-8E29-1887838E018F}" sibTransId="{129BB246-53E7-48D6-83A9-5DCF40B3B550}"/>
    <dgm:cxn modelId="{418BAF34-EFF8-446C-B53C-A2C2F7A6ADEA}" type="presOf" srcId="{50A462F4-D2F6-4605-B70C-7EC8ED02D592}" destId="{22B07DAA-4737-4E88-B6FC-D4D469F60A0C}" srcOrd="0" destOrd="0" presId="urn:microsoft.com/office/officeart/2005/8/layout/vList2"/>
    <dgm:cxn modelId="{F9ED4B17-211D-4AB9-873D-9781DBCF1EA6}" type="presOf" srcId="{EEF8624B-50EE-4B39-93CF-9968E80C1301}" destId="{33BAB7B1-10CE-4AD3-8507-3444E98A59AC}" srcOrd="0" destOrd="0" presId="urn:microsoft.com/office/officeart/2005/8/layout/vList2"/>
    <dgm:cxn modelId="{00526C03-8625-48A3-B186-1CE627E9F218}" type="presOf" srcId="{26B9F401-E029-453B-AF89-41194BE7FD08}" destId="{5056CAF2-5903-4085-89CA-DEBDDCAEB137}" srcOrd="0" destOrd="0" presId="urn:microsoft.com/office/officeart/2005/8/layout/vList2"/>
    <dgm:cxn modelId="{8791DAAB-4D6F-47AF-8157-865FF94BEFED}" srcId="{EEF8624B-50EE-4B39-93CF-9968E80C1301}" destId="{A13085A1-E11C-4EF5-8B1B-164FD033658E}" srcOrd="0" destOrd="0" parTransId="{C06FF6D1-4120-4E6D-9A71-096BCF17A2D9}" sibTransId="{9B042EFA-AE5D-4024-A111-63DB8C05BBED}"/>
    <dgm:cxn modelId="{BEEBD6EF-6603-4302-88D4-43CBDFE7E3E5}" type="presOf" srcId="{A13085A1-E11C-4EF5-8B1B-164FD033658E}" destId="{BB060AB5-7120-4041-8520-B697FBAFA0AD}" srcOrd="0" destOrd="0" presId="urn:microsoft.com/office/officeart/2005/8/layout/vList2"/>
    <dgm:cxn modelId="{09BC8D63-661D-47C3-9ACD-5F04BB71C61F}" type="presParOf" srcId="{33BAB7B1-10CE-4AD3-8507-3444E98A59AC}" destId="{BB060AB5-7120-4041-8520-B697FBAFA0AD}" srcOrd="0" destOrd="0" presId="urn:microsoft.com/office/officeart/2005/8/layout/vList2"/>
    <dgm:cxn modelId="{5919B130-59FF-4D38-BD08-C597DE4D843C}" type="presParOf" srcId="{33BAB7B1-10CE-4AD3-8507-3444E98A59AC}" destId="{5A921A6C-3B81-425B-A43F-8E94F31BC018}" srcOrd="1" destOrd="0" presId="urn:microsoft.com/office/officeart/2005/8/layout/vList2"/>
    <dgm:cxn modelId="{33475BFA-08FD-4479-AF88-098C8B168F99}" type="presParOf" srcId="{33BAB7B1-10CE-4AD3-8507-3444E98A59AC}" destId="{22B07DAA-4737-4E88-B6FC-D4D469F60A0C}" srcOrd="2" destOrd="0" presId="urn:microsoft.com/office/officeart/2005/8/layout/vList2"/>
    <dgm:cxn modelId="{D5D2F6B0-E3C0-4E11-BDFF-3AEBEF9B9F62}" type="presParOf" srcId="{33BAB7B1-10CE-4AD3-8507-3444E98A59AC}" destId="{9954B431-6E40-44DE-833F-D1462E742E1E}" srcOrd="3" destOrd="0" presId="urn:microsoft.com/office/officeart/2005/8/layout/vList2"/>
    <dgm:cxn modelId="{978909F1-07EC-460D-947D-DC1179D3BB44}" type="presParOf" srcId="{33BAB7B1-10CE-4AD3-8507-3444E98A59AC}" destId="{5056CAF2-5903-4085-89CA-DEBDDCAEB13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D154F36-270D-41B9-87A3-311D922ED79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B9F020-E01F-47E3-866F-357D977BA729}">
      <dgm:prSet/>
      <dgm:spPr/>
      <dgm:t>
        <a:bodyPr/>
        <a:lstStyle/>
        <a:p>
          <a:pPr rtl="0"/>
          <a:r>
            <a:rPr lang="ru-RU" i="1" dirty="0" smtClean="0"/>
            <a:t>основные </a:t>
          </a:r>
          <a:endParaRPr lang="ru-RU" dirty="0"/>
        </a:p>
      </dgm:t>
    </dgm:pt>
    <dgm:pt modelId="{3AEF7387-09A5-4D1A-8584-4F23FFDCC0FB}" type="parTrans" cxnId="{700DA831-90AB-4992-88C8-619113584806}">
      <dgm:prSet/>
      <dgm:spPr/>
      <dgm:t>
        <a:bodyPr/>
        <a:lstStyle/>
        <a:p>
          <a:endParaRPr lang="ru-RU"/>
        </a:p>
      </dgm:t>
    </dgm:pt>
    <dgm:pt modelId="{C49684BA-CD77-4D7B-BE03-A23815BDA1A8}" type="sibTrans" cxnId="{700DA831-90AB-4992-88C8-619113584806}">
      <dgm:prSet/>
      <dgm:spPr/>
      <dgm:t>
        <a:bodyPr/>
        <a:lstStyle/>
        <a:p>
          <a:endParaRPr lang="ru-RU"/>
        </a:p>
      </dgm:t>
    </dgm:pt>
    <dgm:pt modelId="{3530F317-5D8F-4845-9328-6E23C08FD023}">
      <dgm:prSet/>
      <dgm:spPr/>
      <dgm:t>
        <a:bodyPr/>
        <a:lstStyle/>
        <a:p>
          <a:pPr rtl="0"/>
          <a:r>
            <a:rPr lang="ru-RU" i="1" dirty="0" smtClean="0"/>
            <a:t>специфические</a:t>
          </a:r>
          <a:endParaRPr lang="ru-RU" dirty="0"/>
        </a:p>
      </dgm:t>
    </dgm:pt>
    <dgm:pt modelId="{D0AB3889-637C-465B-A9EA-9AA759481FEC}" type="parTrans" cxnId="{48453598-9612-4D3C-B7AB-ABABD86CB56D}">
      <dgm:prSet/>
      <dgm:spPr/>
      <dgm:t>
        <a:bodyPr/>
        <a:lstStyle/>
        <a:p>
          <a:endParaRPr lang="ru-RU"/>
        </a:p>
      </dgm:t>
    </dgm:pt>
    <dgm:pt modelId="{F85B5682-C853-4E7B-8180-CD75BC0C00C1}" type="sibTrans" cxnId="{48453598-9612-4D3C-B7AB-ABABD86CB56D}">
      <dgm:prSet/>
      <dgm:spPr/>
      <dgm:t>
        <a:bodyPr/>
        <a:lstStyle/>
        <a:p>
          <a:endParaRPr lang="ru-RU"/>
        </a:p>
      </dgm:t>
    </dgm:pt>
    <dgm:pt modelId="{735FC464-A72A-4D82-BBB0-AF8B0A932F08}">
      <dgm:prSet/>
      <dgm:spPr/>
      <dgm:t>
        <a:bodyPr/>
        <a:lstStyle/>
        <a:p>
          <a:pPr rtl="0"/>
          <a:r>
            <a:rPr lang="ru-RU" i="1" dirty="0" smtClean="0"/>
            <a:t>дополнительные</a:t>
          </a:r>
          <a:endParaRPr lang="ru-RU" dirty="0"/>
        </a:p>
      </dgm:t>
    </dgm:pt>
    <dgm:pt modelId="{EEFB0BDC-FCE3-4EB9-BFB5-B653CC2A889C}" type="parTrans" cxnId="{E6F5F407-19FB-4738-B577-CF41CA36700D}">
      <dgm:prSet/>
      <dgm:spPr/>
      <dgm:t>
        <a:bodyPr/>
        <a:lstStyle/>
        <a:p>
          <a:endParaRPr lang="ru-RU"/>
        </a:p>
      </dgm:t>
    </dgm:pt>
    <dgm:pt modelId="{C8451DA6-EDD6-4968-9740-77D53E54F689}" type="sibTrans" cxnId="{E6F5F407-19FB-4738-B577-CF41CA36700D}">
      <dgm:prSet/>
      <dgm:spPr/>
      <dgm:t>
        <a:bodyPr/>
        <a:lstStyle/>
        <a:p>
          <a:endParaRPr lang="ru-RU"/>
        </a:p>
      </dgm:t>
    </dgm:pt>
    <dgm:pt modelId="{253DE097-2A6A-4DEE-B7BA-E5B07C74BD50}" type="pres">
      <dgm:prSet presAssocID="{0D154F36-270D-41B9-87A3-311D922ED79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7ACD50-C0A5-4C75-A39E-8175AA941F01}" type="pres">
      <dgm:prSet presAssocID="{92B9F020-E01F-47E3-866F-357D977BA72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79CD4E-EB2A-48BA-BE8F-6938C4603C6E}" type="pres">
      <dgm:prSet presAssocID="{C49684BA-CD77-4D7B-BE03-A23815BDA1A8}" presName="spacer" presStyleCnt="0"/>
      <dgm:spPr/>
    </dgm:pt>
    <dgm:pt modelId="{B5F03B02-E2E3-4357-9366-B04E75AF4598}" type="pres">
      <dgm:prSet presAssocID="{3530F317-5D8F-4845-9328-6E23C08FD02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53F6A5-3D97-4432-BBD4-F3A121343F38}" type="pres">
      <dgm:prSet presAssocID="{F85B5682-C853-4E7B-8180-CD75BC0C00C1}" presName="spacer" presStyleCnt="0"/>
      <dgm:spPr/>
    </dgm:pt>
    <dgm:pt modelId="{DE6E5533-B6B9-4C82-96C5-22E076308A4F}" type="pres">
      <dgm:prSet presAssocID="{735FC464-A72A-4D82-BBB0-AF8B0A932F0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453598-9612-4D3C-B7AB-ABABD86CB56D}" srcId="{0D154F36-270D-41B9-87A3-311D922ED794}" destId="{3530F317-5D8F-4845-9328-6E23C08FD023}" srcOrd="1" destOrd="0" parTransId="{D0AB3889-637C-465B-A9EA-9AA759481FEC}" sibTransId="{F85B5682-C853-4E7B-8180-CD75BC0C00C1}"/>
    <dgm:cxn modelId="{EFFF56D2-0FD5-4D3E-AA05-B0A84F5E6397}" type="presOf" srcId="{3530F317-5D8F-4845-9328-6E23C08FD023}" destId="{B5F03B02-E2E3-4357-9366-B04E75AF4598}" srcOrd="0" destOrd="0" presId="urn:microsoft.com/office/officeart/2005/8/layout/vList2"/>
    <dgm:cxn modelId="{E6F5F407-19FB-4738-B577-CF41CA36700D}" srcId="{0D154F36-270D-41B9-87A3-311D922ED794}" destId="{735FC464-A72A-4D82-BBB0-AF8B0A932F08}" srcOrd="2" destOrd="0" parTransId="{EEFB0BDC-FCE3-4EB9-BFB5-B653CC2A889C}" sibTransId="{C8451DA6-EDD6-4968-9740-77D53E54F689}"/>
    <dgm:cxn modelId="{56EB77C4-F546-4090-B321-15F625192D34}" type="presOf" srcId="{92B9F020-E01F-47E3-866F-357D977BA729}" destId="{407ACD50-C0A5-4C75-A39E-8175AA941F01}" srcOrd="0" destOrd="0" presId="urn:microsoft.com/office/officeart/2005/8/layout/vList2"/>
    <dgm:cxn modelId="{5264A960-5D7B-443E-B22D-0F5DC8D39432}" type="presOf" srcId="{0D154F36-270D-41B9-87A3-311D922ED794}" destId="{253DE097-2A6A-4DEE-B7BA-E5B07C74BD50}" srcOrd="0" destOrd="0" presId="urn:microsoft.com/office/officeart/2005/8/layout/vList2"/>
    <dgm:cxn modelId="{700DA831-90AB-4992-88C8-619113584806}" srcId="{0D154F36-270D-41B9-87A3-311D922ED794}" destId="{92B9F020-E01F-47E3-866F-357D977BA729}" srcOrd="0" destOrd="0" parTransId="{3AEF7387-09A5-4D1A-8584-4F23FFDCC0FB}" sibTransId="{C49684BA-CD77-4D7B-BE03-A23815BDA1A8}"/>
    <dgm:cxn modelId="{4DF58B7A-E08E-438C-9B2C-28072723C7FA}" type="presOf" srcId="{735FC464-A72A-4D82-BBB0-AF8B0A932F08}" destId="{DE6E5533-B6B9-4C82-96C5-22E076308A4F}" srcOrd="0" destOrd="0" presId="urn:microsoft.com/office/officeart/2005/8/layout/vList2"/>
    <dgm:cxn modelId="{13EAA87D-453A-49AF-94EB-284A8397FB51}" type="presParOf" srcId="{253DE097-2A6A-4DEE-B7BA-E5B07C74BD50}" destId="{407ACD50-C0A5-4C75-A39E-8175AA941F01}" srcOrd="0" destOrd="0" presId="urn:microsoft.com/office/officeart/2005/8/layout/vList2"/>
    <dgm:cxn modelId="{EF142DA8-6F1D-46DC-A413-56BDF92288AE}" type="presParOf" srcId="{253DE097-2A6A-4DEE-B7BA-E5B07C74BD50}" destId="{E279CD4E-EB2A-48BA-BE8F-6938C4603C6E}" srcOrd="1" destOrd="0" presId="urn:microsoft.com/office/officeart/2005/8/layout/vList2"/>
    <dgm:cxn modelId="{E35D1A2C-146B-44ED-A2AF-D1798076EAFD}" type="presParOf" srcId="{253DE097-2A6A-4DEE-B7BA-E5B07C74BD50}" destId="{B5F03B02-E2E3-4357-9366-B04E75AF4598}" srcOrd="2" destOrd="0" presId="urn:microsoft.com/office/officeart/2005/8/layout/vList2"/>
    <dgm:cxn modelId="{80C135C4-3188-43A9-A354-E88C1B0203CE}" type="presParOf" srcId="{253DE097-2A6A-4DEE-B7BA-E5B07C74BD50}" destId="{E053F6A5-3D97-4432-BBD4-F3A121343F38}" srcOrd="3" destOrd="0" presId="urn:microsoft.com/office/officeart/2005/8/layout/vList2"/>
    <dgm:cxn modelId="{0FA36D72-DAA7-42CC-8CFA-BA3951D632F7}" type="presParOf" srcId="{253DE097-2A6A-4DEE-B7BA-E5B07C74BD50}" destId="{DE6E5533-B6B9-4C82-96C5-22E076308A4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8D1B7C-20FB-429A-9261-12A34E10FDC8}">
      <dsp:nvSpPr>
        <dsp:cNvPr id="0" name=""/>
        <dsp:cNvSpPr/>
      </dsp:nvSpPr>
      <dsp:spPr>
        <a:xfrm>
          <a:off x="7861" y="0"/>
          <a:ext cx="3178866" cy="30608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>
              <a:solidFill>
                <a:schemeClr val="bg1"/>
              </a:solidFill>
            </a:rPr>
            <a:t>В основе системы туризма, по мнению швейцарского исследователя К. </a:t>
          </a:r>
          <a:r>
            <a:rPr lang="ru-RU" sz="2400" b="0" kern="1200" dirty="0" err="1" smtClean="0">
              <a:solidFill>
                <a:schemeClr val="bg1"/>
              </a:solidFill>
            </a:rPr>
            <a:t>Каспара</a:t>
          </a:r>
          <a:r>
            <a:rPr lang="ru-RU" sz="2400" b="0" kern="1200" dirty="0" smtClean="0">
              <a:solidFill>
                <a:schemeClr val="bg1"/>
              </a:solidFill>
            </a:rPr>
            <a:t>, лежат </a:t>
          </a:r>
          <a:r>
            <a:rPr lang="ru-RU" sz="2400" b="1" kern="1200" dirty="0" smtClean="0">
              <a:solidFill>
                <a:schemeClr val="tx1"/>
              </a:solidFill>
            </a:rPr>
            <a:t>две </a:t>
          </a:r>
          <a:r>
            <a:rPr lang="ru-RU" sz="2400" b="1" kern="1200" dirty="0" err="1" smtClean="0">
              <a:solidFill>
                <a:schemeClr val="tx1"/>
              </a:solidFill>
            </a:rPr>
            <a:t>субсистемы</a:t>
          </a:r>
          <a:r>
            <a:rPr lang="ru-RU" sz="2400" b="0" kern="1200" dirty="0" smtClean="0">
              <a:solidFill>
                <a:schemeClr val="tx1"/>
              </a:solidFill>
            </a:rPr>
            <a:t>:</a:t>
          </a:r>
          <a:endParaRPr lang="ru-RU" sz="2400" b="0" kern="1200" dirty="0">
            <a:solidFill>
              <a:schemeClr val="tx1"/>
            </a:solidFill>
          </a:endParaRPr>
        </a:p>
      </dsp:txBody>
      <dsp:txXfrm>
        <a:off x="97509" y="89648"/>
        <a:ext cx="2999570" cy="2881507"/>
      </dsp:txXfrm>
    </dsp:sp>
    <dsp:sp modelId="{4D7D16C0-041F-4B44-8313-48F9AAB3F030}">
      <dsp:nvSpPr>
        <dsp:cNvPr id="0" name=""/>
        <dsp:cNvSpPr/>
      </dsp:nvSpPr>
      <dsp:spPr>
        <a:xfrm>
          <a:off x="3720777" y="0"/>
          <a:ext cx="3178866" cy="30608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субъект туризма</a:t>
          </a:r>
          <a:r>
            <a:rPr lang="ru-RU" sz="2400" kern="1200" dirty="0" smtClean="0"/>
            <a:t>, т.е. турист — потребитель туристских услуг со всем многообразием его потребностей и мотивов поведения;</a:t>
          </a:r>
          <a:endParaRPr lang="ru-RU" sz="2400" kern="1200" dirty="0"/>
        </a:p>
      </dsp:txBody>
      <dsp:txXfrm>
        <a:off x="3810425" y="89648"/>
        <a:ext cx="2999570" cy="2881507"/>
      </dsp:txXfrm>
    </dsp:sp>
    <dsp:sp modelId="{4F4FC51B-A102-4686-BDC0-D17C70032DE6}">
      <dsp:nvSpPr>
        <dsp:cNvPr id="0" name=""/>
        <dsp:cNvSpPr/>
      </dsp:nvSpPr>
      <dsp:spPr>
        <a:xfrm>
          <a:off x="7433693" y="0"/>
          <a:ext cx="3178866" cy="30608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объект туризма</a:t>
          </a:r>
          <a:r>
            <a:rPr lang="ru-RU" sz="2400" kern="1200" dirty="0" smtClean="0"/>
            <a:t>, состоящий из трех элементов: </a:t>
          </a:r>
          <a:r>
            <a:rPr lang="ru-RU" sz="2400" b="1" kern="1200" dirty="0" smtClean="0">
              <a:solidFill>
                <a:schemeClr val="tx1"/>
              </a:solidFill>
            </a:rPr>
            <a:t>туристского региона</a:t>
          </a:r>
          <a:r>
            <a:rPr lang="ru-RU" sz="2400" kern="1200" dirty="0" smtClean="0"/>
            <a:t>, туристских предприятий и туристских организаций.</a:t>
          </a:r>
          <a:endParaRPr lang="ru-RU" sz="2400" kern="1200" dirty="0"/>
        </a:p>
      </dsp:txBody>
      <dsp:txXfrm>
        <a:off x="7523341" y="89648"/>
        <a:ext cx="2999570" cy="288150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A88B2A-E5DA-46E7-8CF5-733151E98B73}">
      <dsp:nvSpPr>
        <dsp:cNvPr id="0" name=""/>
        <dsp:cNvSpPr/>
      </dsp:nvSpPr>
      <dsp:spPr>
        <a:xfrm>
          <a:off x="0" y="58069"/>
          <a:ext cx="6512312" cy="1801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1" kern="1200" dirty="0" smtClean="0">
              <a:solidFill>
                <a:schemeClr val="tx1"/>
              </a:solidFill>
            </a:rPr>
            <a:t>Основные</a:t>
          </a:r>
          <a:r>
            <a:rPr lang="ru-RU" sz="2800" i="1" kern="1200" dirty="0" smtClean="0"/>
            <a:t> потребности туристов </a:t>
          </a:r>
          <a:r>
            <a:rPr lang="ru-RU" sz="2800" kern="1200" dirty="0" smtClean="0"/>
            <a:t>— это потребности в передвижении, проживании и питании.</a:t>
          </a:r>
          <a:endParaRPr lang="ru-RU" sz="2800" kern="1200" dirty="0"/>
        </a:p>
      </dsp:txBody>
      <dsp:txXfrm>
        <a:off x="87945" y="146014"/>
        <a:ext cx="6336422" cy="1625670"/>
      </dsp:txXfrm>
    </dsp:sp>
    <dsp:sp modelId="{034D9FDF-E586-410C-B544-B8984E0305D8}">
      <dsp:nvSpPr>
        <dsp:cNvPr id="0" name=""/>
        <dsp:cNvSpPr/>
      </dsp:nvSpPr>
      <dsp:spPr>
        <a:xfrm>
          <a:off x="0" y="1931629"/>
          <a:ext cx="6512312" cy="1801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dirty="0" smtClean="0">
              <a:solidFill>
                <a:schemeClr val="tx1"/>
              </a:solidFill>
            </a:rPr>
            <a:t>Специфические </a:t>
          </a:r>
          <a:r>
            <a:rPr lang="ru-RU" sz="2400" i="1" kern="1200" dirty="0" smtClean="0"/>
            <a:t>потребностей туристов, </a:t>
          </a:r>
          <a:r>
            <a:rPr lang="ru-RU" sz="2400" kern="1200" dirty="0" smtClean="0"/>
            <a:t>являющихся главной целью поездки — потребностей во впечатлениях, развлечениях, деловых встречах, курортном обслуживании.</a:t>
          </a:r>
          <a:endParaRPr lang="ru-RU" sz="2400" kern="1200" dirty="0"/>
        </a:p>
      </dsp:txBody>
      <dsp:txXfrm>
        <a:off x="87945" y="2019574"/>
        <a:ext cx="6336422" cy="1625670"/>
      </dsp:txXfrm>
    </dsp:sp>
    <dsp:sp modelId="{9CA36E64-3FC8-4B21-AE46-D16FD22BE44C}">
      <dsp:nvSpPr>
        <dsp:cNvPr id="0" name=""/>
        <dsp:cNvSpPr/>
      </dsp:nvSpPr>
      <dsp:spPr>
        <a:xfrm>
          <a:off x="0" y="3805190"/>
          <a:ext cx="6512312" cy="1801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i="1" kern="1200" dirty="0" smtClean="0">
              <a:solidFill>
                <a:schemeClr val="tx1"/>
              </a:solidFill>
            </a:rPr>
            <a:t>Дополнительные</a:t>
          </a:r>
          <a:r>
            <a:rPr lang="ru-RU" sz="2500" i="1" kern="1200" dirty="0" smtClean="0"/>
            <a:t> потребности туристов </a:t>
          </a:r>
          <a:r>
            <a:rPr lang="ru-RU" sz="2500" kern="1200" dirty="0" smtClean="0"/>
            <a:t>удовлетворяются услугами предприятий сервиса, торговли, культурных и развлекательных учреждений.</a:t>
          </a:r>
          <a:endParaRPr lang="ru-RU" sz="2500" kern="1200" dirty="0"/>
        </a:p>
      </dsp:txBody>
      <dsp:txXfrm>
        <a:off x="87945" y="3893135"/>
        <a:ext cx="6336422" cy="162567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D3B4ED-307F-4822-A536-5F3F88C3C4CE}">
      <dsp:nvSpPr>
        <dsp:cNvPr id="0" name=""/>
        <dsp:cNvSpPr/>
      </dsp:nvSpPr>
      <dsp:spPr>
        <a:xfrm>
          <a:off x="2678" y="1659740"/>
          <a:ext cx="5025211" cy="25126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i="1" kern="1200" dirty="0" smtClean="0">
              <a:solidFill>
                <a:schemeClr val="tx1"/>
              </a:solidFill>
            </a:rPr>
            <a:t>Прямое влияние </a:t>
          </a:r>
          <a:r>
            <a:rPr lang="ru-RU" sz="2600" kern="1200" dirty="0" smtClean="0"/>
            <a:t>туризма — результат расходов туристов на покупку услуг и товаров туризма.</a:t>
          </a:r>
          <a:endParaRPr lang="ru-RU" sz="2600" kern="1200" dirty="0"/>
        </a:p>
      </dsp:txBody>
      <dsp:txXfrm>
        <a:off x="2678" y="1659740"/>
        <a:ext cx="5025211" cy="2512605"/>
      </dsp:txXfrm>
    </dsp:sp>
    <dsp:sp modelId="{2CAAFB97-4B82-4CE0-9686-531E4E49E924}">
      <dsp:nvSpPr>
        <dsp:cNvPr id="0" name=""/>
        <dsp:cNvSpPr/>
      </dsp:nvSpPr>
      <dsp:spPr>
        <a:xfrm>
          <a:off x="6083184" y="1659740"/>
          <a:ext cx="5025211" cy="25126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solidFill>
                <a:schemeClr val="tx1"/>
              </a:solidFill>
            </a:rPr>
            <a:t>Туристские расходы </a:t>
          </a:r>
          <a:r>
            <a:rPr lang="ru-RU" sz="2600" kern="1200" dirty="0" smtClean="0"/>
            <a:t>определяются как общая сумма потребительских расходов, производимых посетителем или от его имени в ходе поездки и во время пребывания в месте назначения.</a:t>
          </a:r>
          <a:endParaRPr lang="ru-RU" sz="2600" kern="1200" dirty="0"/>
        </a:p>
      </dsp:txBody>
      <dsp:txXfrm>
        <a:off x="6083184" y="1659740"/>
        <a:ext cx="5025211" cy="251260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1568A8-E70A-48CE-B4CB-36CF15646A1B}">
      <dsp:nvSpPr>
        <dsp:cNvPr id="0" name=""/>
        <dsp:cNvSpPr/>
      </dsp:nvSpPr>
      <dsp:spPr>
        <a:xfrm>
          <a:off x="1098351" y="2759"/>
          <a:ext cx="2885405" cy="17312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комплексные поездки, пакет услуг на отдых и комплексные туры</a:t>
          </a:r>
          <a:endParaRPr lang="ru-RU" sz="2400" kern="1200" dirty="0"/>
        </a:p>
      </dsp:txBody>
      <dsp:txXfrm>
        <a:off x="1098351" y="2759"/>
        <a:ext cx="2885405" cy="1731243"/>
      </dsp:txXfrm>
    </dsp:sp>
    <dsp:sp modelId="{FD95376C-76AC-413D-9288-C66B86AFB860}">
      <dsp:nvSpPr>
        <dsp:cNvPr id="0" name=""/>
        <dsp:cNvSpPr/>
      </dsp:nvSpPr>
      <dsp:spPr>
        <a:xfrm>
          <a:off x="4272297" y="2759"/>
          <a:ext cx="2885405" cy="17312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размещение</a:t>
          </a:r>
          <a:endParaRPr lang="ru-RU" sz="3600" kern="1200" dirty="0"/>
        </a:p>
      </dsp:txBody>
      <dsp:txXfrm>
        <a:off x="4272297" y="2759"/>
        <a:ext cx="2885405" cy="1731243"/>
      </dsp:txXfrm>
    </dsp:sp>
    <dsp:sp modelId="{D1B75D2B-2C59-4ECE-A883-34A51F567B00}">
      <dsp:nvSpPr>
        <dsp:cNvPr id="0" name=""/>
        <dsp:cNvSpPr/>
      </dsp:nvSpPr>
      <dsp:spPr>
        <a:xfrm>
          <a:off x="7446243" y="2759"/>
          <a:ext cx="2885405" cy="17312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питание и напитки</a:t>
          </a:r>
          <a:endParaRPr lang="ru-RU" sz="3600" kern="1200" dirty="0"/>
        </a:p>
      </dsp:txBody>
      <dsp:txXfrm>
        <a:off x="7446243" y="2759"/>
        <a:ext cx="2885405" cy="1731243"/>
      </dsp:txXfrm>
    </dsp:sp>
    <dsp:sp modelId="{DED71C8A-D560-4119-A0F8-FE9ED38F4ECB}">
      <dsp:nvSpPr>
        <dsp:cNvPr id="0" name=""/>
        <dsp:cNvSpPr/>
      </dsp:nvSpPr>
      <dsp:spPr>
        <a:xfrm>
          <a:off x="1098351" y="2022543"/>
          <a:ext cx="2885405" cy="17312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/>
            <a:t>транспорт</a:t>
          </a:r>
          <a:endParaRPr lang="ru-RU" sz="4400" kern="1200" dirty="0"/>
        </a:p>
      </dsp:txBody>
      <dsp:txXfrm>
        <a:off x="1098351" y="2022543"/>
        <a:ext cx="2885405" cy="1731243"/>
      </dsp:txXfrm>
    </dsp:sp>
    <dsp:sp modelId="{17C6AC65-AF0A-4DFE-AC42-C3641B4B04BD}">
      <dsp:nvSpPr>
        <dsp:cNvPr id="0" name=""/>
        <dsp:cNvSpPr/>
      </dsp:nvSpPr>
      <dsp:spPr>
        <a:xfrm>
          <a:off x="4272297" y="2022543"/>
          <a:ext cx="2885405" cy="17312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рекреационные, культурные и спортивные виды деятельности</a:t>
          </a:r>
          <a:endParaRPr lang="ru-RU" sz="2400" kern="1200" dirty="0"/>
        </a:p>
      </dsp:txBody>
      <dsp:txXfrm>
        <a:off x="4272297" y="2022543"/>
        <a:ext cx="2885405" cy="1731243"/>
      </dsp:txXfrm>
    </dsp:sp>
    <dsp:sp modelId="{F25EAD8C-7E8E-4CA5-A7E4-F51DF99D2E7C}">
      <dsp:nvSpPr>
        <dsp:cNvPr id="0" name=""/>
        <dsp:cNvSpPr/>
      </dsp:nvSpPr>
      <dsp:spPr>
        <a:xfrm>
          <a:off x="7446243" y="2022543"/>
          <a:ext cx="2885405" cy="17312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посещение магазинов</a:t>
          </a:r>
          <a:endParaRPr lang="ru-RU" sz="3600" kern="1200" dirty="0"/>
        </a:p>
      </dsp:txBody>
      <dsp:txXfrm>
        <a:off x="7446243" y="2022543"/>
        <a:ext cx="2885405" cy="1731243"/>
      </dsp:txXfrm>
    </dsp:sp>
    <dsp:sp modelId="{2019328A-EA6D-4710-996F-7AFA7E4667D8}">
      <dsp:nvSpPr>
        <dsp:cNvPr id="0" name=""/>
        <dsp:cNvSpPr/>
      </dsp:nvSpPr>
      <dsp:spPr>
        <a:xfrm>
          <a:off x="4272297" y="4042327"/>
          <a:ext cx="2885405" cy="17312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прочее (страхование путешествий, комиссионные сборы за обмен валюты и дорожных чеков, расходы по связи и т.п.).</a:t>
          </a:r>
          <a:endParaRPr lang="ru-RU" sz="2000" kern="1200" dirty="0"/>
        </a:p>
      </dsp:txBody>
      <dsp:txXfrm>
        <a:off x="4272297" y="4042327"/>
        <a:ext cx="2885405" cy="173124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9DE8CC-3766-4CB7-8942-448DBA0D1CA9}">
      <dsp:nvSpPr>
        <dsp:cNvPr id="0" name=""/>
        <dsp:cNvSpPr/>
      </dsp:nvSpPr>
      <dsp:spPr>
        <a:xfrm>
          <a:off x="78581" y="491"/>
          <a:ext cx="3094136" cy="18564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поляризация и коммерциализация интересов различных групп населения;</a:t>
          </a:r>
          <a:endParaRPr lang="ru-RU" sz="2000" kern="1200"/>
        </a:p>
      </dsp:txBody>
      <dsp:txXfrm>
        <a:off x="78581" y="491"/>
        <a:ext cx="3094136" cy="1856482"/>
      </dsp:txXfrm>
    </dsp:sp>
    <dsp:sp modelId="{BB5336B7-90BD-4BE3-A389-992CA7430EB1}">
      <dsp:nvSpPr>
        <dsp:cNvPr id="0" name=""/>
        <dsp:cNvSpPr/>
      </dsp:nvSpPr>
      <dsp:spPr>
        <a:xfrm>
          <a:off x="3482131" y="491"/>
          <a:ext cx="3094136" cy="18564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возрастание роли неквалифицированного труда;</a:t>
          </a:r>
          <a:endParaRPr lang="ru-RU" sz="2000" kern="1200"/>
        </a:p>
      </dsp:txBody>
      <dsp:txXfrm>
        <a:off x="3482131" y="491"/>
        <a:ext cx="3094136" cy="1856482"/>
      </dsp:txXfrm>
    </dsp:sp>
    <dsp:sp modelId="{182F40F3-5748-48FE-A6DA-24C88D8E0BD8}">
      <dsp:nvSpPr>
        <dsp:cNvPr id="0" name=""/>
        <dsp:cNvSpPr/>
      </dsp:nvSpPr>
      <dsp:spPr>
        <a:xfrm>
          <a:off x="6885682" y="491"/>
          <a:ext cx="3094136" cy="18564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рост числа отклонений от принятых в обществе норм поведения (хулиганство, алкоголизм, проституция);</a:t>
          </a:r>
          <a:endParaRPr lang="ru-RU" sz="2000" kern="1200"/>
        </a:p>
      </dsp:txBody>
      <dsp:txXfrm>
        <a:off x="6885682" y="491"/>
        <a:ext cx="3094136" cy="1856482"/>
      </dsp:txXfrm>
    </dsp:sp>
    <dsp:sp modelId="{0DF8E2FC-A5D5-49D0-A76B-FE7C009908AD}">
      <dsp:nvSpPr>
        <dsp:cNvPr id="0" name=""/>
        <dsp:cNvSpPr/>
      </dsp:nvSpPr>
      <dsp:spPr>
        <a:xfrm>
          <a:off x="78581" y="2166386"/>
          <a:ext cx="3094136" cy="18564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коммерциализация культуры;</a:t>
          </a:r>
          <a:endParaRPr lang="ru-RU" sz="2000" kern="1200"/>
        </a:p>
      </dsp:txBody>
      <dsp:txXfrm>
        <a:off x="78581" y="2166386"/>
        <a:ext cx="3094136" cy="1856482"/>
      </dsp:txXfrm>
    </dsp:sp>
    <dsp:sp modelId="{0D6541F6-7056-4DEF-A79A-669E83444E24}">
      <dsp:nvSpPr>
        <dsp:cNvPr id="0" name=""/>
        <dsp:cNvSpPr/>
      </dsp:nvSpPr>
      <dsp:spPr>
        <a:xfrm>
          <a:off x="3482131" y="2166386"/>
          <a:ext cx="3094136" cy="18564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потеря самобытности того или иного региона;</a:t>
          </a:r>
          <a:endParaRPr lang="ru-RU" sz="2000" kern="1200"/>
        </a:p>
      </dsp:txBody>
      <dsp:txXfrm>
        <a:off x="3482131" y="2166386"/>
        <a:ext cx="3094136" cy="1856482"/>
      </dsp:txXfrm>
    </dsp:sp>
    <dsp:sp modelId="{0D97AE52-4A91-44F9-8F4F-66D312C5CFE9}">
      <dsp:nvSpPr>
        <dsp:cNvPr id="0" name=""/>
        <dsp:cNvSpPr/>
      </dsp:nvSpPr>
      <dsp:spPr>
        <a:xfrm>
          <a:off x="6885682" y="2166386"/>
          <a:ext cx="3094136" cy="18564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конфликты между местным населением и туристами</a:t>
          </a:r>
          <a:endParaRPr lang="ru-RU" sz="2000" kern="1200"/>
        </a:p>
      </dsp:txBody>
      <dsp:txXfrm>
        <a:off x="6885682" y="2166386"/>
        <a:ext cx="3094136" cy="18564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D1E33D-A7B2-496A-A9CC-90814D9B7030}">
      <dsp:nvSpPr>
        <dsp:cNvPr id="0" name=""/>
        <dsp:cNvSpPr/>
      </dsp:nvSpPr>
      <dsp:spPr>
        <a:xfrm>
          <a:off x="0" y="0"/>
          <a:ext cx="10720225" cy="228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chemeClr val="tx1"/>
              </a:solidFill>
            </a:rPr>
            <a:t>Туристский регион </a:t>
          </a:r>
          <a:r>
            <a:rPr lang="ru-RU" sz="3200" kern="1200" dirty="0" smtClean="0"/>
            <a:t>— это территория, располагающая объектами туристского интереса и предлагающая определенный набор услуг, необходимых для удовлетворения потребностей туристов.</a:t>
          </a:r>
          <a:endParaRPr lang="ru-RU" sz="3200" kern="1200" dirty="0"/>
        </a:p>
      </dsp:txBody>
      <dsp:txXfrm>
        <a:off x="111488" y="111488"/>
        <a:ext cx="10497249" cy="20608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D5AB7A-5FA0-411B-8FB3-92139DC6983B}">
      <dsp:nvSpPr>
        <dsp:cNvPr id="0" name=""/>
        <dsp:cNvSpPr/>
      </dsp:nvSpPr>
      <dsp:spPr>
        <a:xfrm>
          <a:off x="0" y="638"/>
          <a:ext cx="110397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D827EE-AD5F-415C-9DC6-AA93DF262E00}">
      <dsp:nvSpPr>
        <dsp:cNvPr id="0" name=""/>
        <dsp:cNvSpPr/>
      </dsp:nvSpPr>
      <dsp:spPr>
        <a:xfrm>
          <a:off x="0" y="638"/>
          <a:ext cx="11039708" cy="1045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solidFill>
                <a:srgbClr val="FF0000"/>
              </a:solidFill>
            </a:rPr>
            <a:t>Европейский</a:t>
          </a:r>
          <a:r>
            <a:rPr lang="ru-RU" sz="2600" kern="1200" dirty="0" smtClean="0"/>
            <a:t> — страны Европы, включая все бывшие республики СССР, а также государства Восточного Средиземноморья (Израиль, Кипр, Турция);</a:t>
          </a:r>
          <a:endParaRPr lang="ru-RU" sz="2600" kern="1200" dirty="0"/>
        </a:p>
      </dsp:txBody>
      <dsp:txXfrm>
        <a:off x="0" y="638"/>
        <a:ext cx="11039708" cy="1045728"/>
      </dsp:txXfrm>
    </dsp:sp>
    <dsp:sp modelId="{22532526-00F5-4E80-A989-BAB566D17AF3}">
      <dsp:nvSpPr>
        <dsp:cNvPr id="0" name=""/>
        <dsp:cNvSpPr/>
      </dsp:nvSpPr>
      <dsp:spPr>
        <a:xfrm>
          <a:off x="0" y="1046367"/>
          <a:ext cx="110397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20DE0D-79B0-4F65-A03B-49233D1B06BC}">
      <dsp:nvSpPr>
        <dsp:cNvPr id="0" name=""/>
        <dsp:cNvSpPr/>
      </dsp:nvSpPr>
      <dsp:spPr>
        <a:xfrm>
          <a:off x="0" y="1046367"/>
          <a:ext cx="11039708" cy="1045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solidFill>
                <a:srgbClr val="FF0000"/>
              </a:solidFill>
            </a:rPr>
            <a:t>Американский </a:t>
          </a:r>
          <a:r>
            <a:rPr lang="ru-RU" sz="2600" kern="1200" dirty="0" smtClean="0"/>
            <a:t>— страны Северной, Южной, Центральной Америки, островные государства и территории Карибского бассейна;</a:t>
          </a:r>
          <a:endParaRPr lang="ru-RU" sz="2600" kern="1200" dirty="0"/>
        </a:p>
      </dsp:txBody>
      <dsp:txXfrm>
        <a:off x="0" y="1046367"/>
        <a:ext cx="11039708" cy="1045728"/>
      </dsp:txXfrm>
    </dsp:sp>
    <dsp:sp modelId="{2C069D2A-3D52-421A-9CDC-7308E5D62FD3}">
      <dsp:nvSpPr>
        <dsp:cNvPr id="0" name=""/>
        <dsp:cNvSpPr/>
      </dsp:nvSpPr>
      <dsp:spPr>
        <a:xfrm>
          <a:off x="0" y="2092096"/>
          <a:ext cx="110397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22C0D1-3B04-4B7F-A922-D56150C4CDB3}">
      <dsp:nvSpPr>
        <dsp:cNvPr id="0" name=""/>
        <dsp:cNvSpPr/>
      </dsp:nvSpPr>
      <dsp:spPr>
        <a:xfrm>
          <a:off x="0" y="2092096"/>
          <a:ext cx="11039708" cy="1045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solidFill>
                <a:srgbClr val="FF0000"/>
              </a:solidFill>
            </a:rPr>
            <a:t>Азиатско-Тихоокеанский</a:t>
          </a:r>
          <a:r>
            <a:rPr lang="ru-RU" sz="2600" kern="1200" dirty="0" smtClean="0"/>
            <a:t> — страны Восточной, Юго-Восточной и Южной Азии, Австралия и Океания;</a:t>
          </a:r>
          <a:endParaRPr lang="ru-RU" sz="2600" kern="1200" dirty="0"/>
        </a:p>
      </dsp:txBody>
      <dsp:txXfrm>
        <a:off x="0" y="2092096"/>
        <a:ext cx="11039708" cy="1045728"/>
      </dsp:txXfrm>
    </dsp:sp>
    <dsp:sp modelId="{EA072FF0-2741-4139-9741-E24385ACAFF0}">
      <dsp:nvSpPr>
        <dsp:cNvPr id="0" name=""/>
        <dsp:cNvSpPr/>
      </dsp:nvSpPr>
      <dsp:spPr>
        <a:xfrm>
          <a:off x="0" y="3137824"/>
          <a:ext cx="110397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B8A39D-5E1D-4FE2-9AAA-BAB67DD18EF1}">
      <dsp:nvSpPr>
        <dsp:cNvPr id="0" name=""/>
        <dsp:cNvSpPr/>
      </dsp:nvSpPr>
      <dsp:spPr>
        <a:xfrm>
          <a:off x="0" y="3137824"/>
          <a:ext cx="11039708" cy="1045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solidFill>
                <a:srgbClr val="FF0000"/>
              </a:solidFill>
            </a:rPr>
            <a:t>Африканский </a:t>
          </a:r>
          <a:r>
            <a:rPr lang="ru-RU" sz="2600" kern="1200" dirty="0" smtClean="0"/>
            <a:t>— страны Африки, кроме Египта и Ливии;</a:t>
          </a:r>
          <a:endParaRPr lang="ru-RU" sz="2600" kern="1200" dirty="0"/>
        </a:p>
      </dsp:txBody>
      <dsp:txXfrm>
        <a:off x="0" y="3137824"/>
        <a:ext cx="11039708" cy="1045728"/>
      </dsp:txXfrm>
    </dsp:sp>
    <dsp:sp modelId="{ACC533A7-D810-4407-BADC-619EB3D08B0A}">
      <dsp:nvSpPr>
        <dsp:cNvPr id="0" name=""/>
        <dsp:cNvSpPr/>
      </dsp:nvSpPr>
      <dsp:spPr>
        <a:xfrm>
          <a:off x="0" y="4183553"/>
          <a:ext cx="110397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18B922-96F5-4E17-BA26-CC31B73C75E6}">
      <dsp:nvSpPr>
        <dsp:cNvPr id="0" name=""/>
        <dsp:cNvSpPr/>
      </dsp:nvSpPr>
      <dsp:spPr>
        <a:xfrm>
          <a:off x="0" y="4183553"/>
          <a:ext cx="11039708" cy="1045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solidFill>
                <a:srgbClr val="FF0000"/>
              </a:solidFill>
            </a:rPr>
            <a:t>Ближневосточный</a:t>
          </a:r>
          <a:r>
            <a:rPr lang="ru-RU" sz="2600" kern="1200" dirty="0" smtClean="0"/>
            <a:t> — страны Западной и Юго-Западной Азии, Египет и Ливия.</a:t>
          </a:r>
          <a:endParaRPr lang="ru-RU" sz="2600" kern="1200" dirty="0"/>
        </a:p>
      </dsp:txBody>
      <dsp:txXfrm>
        <a:off x="0" y="4183553"/>
        <a:ext cx="11039708" cy="10457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6B3C5A-8559-4090-A012-4BFED3E809FE}">
      <dsp:nvSpPr>
        <dsp:cNvPr id="0" name=""/>
        <dsp:cNvSpPr/>
      </dsp:nvSpPr>
      <dsp:spPr>
        <a:xfrm>
          <a:off x="0" y="38847"/>
          <a:ext cx="10455383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smtClean="0"/>
            <a:t>Объект туризма</a:t>
          </a:r>
          <a:endParaRPr lang="ru-RU" sz="3300" kern="1200"/>
        </a:p>
      </dsp:txBody>
      <dsp:txXfrm>
        <a:off x="38638" y="77485"/>
        <a:ext cx="10378107" cy="714229"/>
      </dsp:txXfrm>
    </dsp:sp>
    <dsp:sp modelId="{AD6F1082-ABBC-4E5B-8DB9-7B05213B6067}">
      <dsp:nvSpPr>
        <dsp:cNvPr id="0" name=""/>
        <dsp:cNvSpPr/>
      </dsp:nvSpPr>
      <dsp:spPr>
        <a:xfrm>
          <a:off x="0" y="925392"/>
          <a:ext cx="10455383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smtClean="0"/>
            <a:t>Предприятия</a:t>
          </a:r>
          <a:endParaRPr lang="ru-RU" sz="3300" kern="1200"/>
        </a:p>
      </dsp:txBody>
      <dsp:txXfrm>
        <a:off x="38638" y="964030"/>
        <a:ext cx="10378107" cy="714229"/>
      </dsp:txXfrm>
    </dsp:sp>
    <dsp:sp modelId="{1A589386-CA00-48BF-8812-901004175FB3}">
      <dsp:nvSpPr>
        <dsp:cNvPr id="0" name=""/>
        <dsp:cNvSpPr/>
      </dsp:nvSpPr>
      <dsp:spPr>
        <a:xfrm>
          <a:off x="0" y="1811937"/>
          <a:ext cx="10455383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smtClean="0"/>
            <a:t>Организации </a:t>
          </a:r>
          <a:endParaRPr lang="ru-RU" sz="3300" kern="1200"/>
        </a:p>
      </dsp:txBody>
      <dsp:txXfrm>
        <a:off x="38638" y="1850575"/>
        <a:ext cx="10378107" cy="71422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45DFF4-1CA0-4A08-BEB2-B708BBC14040}">
      <dsp:nvSpPr>
        <dsp:cNvPr id="0" name=""/>
        <dsp:cNvSpPr/>
      </dsp:nvSpPr>
      <dsp:spPr>
        <a:xfrm>
          <a:off x="0" y="0"/>
          <a:ext cx="1025466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998E72-F167-4FED-8616-3A9A8162C434}">
      <dsp:nvSpPr>
        <dsp:cNvPr id="0" name=""/>
        <dsp:cNvSpPr/>
      </dsp:nvSpPr>
      <dsp:spPr>
        <a:xfrm>
          <a:off x="0" y="0"/>
          <a:ext cx="10254661" cy="2661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just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i="1" kern="1200" dirty="0" smtClean="0"/>
            <a:t>Внешние факторы </a:t>
          </a:r>
          <a:r>
            <a:rPr lang="ru-RU" sz="2700" kern="1200" dirty="0" smtClean="0"/>
            <a:t>воздействуют на туризм посредством про- исходящих в жизни общества изменений и имеют неодинаковую значимость для различных элементов системы туризма </a:t>
          </a:r>
          <a:endParaRPr lang="ru-RU" sz="2700" kern="1200" dirty="0"/>
        </a:p>
      </dsp:txBody>
      <dsp:txXfrm>
        <a:off x="0" y="0"/>
        <a:ext cx="10254661" cy="2661341"/>
      </dsp:txXfrm>
    </dsp:sp>
    <dsp:sp modelId="{6EC0C41B-7163-4C02-8A81-78327CBFC731}">
      <dsp:nvSpPr>
        <dsp:cNvPr id="0" name=""/>
        <dsp:cNvSpPr/>
      </dsp:nvSpPr>
      <dsp:spPr>
        <a:xfrm>
          <a:off x="0" y="2661341"/>
          <a:ext cx="1025466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8FDE00-54DD-4E12-B6AD-46D8FD6CFBFE}">
      <dsp:nvSpPr>
        <dsp:cNvPr id="0" name=""/>
        <dsp:cNvSpPr/>
      </dsp:nvSpPr>
      <dsp:spPr>
        <a:xfrm>
          <a:off x="0" y="2661341"/>
          <a:ext cx="10254661" cy="2661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just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i="1" kern="1200" dirty="0" smtClean="0"/>
            <a:t>Внутренние факторы, </a:t>
          </a:r>
          <a:r>
            <a:rPr lang="ru-RU" sz="2700" kern="1200" dirty="0" smtClean="0"/>
            <a:t>воздействующие на туризм, — это ключевые явления и тенденции, проявляющиеся непосредственно в его сфере. К ним в первую очередь относятся материально-технические факторы, связанные с развитием средств размещения, транспорта, предприятий питания, бытового обслуживания, рекреационной сферы, розничной торговли и т.д. </a:t>
          </a:r>
          <a:endParaRPr lang="ru-RU" sz="2700" kern="1200" dirty="0"/>
        </a:p>
      </dsp:txBody>
      <dsp:txXfrm>
        <a:off x="0" y="2661341"/>
        <a:ext cx="10254661" cy="266134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99B83A-3DE3-46AC-8C7B-76DE3240DACD}">
      <dsp:nvSpPr>
        <dsp:cNvPr id="0" name=""/>
        <dsp:cNvSpPr/>
      </dsp:nvSpPr>
      <dsp:spPr>
        <a:xfrm>
          <a:off x="0" y="325672"/>
          <a:ext cx="10917044" cy="1429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население стареет (снижение уровня рождаемости приводит к более высокой доле лиц старших возрастов, численность же младших возрастных групп, в частности от 15 до 24 лет, неуклонно уменьшается);</a:t>
          </a:r>
          <a:endParaRPr lang="ru-RU" sz="2600" kern="1200" dirty="0"/>
        </a:p>
      </dsp:txBody>
      <dsp:txXfrm>
        <a:off x="69794" y="395466"/>
        <a:ext cx="10777456" cy="1290152"/>
      </dsp:txXfrm>
    </dsp:sp>
    <dsp:sp modelId="{0453D4B0-8684-4513-9BF7-A9E2C9B4CBA1}">
      <dsp:nvSpPr>
        <dsp:cNvPr id="0" name=""/>
        <dsp:cNvSpPr/>
      </dsp:nvSpPr>
      <dsp:spPr>
        <a:xfrm>
          <a:off x="0" y="1830292"/>
          <a:ext cx="10917044" cy="1429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увеличивается число работающих женщин, растет их стремление сделать карьеру (это приводит к позднему вступлению в брак, откладыванию рождения ребенка, росту числа бездетных семейных пар);</a:t>
          </a:r>
          <a:endParaRPr lang="ru-RU" sz="2600" kern="1200"/>
        </a:p>
      </dsp:txBody>
      <dsp:txXfrm>
        <a:off x="69794" y="1900086"/>
        <a:ext cx="10777456" cy="1290152"/>
      </dsp:txXfrm>
    </dsp:sp>
    <dsp:sp modelId="{98BCD8BD-DD2F-48D7-A28D-C9393138B520}">
      <dsp:nvSpPr>
        <dsp:cNvPr id="0" name=""/>
        <dsp:cNvSpPr/>
      </dsp:nvSpPr>
      <dsp:spPr>
        <a:xfrm>
          <a:off x="0" y="3334912"/>
          <a:ext cx="10917044" cy="1429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растет число одиноких людей (в крупных городах они составляют до половины всего населения) [8].</a:t>
          </a:r>
          <a:endParaRPr lang="ru-RU" sz="2600" kern="1200" dirty="0"/>
        </a:p>
      </dsp:txBody>
      <dsp:txXfrm>
        <a:off x="69794" y="3404706"/>
        <a:ext cx="10777456" cy="129015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493F87-7F9A-43BF-B2D0-5B7026BC9615}">
      <dsp:nvSpPr>
        <dsp:cNvPr id="0" name=""/>
        <dsp:cNvSpPr/>
      </dsp:nvSpPr>
      <dsp:spPr>
        <a:xfrm>
          <a:off x="0" y="3970415"/>
          <a:ext cx="10939346" cy="13031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152" tIns="327152" rIns="327152" bIns="327152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smtClean="0"/>
            <a:t>«мертвый сезон» (октябрь—декабрь)</a:t>
          </a:r>
          <a:endParaRPr lang="ru-RU" sz="4600" kern="1200"/>
        </a:p>
      </dsp:txBody>
      <dsp:txXfrm>
        <a:off x="0" y="3970415"/>
        <a:ext cx="10939346" cy="1303179"/>
      </dsp:txXfrm>
    </dsp:sp>
    <dsp:sp modelId="{91BC8359-2FBA-4E51-BD19-8263A1C60191}">
      <dsp:nvSpPr>
        <dsp:cNvPr id="0" name=""/>
        <dsp:cNvSpPr/>
      </dsp:nvSpPr>
      <dsp:spPr>
        <a:xfrm rot="10800000">
          <a:off x="0" y="1985673"/>
          <a:ext cx="10939346" cy="200428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152" tIns="327152" rIns="327152" bIns="327152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межсезонье (апрель—июнь, сентябрь) </a:t>
          </a:r>
          <a:endParaRPr lang="ru-RU" sz="4600" kern="1200" dirty="0"/>
        </a:p>
      </dsp:txBody>
      <dsp:txXfrm rot="10800000">
        <a:off x="0" y="1985673"/>
        <a:ext cx="10939346" cy="1302327"/>
      </dsp:txXfrm>
    </dsp:sp>
    <dsp:sp modelId="{E417434F-1469-4AD9-81B5-F1D6D963444E}">
      <dsp:nvSpPr>
        <dsp:cNvPr id="0" name=""/>
        <dsp:cNvSpPr/>
      </dsp:nvSpPr>
      <dsp:spPr>
        <a:xfrm rot="10800000">
          <a:off x="0" y="932"/>
          <a:ext cx="10939346" cy="200428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Сезонность</a:t>
          </a:r>
          <a:r>
            <a:rPr lang="ru-RU" sz="2400" kern="1200" dirty="0" smtClean="0"/>
            <a:t> — это свойство туристских потоков концентрироваться в определенных местах на протяжении небольшого периода времени. С экономической точки зрения она представляет собой повторяющиеся колебания спроса с чередующимися пиками и спадами. </a:t>
          </a:r>
          <a:endParaRPr lang="ru-RU" sz="2400" kern="1200" dirty="0"/>
        </a:p>
      </dsp:txBody>
      <dsp:txXfrm rot="10800000">
        <a:off x="0" y="932"/>
        <a:ext cx="10939346" cy="130232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060AB5-7120-4041-8520-B697FBAFA0AD}">
      <dsp:nvSpPr>
        <dsp:cNvPr id="0" name=""/>
        <dsp:cNvSpPr/>
      </dsp:nvSpPr>
      <dsp:spPr>
        <a:xfrm>
          <a:off x="0" y="489549"/>
          <a:ext cx="10872437" cy="12472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l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kern="1200" smtClean="0"/>
            <a:t>Функция экономического характера</a:t>
          </a:r>
          <a:endParaRPr lang="ru-RU" sz="5200" kern="1200"/>
        </a:p>
      </dsp:txBody>
      <dsp:txXfrm>
        <a:off x="60884" y="550433"/>
        <a:ext cx="10750669" cy="1125452"/>
      </dsp:txXfrm>
    </dsp:sp>
    <dsp:sp modelId="{22B07DAA-4737-4E88-B6FC-D4D469F60A0C}">
      <dsp:nvSpPr>
        <dsp:cNvPr id="0" name=""/>
        <dsp:cNvSpPr/>
      </dsp:nvSpPr>
      <dsp:spPr>
        <a:xfrm>
          <a:off x="0" y="1886529"/>
          <a:ext cx="10872437" cy="12472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l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kern="1200" smtClean="0"/>
            <a:t>Функция социального характера</a:t>
          </a:r>
          <a:endParaRPr lang="ru-RU" sz="5200" kern="1200"/>
        </a:p>
      </dsp:txBody>
      <dsp:txXfrm>
        <a:off x="60884" y="1947413"/>
        <a:ext cx="10750669" cy="1125452"/>
      </dsp:txXfrm>
    </dsp:sp>
    <dsp:sp modelId="{5056CAF2-5903-4085-89CA-DEBDDCAEB137}">
      <dsp:nvSpPr>
        <dsp:cNvPr id="0" name=""/>
        <dsp:cNvSpPr/>
      </dsp:nvSpPr>
      <dsp:spPr>
        <a:xfrm>
          <a:off x="0" y="3283509"/>
          <a:ext cx="10872437" cy="12472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l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kern="1200" smtClean="0"/>
            <a:t>Функция гуманитарного характера</a:t>
          </a:r>
          <a:endParaRPr lang="ru-RU" sz="5200" kern="1200"/>
        </a:p>
      </dsp:txBody>
      <dsp:txXfrm>
        <a:off x="60884" y="3344393"/>
        <a:ext cx="10750669" cy="112545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7ACD50-C0A5-4C75-A39E-8175AA941F01}">
      <dsp:nvSpPr>
        <dsp:cNvPr id="0" name=""/>
        <dsp:cNvSpPr/>
      </dsp:nvSpPr>
      <dsp:spPr>
        <a:xfrm>
          <a:off x="0" y="238920"/>
          <a:ext cx="4910997" cy="1103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i="1" kern="1200" dirty="0" smtClean="0"/>
            <a:t>основные </a:t>
          </a:r>
          <a:endParaRPr lang="ru-RU" sz="4600" kern="1200" dirty="0"/>
        </a:p>
      </dsp:txBody>
      <dsp:txXfrm>
        <a:off x="53859" y="292779"/>
        <a:ext cx="4803279" cy="995592"/>
      </dsp:txXfrm>
    </dsp:sp>
    <dsp:sp modelId="{B5F03B02-E2E3-4357-9366-B04E75AF4598}">
      <dsp:nvSpPr>
        <dsp:cNvPr id="0" name=""/>
        <dsp:cNvSpPr/>
      </dsp:nvSpPr>
      <dsp:spPr>
        <a:xfrm>
          <a:off x="0" y="1474710"/>
          <a:ext cx="4910997" cy="1103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i="1" kern="1200" dirty="0" smtClean="0"/>
            <a:t>специфические</a:t>
          </a:r>
          <a:endParaRPr lang="ru-RU" sz="4600" kern="1200" dirty="0"/>
        </a:p>
      </dsp:txBody>
      <dsp:txXfrm>
        <a:off x="53859" y="1528569"/>
        <a:ext cx="4803279" cy="995592"/>
      </dsp:txXfrm>
    </dsp:sp>
    <dsp:sp modelId="{DE6E5533-B6B9-4C82-96C5-22E076308A4F}">
      <dsp:nvSpPr>
        <dsp:cNvPr id="0" name=""/>
        <dsp:cNvSpPr/>
      </dsp:nvSpPr>
      <dsp:spPr>
        <a:xfrm>
          <a:off x="0" y="2710500"/>
          <a:ext cx="4910997" cy="1103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i="1" kern="1200" dirty="0" smtClean="0"/>
            <a:t>дополнительные</a:t>
          </a:r>
          <a:endParaRPr lang="ru-RU" sz="4600" kern="1200" dirty="0"/>
        </a:p>
      </dsp:txBody>
      <dsp:txXfrm>
        <a:off x="53859" y="2764359"/>
        <a:ext cx="4803279" cy="9955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D6401B-5311-4E03-AFEA-641E880B23B1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80E9D-AC0F-44B8-B28E-A8E0FC574F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769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72BF4-5BEE-48F1-BE77-2F1380949C8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914CE-506F-4111-93DC-8F57093032D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6316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72BF4-5BEE-48F1-BE77-2F1380949C8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914CE-506F-4111-93DC-8F57093032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122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72BF4-5BEE-48F1-BE77-2F1380949C8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914CE-506F-4111-93DC-8F57093032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533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72BF4-5BEE-48F1-BE77-2F1380949C8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914CE-506F-4111-93DC-8F57093032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252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72BF4-5BEE-48F1-BE77-2F1380949C8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914CE-506F-4111-93DC-8F57093032D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1585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72BF4-5BEE-48F1-BE77-2F1380949C8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914CE-506F-4111-93DC-8F57093032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047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72BF4-5BEE-48F1-BE77-2F1380949C8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914CE-506F-4111-93DC-8F57093032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647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72BF4-5BEE-48F1-BE77-2F1380949C8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914CE-506F-4111-93DC-8F57093032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094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72BF4-5BEE-48F1-BE77-2F1380949C8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914CE-506F-4111-93DC-8F57093032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946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1372BF4-5BEE-48F1-BE77-2F1380949C8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7914CE-506F-4111-93DC-8F57093032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053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72BF4-5BEE-48F1-BE77-2F1380949C8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914CE-506F-4111-93DC-8F57093032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074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1372BF4-5BEE-48F1-BE77-2F1380949C87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17914CE-506F-4111-93DC-8F57093032DB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0590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6061" y="-1482444"/>
            <a:ext cx="10058400" cy="3566160"/>
          </a:xfrm>
        </p:spPr>
        <p:txBody>
          <a:bodyPr/>
          <a:lstStyle/>
          <a:p>
            <a:r>
              <a:rPr lang="ru-RU" b="1" smtClean="0"/>
              <a:t>  Введение </a:t>
            </a:r>
            <a:r>
              <a:rPr lang="ru-RU" b="1" dirty="0" smtClean="0"/>
              <a:t>в туризм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3934" y="2548761"/>
            <a:ext cx="10058400" cy="2837278"/>
          </a:xfrm>
        </p:spPr>
        <p:txBody>
          <a:bodyPr>
            <a:normAutofit fontScale="40000" lnSpcReduction="20000"/>
          </a:bodyPr>
          <a:lstStyle/>
          <a:p>
            <a:pPr algn="ctr"/>
            <a:r>
              <a:rPr lang="ru-RU" sz="13900" b="1" dirty="0">
                <a:solidFill>
                  <a:schemeClr val="tx1"/>
                </a:solidFill>
              </a:rPr>
              <a:t>Тема 2. Основные социально-экономические категории туризма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975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-438226"/>
            <a:ext cx="10058400" cy="1450757"/>
          </a:xfrm>
        </p:spPr>
        <p:txBody>
          <a:bodyPr/>
          <a:lstStyle/>
          <a:p>
            <a:pPr algn="ctr"/>
            <a:r>
              <a:rPr lang="ru-RU" dirty="0"/>
              <a:t>2.3.	Функции туризма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1410398"/>
              </p:ext>
            </p:extLst>
          </p:nvPr>
        </p:nvGraphicFramePr>
        <p:xfrm>
          <a:off x="657923" y="1012531"/>
          <a:ext cx="10872438" cy="5020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283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14300"/>
            <a:ext cx="12618719" cy="1371026"/>
          </a:xfrm>
        </p:spPr>
        <p:txBody>
          <a:bodyPr/>
          <a:lstStyle/>
          <a:p>
            <a:pPr algn="ctr"/>
            <a:r>
              <a:rPr lang="ru-RU" dirty="0" smtClean="0"/>
              <a:t>Экономическая функция туризма. Потребности туристов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07211033"/>
              </p:ext>
            </p:extLst>
          </p:nvPr>
        </p:nvGraphicFramePr>
        <p:xfrm>
          <a:off x="374681" y="1846263"/>
          <a:ext cx="4910997" cy="40527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29503733"/>
              </p:ext>
            </p:extLst>
          </p:nvPr>
        </p:nvGraphicFramePr>
        <p:xfrm>
          <a:off x="5430645" y="1014760"/>
          <a:ext cx="6512312" cy="56648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04215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Прямое влияние </a:t>
            </a:r>
            <a:r>
              <a:rPr lang="ru-RU" dirty="0" smtClean="0"/>
              <a:t>туризма. Туристские расходы. 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7213999"/>
              </p:ext>
            </p:extLst>
          </p:nvPr>
        </p:nvGraphicFramePr>
        <p:xfrm>
          <a:off x="508495" y="286603"/>
          <a:ext cx="11111075" cy="5832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385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7989" y="-725379"/>
            <a:ext cx="11229278" cy="1450757"/>
          </a:xfrm>
        </p:spPr>
        <p:txBody>
          <a:bodyPr/>
          <a:lstStyle/>
          <a:p>
            <a:pPr algn="ctr"/>
            <a:r>
              <a:rPr lang="ru-RU" dirty="0" smtClean="0"/>
              <a:t>Статьи туристских расходов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3679354"/>
              </p:ext>
            </p:extLst>
          </p:nvPr>
        </p:nvGraphicFramePr>
        <p:xfrm>
          <a:off x="367989" y="725378"/>
          <a:ext cx="11430001" cy="577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916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Отрицательные аспекты развития туризма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51134"/>
              </p:ext>
            </p:extLst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142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/>
              <a:t>Учебные вопросы: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4829" y="1845734"/>
            <a:ext cx="11374244" cy="4023360"/>
          </a:xfrm>
        </p:spPr>
        <p:txBody>
          <a:bodyPr/>
          <a:lstStyle/>
          <a:p>
            <a:pPr lvl="1"/>
            <a:r>
              <a:rPr lang="ru-RU" sz="4400" dirty="0" smtClean="0"/>
              <a:t>2.1 Туризм </a:t>
            </a:r>
            <a:r>
              <a:rPr lang="ru-RU" sz="4400" dirty="0"/>
              <a:t>как </a:t>
            </a:r>
            <a:r>
              <a:rPr lang="ru-RU" sz="4400" dirty="0" smtClean="0"/>
              <a:t>социально экономическая </a:t>
            </a:r>
            <a:r>
              <a:rPr lang="ru-RU" sz="4400" dirty="0"/>
              <a:t>система</a:t>
            </a:r>
          </a:p>
          <a:p>
            <a:pPr lvl="1"/>
            <a:r>
              <a:rPr lang="ru-RU" sz="4400" dirty="0" smtClean="0"/>
              <a:t>2.2 Факторы</a:t>
            </a:r>
            <a:r>
              <a:rPr lang="ru-RU" sz="4400" dirty="0"/>
              <a:t>, влияющие на развитие туризма</a:t>
            </a:r>
          </a:p>
          <a:p>
            <a:pPr lvl="1"/>
            <a:r>
              <a:rPr lang="ru-RU" sz="4400" dirty="0" smtClean="0"/>
              <a:t>2.3 Функции </a:t>
            </a:r>
            <a:r>
              <a:rPr lang="ru-RU" sz="4400" dirty="0"/>
              <a:t>туризма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674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3679" y="-415924"/>
            <a:ext cx="11162370" cy="1450757"/>
          </a:xfrm>
        </p:spPr>
        <p:txBody>
          <a:bodyPr>
            <a:normAutofit fontScale="90000"/>
          </a:bodyPr>
          <a:lstStyle/>
          <a:p>
            <a:pPr lvl="1" algn="ctr" rtl="0">
              <a:lnSpc>
                <a:spcPct val="85000"/>
              </a:lnSpc>
              <a:spcBef>
                <a:spcPct val="0"/>
              </a:spcBef>
            </a:pPr>
            <a:r>
              <a:rPr lang="ru-RU" sz="4400" b="1" dirty="0" smtClean="0">
                <a:latin typeface="+mj-lt"/>
              </a:rPr>
              <a:t>2.1 Туризм </a:t>
            </a:r>
            <a:r>
              <a:rPr lang="ru-RU" sz="4400" b="1" dirty="0">
                <a:latin typeface="+mj-lt"/>
              </a:rPr>
              <a:t>как социально-экономическая </a:t>
            </a:r>
            <a:r>
              <a:rPr lang="ru-RU" sz="4400" b="1" dirty="0" smtClean="0">
                <a:latin typeface="+mj-lt"/>
              </a:rPr>
              <a:t>система. </a:t>
            </a:r>
            <a:r>
              <a:rPr lang="ru-RU" sz="1400" dirty="0"/>
              <a:t/>
            </a:r>
            <a:br>
              <a:rPr lang="ru-RU" sz="1400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0683349"/>
              </p:ext>
            </p:extLst>
          </p:nvPr>
        </p:nvGraphicFramePr>
        <p:xfrm>
          <a:off x="962350" y="897879"/>
          <a:ext cx="10620422" cy="3060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111710916"/>
              </p:ext>
            </p:extLst>
          </p:nvPr>
        </p:nvGraphicFramePr>
        <p:xfrm>
          <a:off x="862547" y="3958682"/>
          <a:ext cx="10720225" cy="2308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14197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-81387"/>
            <a:ext cx="10058400" cy="1450757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ВТО определяет </a:t>
            </a:r>
            <a:r>
              <a:rPr lang="ru-RU" b="1" dirty="0">
                <a:solidFill>
                  <a:schemeClr val="tx1"/>
                </a:solidFill>
              </a:rPr>
              <a:t>пять</a:t>
            </a:r>
            <a:r>
              <a:rPr lang="ru-RU" dirty="0">
                <a:solidFill>
                  <a:schemeClr val="tx1"/>
                </a:solidFill>
              </a:rPr>
              <a:t> туристских </a:t>
            </a:r>
            <a:r>
              <a:rPr lang="ru-RU" dirty="0" smtClean="0">
                <a:solidFill>
                  <a:schemeClr val="tx1"/>
                </a:solidFill>
              </a:rPr>
              <a:t>макрорегионов: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0949373"/>
              </p:ext>
            </p:extLst>
          </p:nvPr>
        </p:nvGraphicFramePr>
        <p:xfrm>
          <a:off x="702527" y="1226634"/>
          <a:ext cx="11039708" cy="52299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731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2314" y="-725379"/>
            <a:ext cx="10058400" cy="1450757"/>
          </a:xfrm>
        </p:spPr>
        <p:txBody>
          <a:bodyPr/>
          <a:lstStyle/>
          <a:p>
            <a:pPr algn="ctr"/>
            <a:r>
              <a:rPr lang="ru-RU" dirty="0" smtClean="0"/>
              <a:t>Предоставление услуг.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1735338"/>
              </p:ext>
            </p:extLst>
          </p:nvPr>
        </p:nvGraphicFramePr>
        <p:xfrm>
          <a:off x="1097279" y="725378"/>
          <a:ext cx="10455383" cy="2642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52314" y="3245006"/>
            <a:ext cx="1075646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i="1" dirty="0"/>
              <a:t>Т</a:t>
            </a:r>
            <a:r>
              <a:rPr lang="ru-RU" sz="3200" b="1" i="1" dirty="0" smtClean="0"/>
              <a:t>уристская индустрия </a:t>
            </a:r>
            <a:r>
              <a:rPr lang="ru-RU" sz="3200" dirty="0" smtClean="0"/>
              <a:t>- </a:t>
            </a:r>
            <a:r>
              <a:rPr lang="ru-RU" sz="3200" dirty="0"/>
              <a:t>с</a:t>
            </a:r>
            <a:r>
              <a:rPr lang="ru-RU" sz="3200" dirty="0" smtClean="0"/>
              <a:t>овокупность предприятий материального производства и непроизводственной сферы, обеспечивающих производство, распределение, обмен и потребление туристских услуг, освоение и эксплуатацию туристских ресурсов, а также создание материально-технической базы туризма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94850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PT - Тема 2 Факторы, влияющие на развитие международного туризма  PowerPoint Presentation - ID:599516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4639" y="0"/>
            <a:ext cx="9013970" cy="676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154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1747008"/>
              </p:ext>
            </p:extLst>
          </p:nvPr>
        </p:nvGraphicFramePr>
        <p:xfrm>
          <a:off x="1097279" y="546410"/>
          <a:ext cx="10254661" cy="53226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1618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7417" y="353510"/>
            <a:ext cx="11760076" cy="1450757"/>
          </a:xfrm>
        </p:spPr>
        <p:txBody>
          <a:bodyPr>
            <a:normAutofit fontScale="90000"/>
          </a:bodyPr>
          <a:lstStyle/>
          <a:p>
            <a:r>
              <a:rPr lang="ru-RU" dirty="0"/>
              <a:t>В </a:t>
            </a:r>
            <a:r>
              <a:rPr lang="ru-RU" b="1" dirty="0"/>
              <a:t>демографической</a:t>
            </a:r>
            <a:r>
              <a:rPr lang="ru-RU" dirty="0"/>
              <a:t> структуре населения развитых стран происходят следующие изменения: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4771352"/>
              </p:ext>
            </p:extLst>
          </p:nvPr>
        </p:nvGraphicFramePr>
        <p:xfrm>
          <a:off x="646771" y="1277020"/>
          <a:ext cx="10917044" cy="5090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244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0372" y="253149"/>
            <a:ext cx="9630193" cy="97348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Сезонность</a:t>
            </a:r>
            <a:r>
              <a:rPr lang="ru-RU" dirty="0" smtClean="0"/>
              <a:t> как особый фактор развития туризма в стране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142105"/>
              </p:ext>
            </p:extLst>
          </p:nvPr>
        </p:nvGraphicFramePr>
        <p:xfrm>
          <a:off x="669074" y="1115122"/>
          <a:ext cx="10939346" cy="52745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116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89</TotalTime>
  <Words>660</Words>
  <Application>Microsoft Office PowerPoint</Application>
  <PresentationFormat>Широкоэкранный</PresentationFormat>
  <Paragraphs>61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Calibri</vt:lpstr>
      <vt:lpstr>Calibri Light</vt:lpstr>
      <vt:lpstr>Ретро</vt:lpstr>
      <vt:lpstr>  Введение в туризм</vt:lpstr>
      <vt:lpstr>Учебные вопросы:</vt:lpstr>
      <vt:lpstr>2.1 Туризм как социально-экономическая система.  </vt:lpstr>
      <vt:lpstr>ВТО определяет пять туристских макрорегионов:</vt:lpstr>
      <vt:lpstr>Предоставление услуг.</vt:lpstr>
      <vt:lpstr>Презентация PowerPoint</vt:lpstr>
      <vt:lpstr>Презентация PowerPoint</vt:lpstr>
      <vt:lpstr>В демографической структуре населения развитых стран происходят следующие изменения: </vt:lpstr>
      <vt:lpstr>Сезонность как особый фактор развития туризма в стране</vt:lpstr>
      <vt:lpstr>2.3. Функции туризма</vt:lpstr>
      <vt:lpstr>Экономическая функция туризма. Потребности туристов</vt:lpstr>
      <vt:lpstr>Прямое влияние туризма. Туристские расходы. </vt:lpstr>
      <vt:lpstr>Статьи туристских расходов</vt:lpstr>
      <vt:lpstr>Отрицательные аспекты развития туризма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туризм</dc:title>
  <dc:creator>USER</dc:creator>
  <cp:lastModifiedBy>USER</cp:lastModifiedBy>
  <cp:revision>44</cp:revision>
  <dcterms:created xsi:type="dcterms:W3CDTF">2023-03-24T12:36:03Z</dcterms:created>
  <dcterms:modified xsi:type="dcterms:W3CDTF">2023-05-16T06:48:48Z</dcterms:modified>
</cp:coreProperties>
</file>