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CCB66F-9D28-45F7-8D46-FD14F194F4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547757D-09B9-4C70-9D3D-97F870C7845F}">
      <dgm:prSet/>
      <dgm:spPr/>
      <dgm:t>
        <a:bodyPr/>
        <a:lstStyle/>
        <a:p>
          <a:pPr rtl="0"/>
          <a:r>
            <a:rPr lang="ru-RU" baseline="0" dirty="0" smtClean="0"/>
            <a:t>1.1. Характеристика сущности туризма </a:t>
          </a:r>
          <a:endParaRPr lang="ru-RU" dirty="0"/>
        </a:p>
      </dgm:t>
    </dgm:pt>
    <dgm:pt modelId="{34084D90-F29E-43D5-A912-FEF284A4F3FE}" type="parTrans" cxnId="{694A74E0-5F8C-4BEA-A13D-69E258BFEDC1}">
      <dgm:prSet/>
      <dgm:spPr/>
      <dgm:t>
        <a:bodyPr/>
        <a:lstStyle/>
        <a:p>
          <a:endParaRPr lang="ru-RU"/>
        </a:p>
      </dgm:t>
    </dgm:pt>
    <dgm:pt modelId="{F291DA20-9A04-4AD4-9F84-A052284A8636}" type="sibTrans" cxnId="{694A74E0-5F8C-4BEA-A13D-69E258BFEDC1}">
      <dgm:prSet/>
      <dgm:spPr/>
      <dgm:t>
        <a:bodyPr/>
        <a:lstStyle/>
        <a:p>
          <a:endParaRPr lang="ru-RU"/>
        </a:p>
      </dgm:t>
    </dgm:pt>
    <dgm:pt modelId="{A4BB0B98-8857-4B53-996D-B7591578CC7C}">
      <dgm:prSet/>
      <dgm:spPr/>
      <dgm:t>
        <a:bodyPr/>
        <a:lstStyle/>
        <a:p>
          <a:pPr rtl="0"/>
          <a:r>
            <a:rPr lang="ru-RU" baseline="0" smtClean="0"/>
            <a:t>1.2. Статистическое определение туризма </a:t>
          </a:r>
          <a:endParaRPr lang="ru-RU"/>
        </a:p>
      </dgm:t>
    </dgm:pt>
    <dgm:pt modelId="{ACAC4818-A45C-471C-B5DB-0F166ED85198}" type="parTrans" cxnId="{B32F4DE7-2939-472C-92EE-80BDB175272A}">
      <dgm:prSet/>
      <dgm:spPr/>
      <dgm:t>
        <a:bodyPr/>
        <a:lstStyle/>
        <a:p>
          <a:endParaRPr lang="ru-RU"/>
        </a:p>
      </dgm:t>
    </dgm:pt>
    <dgm:pt modelId="{59DB8642-95C6-4C3A-835E-FDC1B502B2BE}" type="sibTrans" cxnId="{B32F4DE7-2939-472C-92EE-80BDB175272A}">
      <dgm:prSet/>
      <dgm:spPr/>
      <dgm:t>
        <a:bodyPr/>
        <a:lstStyle/>
        <a:p>
          <a:endParaRPr lang="ru-RU"/>
        </a:p>
      </dgm:t>
    </dgm:pt>
    <dgm:pt modelId="{4F3D2F71-FB8F-4CFD-B443-D309706BBEED}">
      <dgm:prSet/>
      <dgm:spPr/>
      <dgm:t>
        <a:bodyPr/>
        <a:lstStyle/>
        <a:p>
          <a:pPr rtl="0"/>
          <a:r>
            <a:rPr lang="ru-RU" baseline="0" smtClean="0"/>
            <a:t>1.3. Классификация видов туризма </a:t>
          </a:r>
          <a:endParaRPr lang="ru-RU"/>
        </a:p>
      </dgm:t>
    </dgm:pt>
    <dgm:pt modelId="{4FC7E4E0-945D-43BD-987C-32B36714DBF6}" type="parTrans" cxnId="{D9147DB0-E1B8-42D7-B4C2-BF55B9DF1E5B}">
      <dgm:prSet/>
      <dgm:spPr/>
      <dgm:t>
        <a:bodyPr/>
        <a:lstStyle/>
        <a:p>
          <a:endParaRPr lang="ru-RU"/>
        </a:p>
      </dgm:t>
    </dgm:pt>
    <dgm:pt modelId="{65809122-5B77-4C0C-8DF4-74CA36F39D20}" type="sibTrans" cxnId="{D9147DB0-E1B8-42D7-B4C2-BF55B9DF1E5B}">
      <dgm:prSet/>
      <dgm:spPr/>
      <dgm:t>
        <a:bodyPr/>
        <a:lstStyle/>
        <a:p>
          <a:endParaRPr lang="ru-RU"/>
        </a:p>
      </dgm:t>
    </dgm:pt>
    <dgm:pt modelId="{FB2AA4FF-BC20-4755-A015-1FEA5CC1BB5A}" type="pres">
      <dgm:prSet presAssocID="{A5CCB66F-9D28-45F7-8D46-FD14F194F4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D4DC25-A1A4-4182-A8F8-F2D1523B544B}" type="pres">
      <dgm:prSet presAssocID="{6547757D-09B9-4C70-9D3D-97F870C7845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3ABCCA-4C17-4B8D-B363-5F007F1D70FF}" type="pres">
      <dgm:prSet presAssocID="{F291DA20-9A04-4AD4-9F84-A052284A8636}" presName="spacer" presStyleCnt="0"/>
      <dgm:spPr/>
    </dgm:pt>
    <dgm:pt modelId="{BED35192-92FE-48A8-9E7E-20A0EC11D220}" type="pres">
      <dgm:prSet presAssocID="{A4BB0B98-8857-4B53-996D-B7591578CC7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04E95F-B9AB-405E-A4FC-1EABF192D1A7}" type="pres">
      <dgm:prSet presAssocID="{59DB8642-95C6-4C3A-835E-FDC1B502B2BE}" presName="spacer" presStyleCnt="0"/>
      <dgm:spPr/>
    </dgm:pt>
    <dgm:pt modelId="{1385DDDD-8ACC-4C52-A9DD-A3E1524456EB}" type="pres">
      <dgm:prSet presAssocID="{4F3D2F71-FB8F-4CFD-B443-D309706BBEE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AFDAEA-E5B5-4EEE-AD6A-4288F059D0FC}" type="presOf" srcId="{6547757D-09B9-4C70-9D3D-97F870C7845F}" destId="{A7D4DC25-A1A4-4182-A8F8-F2D1523B544B}" srcOrd="0" destOrd="0" presId="urn:microsoft.com/office/officeart/2005/8/layout/vList2"/>
    <dgm:cxn modelId="{0D468823-73EB-4186-B4F0-D88FAD87C054}" type="presOf" srcId="{A5CCB66F-9D28-45F7-8D46-FD14F194F416}" destId="{FB2AA4FF-BC20-4755-A015-1FEA5CC1BB5A}" srcOrd="0" destOrd="0" presId="urn:microsoft.com/office/officeart/2005/8/layout/vList2"/>
    <dgm:cxn modelId="{C2D10149-27C6-4881-9F7A-0CEE70898840}" type="presOf" srcId="{4F3D2F71-FB8F-4CFD-B443-D309706BBEED}" destId="{1385DDDD-8ACC-4C52-A9DD-A3E1524456EB}" srcOrd="0" destOrd="0" presId="urn:microsoft.com/office/officeart/2005/8/layout/vList2"/>
    <dgm:cxn modelId="{D9147DB0-E1B8-42D7-B4C2-BF55B9DF1E5B}" srcId="{A5CCB66F-9D28-45F7-8D46-FD14F194F416}" destId="{4F3D2F71-FB8F-4CFD-B443-D309706BBEED}" srcOrd="2" destOrd="0" parTransId="{4FC7E4E0-945D-43BD-987C-32B36714DBF6}" sibTransId="{65809122-5B77-4C0C-8DF4-74CA36F39D20}"/>
    <dgm:cxn modelId="{B32F4DE7-2939-472C-92EE-80BDB175272A}" srcId="{A5CCB66F-9D28-45F7-8D46-FD14F194F416}" destId="{A4BB0B98-8857-4B53-996D-B7591578CC7C}" srcOrd="1" destOrd="0" parTransId="{ACAC4818-A45C-471C-B5DB-0F166ED85198}" sibTransId="{59DB8642-95C6-4C3A-835E-FDC1B502B2BE}"/>
    <dgm:cxn modelId="{49B3606D-533D-4C1A-8447-5167EAEBF9EB}" type="presOf" srcId="{A4BB0B98-8857-4B53-996D-B7591578CC7C}" destId="{BED35192-92FE-48A8-9E7E-20A0EC11D220}" srcOrd="0" destOrd="0" presId="urn:microsoft.com/office/officeart/2005/8/layout/vList2"/>
    <dgm:cxn modelId="{694A74E0-5F8C-4BEA-A13D-69E258BFEDC1}" srcId="{A5CCB66F-9D28-45F7-8D46-FD14F194F416}" destId="{6547757D-09B9-4C70-9D3D-97F870C7845F}" srcOrd="0" destOrd="0" parTransId="{34084D90-F29E-43D5-A912-FEF284A4F3FE}" sibTransId="{F291DA20-9A04-4AD4-9F84-A052284A8636}"/>
    <dgm:cxn modelId="{5FB5BDD0-3D87-42CB-A802-15C6361C7F01}" type="presParOf" srcId="{FB2AA4FF-BC20-4755-A015-1FEA5CC1BB5A}" destId="{A7D4DC25-A1A4-4182-A8F8-F2D1523B544B}" srcOrd="0" destOrd="0" presId="urn:microsoft.com/office/officeart/2005/8/layout/vList2"/>
    <dgm:cxn modelId="{9755E4AA-4AC5-4C10-91DC-EB6C8239C41D}" type="presParOf" srcId="{FB2AA4FF-BC20-4755-A015-1FEA5CC1BB5A}" destId="{E93ABCCA-4C17-4B8D-B363-5F007F1D70FF}" srcOrd="1" destOrd="0" presId="urn:microsoft.com/office/officeart/2005/8/layout/vList2"/>
    <dgm:cxn modelId="{908B035B-A09C-4267-AFCB-3AA716AE0809}" type="presParOf" srcId="{FB2AA4FF-BC20-4755-A015-1FEA5CC1BB5A}" destId="{BED35192-92FE-48A8-9E7E-20A0EC11D220}" srcOrd="2" destOrd="0" presId="urn:microsoft.com/office/officeart/2005/8/layout/vList2"/>
    <dgm:cxn modelId="{84C4BEBF-37F4-424E-B975-3645BEFE4691}" type="presParOf" srcId="{FB2AA4FF-BC20-4755-A015-1FEA5CC1BB5A}" destId="{F204E95F-B9AB-405E-A4FC-1EABF192D1A7}" srcOrd="3" destOrd="0" presId="urn:microsoft.com/office/officeart/2005/8/layout/vList2"/>
    <dgm:cxn modelId="{3860D367-F6F5-469C-BD2C-F76B5EE059F1}" type="presParOf" srcId="{FB2AA4FF-BC20-4755-A015-1FEA5CC1BB5A}" destId="{1385DDDD-8ACC-4C52-A9DD-A3E1524456E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42E535E-B836-4E7F-BE5E-99F0BAAEA08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D00FB3-3CE4-4372-9370-436CA8E0AC6C}">
      <dgm:prSet/>
      <dgm:spPr/>
      <dgm:t>
        <a:bodyPr/>
        <a:lstStyle/>
        <a:p>
          <a:pPr rtl="0"/>
          <a:r>
            <a:rPr lang="ru-RU" baseline="0" dirty="0" err="1" smtClean="0"/>
            <a:t>Внутрирегиональный</a:t>
          </a:r>
          <a:r>
            <a:rPr lang="ru-RU" baseline="0" dirty="0" smtClean="0"/>
            <a:t> (Столицы Европы), </a:t>
          </a:r>
          <a:endParaRPr lang="ru-RU" dirty="0"/>
        </a:p>
      </dgm:t>
    </dgm:pt>
    <dgm:pt modelId="{C7E8F750-A910-4955-8308-1A14E3A22A3D}" type="parTrans" cxnId="{B742EA68-CA51-4114-A772-27F857F00C49}">
      <dgm:prSet/>
      <dgm:spPr/>
      <dgm:t>
        <a:bodyPr/>
        <a:lstStyle/>
        <a:p>
          <a:endParaRPr lang="ru-RU"/>
        </a:p>
      </dgm:t>
    </dgm:pt>
    <dgm:pt modelId="{3E0FD73C-9228-43CB-B39E-7B2846B3351E}" type="sibTrans" cxnId="{B742EA68-CA51-4114-A772-27F857F00C49}">
      <dgm:prSet/>
      <dgm:spPr/>
      <dgm:t>
        <a:bodyPr/>
        <a:lstStyle/>
        <a:p>
          <a:endParaRPr lang="ru-RU"/>
        </a:p>
      </dgm:t>
    </dgm:pt>
    <dgm:pt modelId="{B1ABE9FA-2F80-4411-99C1-C563C9415D0E}">
      <dgm:prSet/>
      <dgm:spPr/>
      <dgm:t>
        <a:bodyPr/>
        <a:lstStyle/>
        <a:p>
          <a:pPr rtl="0"/>
          <a:r>
            <a:rPr lang="ru-RU" baseline="0" dirty="0" smtClean="0"/>
            <a:t>Межрегиональный (например круиз Лондон-Нью-Йорк), </a:t>
          </a:r>
          <a:endParaRPr lang="ru-RU" dirty="0"/>
        </a:p>
      </dgm:t>
    </dgm:pt>
    <dgm:pt modelId="{6E0FAC36-C21E-4FDA-A3D2-E3EE7501CF15}" type="parTrans" cxnId="{9A729A48-140B-4E8E-ABAC-66412835BCF8}">
      <dgm:prSet/>
      <dgm:spPr/>
      <dgm:t>
        <a:bodyPr/>
        <a:lstStyle/>
        <a:p>
          <a:endParaRPr lang="ru-RU"/>
        </a:p>
      </dgm:t>
    </dgm:pt>
    <dgm:pt modelId="{E09C0ECF-1B82-4650-9DB1-D391B6B90830}" type="sibTrans" cxnId="{9A729A48-140B-4E8E-ABAC-66412835BCF8}">
      <dgm:prSet/>
      <dgm:spPr/>
      <dgm:t>
        <a:bodyPr/>
        <a:lstStyle/>
        <a:p>
          <a:endParaRPr lang="ru-RU"/>
        </a:p>
      </dgm:t>
    </dgm:pt>
    <dgm:pt modelId="{CA3F2816-DED3-4498-A28F-979E08779280}">
      <dgm:prSet/>
      <dgm:spPr/>
      <dgm:t>
        <a:bodyPr/>
        <a:lstStyle/>
        <a:p>
          <a:pPr rtl="0"/>
          <a:r>
            <a:rPr lang="ru-RU" baseline="0" dirty="0" smtClean="0"/>
            <a:t>Кругосветный </a:t>
          </a:r>
        </a:p>
        <a:p>
          <a:pPr rtl="0"/>
          <a:r>
            <a:rPr lang="ru-RU" baseline="0" dirty="0" smtClean="0"/>
            <a:t>( Лондон - Нью-Йорк – Майами – Рио - Токио – Кейптаун - Каир-Рим-Париж).</a:t>
          </a:r>
          <a:endParaRPr lang="ru-RU" dirty="0"/>
        </a:p>
      </dgm:t>
    </dgm:pt>
    <dgm:pt modelId="{BE15971D-6C27-4C39-9AD3-6709F7926D17}" type="parTrans" cxnId="{D9B601C0-C425-49B5-9DC4-93A5EBDDE369}">
      <dgm:prSet/>
      <dgm:spPr/>
      <dgm:t>
        <a:bodyPr/>
        <a:lstStyle/>
        <a:p>
          <a:endParaRPr lang="ru-RU"/>
        </a:p>
      </dgm:t>
    </dgm:pt>
    <dgm:pt modelId="{79975642-2C86-4E96-9DE0-8246EE353A27}" type="sibTrans" cxnId="{D9B601C0-C425-49B5-9DC4-93A5EBDDE369}">
      <dgm:prSet/>
      <dgm:spPr/>
      <dgm:t>
        <a:bodyPr/>
        <a:lstStyle/>
        <a:p>
          <a:endParaRPr lang="ru-RU"/>
        </a:p>
      </dgm:t>
    </dgm:pt>
    <dgm:pt modelId="{B4978326-69FA-430E-87DC-873652CDCA9C}" type="pres">
      <dgm:prSet presAssocID="{042E535E-B836-4E7F-BE5E-99F0BAAEA08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1E04CB2-6AD6-427D-920D-922123351116}" type="pres">
      <dgm:prSet presAssocID="{B2D00FB3-3CE4-4372-9370-436CA8E0AC6C}" presName="hierRoot1" presStyleCnt="0"/>
      <dgm:spPr/>
    </dgm:pt>
    <dgm:pt modelId="{A2728232-D506-48B4-8BCC-0B1F012F17B1}" type="pres">
      <dgm:prSet presAssocID="{B2D00FB3-3CE4-4372-9370-436CA8E0AC6C}" presName="composite" presStyleCnt="0"/>
      <dgm:spPr/>
    </dgm:pt>
    <dgm:pt modelId="{F46F0AE6-1938-443B-A3AF-64094B20B7F4}" type="pres">
      <dgm:prSet presAssocID="{B2D00FB3-3CE4-4372-9370-436CA8E0AC6C}" presName="background" presStyleLbl="node0" presStyleIdx="0" presStyleCnt="3"/>
      <dgm:spPr/>
    </dgm:pt>
    <dgm:pt modelId="{DA39B9EE-A893-4377-B900-CCAA91E6FCFF}" type="pres">
      <dgm:prSet presAssocID="{B2D00FB3-3CE4-4372-9370-436CA8E0AC6C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2E88DB-2CCC-4AB1-A769-D3C9316947A2}" type="pres">
      <dgm:prSet presAssocID="{B2D00FB3-3CE4-4372-9370-436CA8E0AC6C}" presName="hierChild2" presStyleCnt="0"/>
      <dgm:spPr/>
    </dgm:pt>
    <dgm:pt modelId="{BE1D8900-8567-44B2-92AF-7DCBADD67FFC}" type="pres">
      <dgm:prSet presAssocID="{B1ABE9FA-2F80-4411-99C1-C563C9415D0E}" presName="hierRoot1" presStyleCnt="0"/>
      <dgm:spPr/>
    </dgm:pt>
    <dgm:pt modelId="{BFBD353E-C7D1-4635-B934-CC53A79EA7C2}" type="pres">
      <dgm:prSet presAssocID="{B1ABE9FA-2F80-4411-99C1-C563C9415D0E}" presName="composite" presStyleCnt="0"/>
      <dgm:spPr/>
    </dgm:pt>
    <dgm:pt modelId="{5540380F-2E0A-4D51-85F1-1D843092BB4C}" type="pres">
      <dgm:prSet presAssocID="{B1ABE9FA-2F80-4411-99C1-C563C9415D0E}" presName="background" presStyleLbl="node0" presStyleIdx="1" presStyleCnt="3"/>
      <dgm:spPr/>
    </dgm:pt>
    <dgm:pt modelId="{A1C36852-0894-41DB-9CE2-56D121CE59BB}" type="pres">
      <dgm:prSet presAssocID="{B1ABE9FA-2F80-4411-99C1-C563C9415D0E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2301E0-FEA9-47DF-9125-2AC0A59F9285}" type="pres">
      <dgm:prSet presAssocID="{B1ABE9FA-2F80-4411-99C1-C563C9415D0E}" presName="hierChild2" presStyleCnt="0"/>
      <dgm:spPr/>
    </dgm:pt>
    <dgm:pt modelId="{855ED6BE-C269-400C-8220-B2D7E86126D8}" type="pres">
      <dgm:prSet presAssocID="{CA3F2816-DED3-4498-A28F-979E08779280}" presName="hierRoot1" presStyleCnt="0"/>
      <dgm:spPr/>
    </dgm:pt>
    <dgm:pt modelId="{8EB421C4-534F-484B-B613-20C679F88CFA}" type="pres">
      <dgm:prSet presAssocID="{CA3F2816-DED3-4498-A28F-979E08779280}" presName="composite" presStyleCnt="0"/>
      <dgm:spPr/>
    </dgm:pt>
    <dgm:pt modelId="{91ADCC79-E9D7-435E-B83C-1B52600C7B06}" type="pres">
      <dgm:prSet presAssocID="{CA3F2816-DED3-4498-A28F-979E08779280}" presName="background" presStyleLbl="node0" presStyleIdx="2" presStyleCnt="3"/>
      <dgm:spPr/>
    </dgm:pt>
    <dgm:pt modelId="{9D4D1BCF-7DBD-47FA-A49B-AF60B1008E28}" type="pres">
      <dgm:prSet presAssocID="{CA3F2816-DED3-4498-A28F-979E08779280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05B039-4BF5-4691-8D14-772825E1D990}" type="pres">
      <dgm:prSet presAssocID="{CA3F2816-DED3-4498-A28F-979E08779280}" presName="hierChild2" presStyleCnt="0"/>
      <dgm:spPr/>
    </dgm:pt>
  </dgm:ptLst>
  <dgm:cxnLst>
    <dgm:cxn modelId="{8052F853-CF86-481A-94D6-809DC85BEFD4}" type="presOf" srcId="{042E535E-B836-4E7F-BE5E-99F0BAAEA081}" destId="{B4978326-69FA-430E-87DC-873652CDCA9C}" srcOrd="0" destOrd="0" presId="urn:microsoft.com/office/officeart/2005/8/layout/hierarchy1"/>
    <dgm:cxn modelId="{47244006-C863-4FD5-9B7B-C75B9F462074}" type="presOf" srcId="{CA3F2816-DED3-4498-A28F-979E08779280}" destId="{9D4D1BCF-7DBD-47FA-A49B-AF60B1008E28}" srcOrd="0" destOrd="0" presId="urn:microsoft.com/office/officeart/2005/8/layout/hierarchy1"/>
    <dgm:cxn modelId="{3DFA26B7-A150-4FAF-B32D-C71D162118FE}" type="presOf" srcId="{B2D00FB3-3CE4-4372-9370-436CA8E0AC6C}" destId="{DA39B9EE-A893-4377-B900-CCAA91E6FCFF}" srcOrd="0" destOrd="0" presId="urn:microsoft.com/office/officeart/2005/8/layout/hierarchy1"/>
    <dgm:cxn modelId="{9A729A48-140B-4E8E-ABAC-66412835BCF8}" srcId="{042E535E-B836-4E7F-BE5E-99F0BAAEA081}" destId="{B1ABE9FA-2F80-4411-99C1-C563C9415D0E}" srcOrd="1" destOrd="0" parTransId="{6E0FAC36-C21E-4FDA-A3D2-E3EE7501CF15}" sibTransId="{E09C0ECF-1B82-4650-9DB1-D391B6B90830}"/>
    <dgm:cxn modelId="{B742EA68-CA51-4114-A772-27F857F00C49}" srcId="{042E535E-B836-4E7F-BE5E-99F0BAAEA081}" destId="{B2D00FB3-3CE4-4372-9370-436CA8E0AC6C}" srcOrd="0" destOrd="0" parTransId="{C7E8F750-A910-4955-8308-1A14E3A22A3D}" sibTransId="{3E0FD73C-9228-43CB-B39E-7B2846B3351E}"/>
    <dgm:cxn modelId="{302DE52D-1DFB-4AC6-8622-B6EE1051268E}" type="presOf" srcId="{B1ABE9FA-2F80-4411-99C1-C563C9415D0E}" destId="{A1C36852-0894-41DB-9CE2-56D121CE59BB}" srcOrd="0" destOrd="0" presId="urn:microsoft.com/office/officeart/2005/8/layout/hierarchy1"/>
    <dgm:cxn modelId="{D9B601C0-C425-49B5-9DC4-93A5EBDDE369}" srcId="{042E535E-B836-4E7F-BE5E-99F0BAAEA081}" destId="{CA3F2816-DED3-4498-A28F-979E08779280}" srcOrd="2" destOrd="0" parTransId="{BE15971D-6C27-4C39-9AD3-6709F7926D17}" sibTransId="{79975642-2C86-4E96-9DE0-8246EE353A27}"/>
    <dgm:cxn modelId="{16C31310-5599-476B-9183-B017F7ED9A7D}" type="presParOf" srcId="{B4978326-69FA-430E-87DC-873652CDCA9C}" destId="{11E04CB2-6AD6-427D-920D-922123351116}" srcOrd="0" destOrd="0" presId="urn:microsoft.com/office/officeart/2005/8/layout/hierarchy1"/>
    <dgm:cxn modelId="{157BFAD3-ACBC-47A8-A033-050296570EDD}" type="presParOf" srcId="{11E04CB2-6AD6-427D-920D-922123351116}" destId="{A2728232-D506-48B4-8BCC-0B1F012F17B1}" srcOrd="0" destOrd="0" presId="urn:microsoft.com/office/officeart/2005/8/layout/hierarchy1"/>
    <dgm:cxn modelId="{2202A495-88AA-4972-841A-BE7028F8A6D7}" type="presParOf" srcId="{A2728232-D506-48B4-8BCC-0B1F012F17B1}" destId="{F46F0AE6-1938-443B-A3AF-64094B20B7F4}" srcOrd="0" destOrd="0" presId="urn:microsoft.com/office/officeart/2005/8/layout/hierarchy1"/>
    <dgm:cxn modelId="{06ADD921-22AF-4B5A-9398-FE836387580E}" type="presParOf" srcId="{A2728232-D506-48B4-8BCC-0B1F012F17B1}" destId="{DA39B9EE-A893-4377-B900-CCAA91E6FCFF}" srcOrd="1" destOrd="0" presId="urn:microsoft.com/office/officeart/2005/8/layout/hierarchy1"/>
    <dgm:cxn modelId="{03E5ABFA-F760-413A-B659-16E4771D9738}" type="presParOf" srcId="{11E04CB2-6AD6-427D-920D-922123351116}" destId="{152E88DB-2CCC-4AB1-A769-D3C9316947A2}" srcOrd="1" destOrd="0" presId="urn:microsoft.com/office/officeart/2005/8/layout/hierarchy1"/>
    <dgm:cxn modelId="{76E88CC1-FA00-4A5F-A9FF-6B5CA5878127}" type="presParOf" srcId="{B4978326-69FA-430E-87DC-873652CDCA9C}" destId="{BE1D8900-8567-44B2-92AF-7DCBADD67FFC}" srcOrd="1" destOrd="0" presId="urn:microsoft.com/office/officeart/2005/8/layout/hierarchy1"/>
    <dgm:cxn modelId="{4F33F44D-3DFE-46BD-BFA7-D6F7190D4CC1}" type="presParOf" srcId="{BE1D8900-8567-44B2-92AF-7DCBADD67FFC}" destId="{BFBD353E-C7D1-4635-B934-CC53A79EA7C2}" srcOrd="0" destOrd="0" presId="urn:microsoft.com/office/officeart/2005/8/layout/hierarchy1"/>
    <dgm:cxn modelId="{F1E96DFB-A221-4677-9D58-0960A2045F31}" type="presParOf" srcId="{BFBD353E-C7D1-4635-B934-CC53A79EA7C2}" destId="{5540380F-2E0A-4D51-85F1-1D843092BB4C}" srcOrd="0" destOrd="0" presId="urn:microsoft.com/office/officeart/2005/8/layout/hierarchy1"/>
    <dgm:cxn modelId="{960C50B5-E393-4E1C-AF8A-0ADAC859C4B9}" type="presParOf" srcId="{BFBD353E-C7D1-4635-B934-CC53A79EA7C2}" destId="{A1C36852-0894-41DB-9CE2-56D121CE59BB}" srcOrd="1" destOrd="0" presId="urn:microsoft.com/office/officeart/2005/8/layout/hierarchy1"/>
    <dgm:cxn modelId="{5439A59A-85D5-44B2-BC45-C9D54FDB83D1}" type="presParOf" srcId="{BE1D8900-8567-44B2-92AF-7DCBADD67FFC}" destId="{F52301E0-FEA9-47DF-9125-2AC0A59F9285}" srcOrd="1" destOrd="0" presId="urn:microsoft.com/office/officeart/2005/8/layout/hierarchy1"/>
    <dgm:cxn modelId="{9D510774-9247-49A9-9596-44A4FB09BEEC}" type="presParOf" srcId="{B4978326-69FA-430E-87DC-873652CDCA9C}" destId="{855ED6BE-C269-400C-8220-B2D7E86126D8}" srcOrd="2" destOrd="0" presId="urn:microsoft.com/office/officeart/2005/8/layout/hierarchy1"/>
    <dgm:cxn modelId="{52B25B45-7BC2-4FCE-A297-EF7CC72EA294}" type="presParOf" srcId="{855ED6BE-C269-400C-8220-B2D7E86126D8}" destId="{8EB421C4-534F-484B-B613-20C679F88CFA}" srcOrd="0" destOrd="0" presId="urn:microsoft.com/office/officeart/2005/8/layout/hierarchy1"/>
    <dgm:cxn modelId="{70187E86-0A81-4404-8F3B-814EAF01E613}" type="presParOf" srcId="{8EB421C4-534F-484B-B613-20C679F88CFA}" destId="{91ADCC79-E9D7-435E-B83C-1B52600C7B06}" srcOrd="0" destOrd="0" presId="urn:microsoft.com/office/officeart/2005/8/layout/hierarchy1"/>
    <dgm:cxn modelId="{980F7732-1318-4388-BD2A-3C25A809D292}" type="presParOf" srcId="{8EB421C4-534F-484B-B613-20C679F88CFA}" destId="{9D4D1BCF-7DBD-47FA-A49B-AF60B1008E28}" srcOrd="1" destOrd="0" presId="urn:microsoft.com/office/officeart/2005/8/layout/hierarchy1"/>
    <dgm:cxn modelId="{D2642097-ECAA-417A-9E34-A291DCA4C449}" type="presParOf" srcId="{855ED6BE-C269-400C-8220-B2D7E86126D8}" destId="{5705B039-4BF5-4691-8D14-772825E1D99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8CD19C1-26A1-49B2-9AD6-8B48A056DA72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5DD9EE-BE43-45E2-847C-262B8D5D4004}">
      <dgm:prSet/>
      <dgm:spPr/>
      <dgm:t>
        <a:bodyPr/>
        <a:lstStyle/>
        <a:p>
          <a:pPr rtl="0"/>
          <a:r>
            <a:rPr lang="ru-RU" b="1" baseline="0" dirty="0" smtClean="0"/>
            <a:t>Организованный туризм </a:t>
          </a:r>
          <a:r>
            <a:rPr lang="ru-RU" baseline="0" dirty="0" smtClean="0"/>
            <a:t>представляет собой путешествия одного туриста (или группы) по предварительно разработанной туристским предприятием программе.</a:t>
          </a:r>
          <a:endParaRPr lang="ru-RU" dirty="0"/>
        </a:p>
      </dgm:t>
    </dgm:pt>
    <dgm:pt modelId="{18D54CEC-188B-4A7D-BD27-E391375547F1}" type="parTrans" cxnId="{9945985D-DB3D-40AD-8D84-59071DD7E519}">
      <dgm:prSet/>
      <dgm:spPr/>
      <dgm:t>
        <a:bodyPr/>
        <a:lstStyle/>
        <a:p>
          <a:endParaRPr lang="ru-RU"/>
        </a:p>
      </dgm:t>
    </dgm:pt>
    <dgm:pt modelId="{4AC9A967-2143-41C4-831F-4B46CCCF461B}" type="sibTrans" cxnId="{9945985D-DB3D-40AD-8D84-59071DD7E519}">
      <dgm:prSet/>
      <dgm:spPr/>
      <dgm:t>
        <a:bodyPr/>
        <a:lstStyle/>
        <a:p>
          <a:endParaRPr lang="ru-RU"/>
        </a:p>
      </dgm:t>
    </dgm:pt>
    <dgm:pt modelId="{104A9589-409D-48F5-99CD-A3DF5DBB597A}">
      <dgm:prSet/>
      <dgm:spPr/>
      <dgm:t>
        <a:bodyPr/>
        <a:lstStyle/>
        <a:p>
          <a:pPr rtl="0"/>
          <a:r>
            <a:rPr lang="ru-RU" b="1" baseline="0" dirty="0" smtClean="0"/>
            <a:t>Неорганизованный туризм (дикий) </a:t>
          </a:r>
          <a:r>
            <a:rPr lang="ru-RU" i="1" baseline="0" dirty="0" smtClean="0"/>
            <a:t>— </a:t>
          </a:r>
          <a:r>
            <a:rPr lang="ru-RU" baseline="0" dirty="0" smtClean="0"/>
            <a:t>путешествия, организованные самими туристами, без участия туристского предприятия.</a:t>
          </a:r>
          <a:endParaRPr lang="ru-RU" dirty="0"/>
        </a:p>
      </dgm:t>
    </dgm:pt>
    <dgm:pt modelId="{B4234964-6E0A-417B-88F2-4E7803872929}" type="parTrans" cxnId="{2B04DD9F-E7EE-4A81-BD52-7A77547EF4E4}">
      <dgm:prSet/>
      <dgm:spPr/>
      <dgm:t>
        <a:bodyPr/>
        <a:lstStyle/>
        <a:p>
          <a:endParaRPr lang="ru-RU"/>
        </a:p>
      </dgm:t>
    </dgm:pt>
    <dgm:pt modelId="{30DB2F37-F2CF-4B76-8CD0-02CF57765C3E}" type="sibTrans" cxnId="{2B04DD9F-E7EE-4A81-BD52-7A77547EF4E4}">
      <dgm:prSet/>
      <dgm:spPr/>
      <dgm:t>
        <a:bodyPr/>
        <a:lstStyle/>
        <a:p>
          <a:endParaRPr lang="ru-RU"/>
        </a:p>
      </dgm:t>
    </dgm:pt>
    <dgm:pt modelId="{81F2B884-9689-4BFF-AC86-FC56BFBF66A0}" type="pres">
      <dgm:prSet presAssocID="{C8CD19C1-26A1-49B2-9AD6-8B48A056DA7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151DAC-EFAF-4181-8F6F-02D7E6869325}" type="pres">
      <dgm:prSet presAssocID="{CA5DD9EE-BE43-45E2-847C-262B8D5D4004}" presName="circle1" presStyleLbl="node1" presStyleIdx="0" presStyleCnt="2"/>
      <dgm:spPr/>
    </dgm:pt>
    <dgm:pt modelId="{571F4EB9-0991-4787-AB39-D1736588B04D}" type="pres">
      <dgm:prSet presAssocID="{CA5DD9EE-BE43-45E2-847C-262B8D5D4004}" presName="space" presStyleCnt="0"/>
      <dgm:spPr/>
    </dgm:pt>
    <dgm:pt modelId="{A80E403D-E0F1-444B-AE88-C7CAC87981DB}" type="pres">
      <dgm:prSet presAssocID="{CA5DD9EE-BE43-45E2-847C-262B8D5D4004}" presName="rect1" presStyleLbl="alignAcc1" presStyleIdx="0" presStyleCnt="2"/>
      <dgm:spPr/>
      <dgm:t>
        <a:bodyPr/>
        <a:lstStyle/>
        <a:p>
          <a:endParaRPr lang="ru-RU"/>
        </a:p>
      </dgm:t>
    </dgm:pt>
    <dgm:pt modelId="{8E33DC74-7F73-476C-9632-958BD630A0EB}" type="pres">
      <dgm:prSet presAssocID="{104A9589-409D-48F5-99CD-A3DF5DBB597A}" presName="vertSpace2" presStyleLbl="node1" presStyleIdx="0" presStyleCnt="2"/>
      <dgm:spPr/>
    </dgm:pt>
    <dgm:pt modelId="{209D0FA8-0381-473E-9E67-D6FD67F2A6B8}" type="pres">
      <dgm:prSet presAssocID="{104A9589-409D-48F5-99CD-A3DF5DBB597A}" presName="circle2" presStyleLbl="node1" presStyleIdx="1" presStyleCnt="2"/>
      <dgm:spPr/>
    </dgm:pt>
    <dgm:pt modelId="{925B9831-24C5-4021-BEF6-C8FADA03FDD1}" type="pres">
      <dgm:prSet presAssocID="{104A9589-409D-48F5-99CD-A3DF5DBB597A}" presName="rect2" presStyleLbl="alignAcc1" presStyleIdx="1" presStyleCnt="2"/>
      <dgm:spPr/>
      <dgm:t>
        <a:bodyPr/>
        <a:lstStyle/>
        <a:p>
          <a:endParaRPr lang="ru-RU"/>
        </a:p>
      </dgm:t>
    </dgm:pt>
    <dgm:pt modelId="{C7220B94-67AA-4BF0-92D1-7D85D710DC41}" type="pres">
      <dgm:prSet presAssocID="{CA5DD9EE-BE43-45E2-847C-262B8D5D4004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AA917D-9189-4884-AD0B-3C51213AC552}" type="pres">
      <dgm:prSet presAssocID="{104A9589-409D-48F5-99CD-A3DF5DBB597A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C10571-1275-4A2A-97D8-B48264A33400}" type="presOf" srcId="{C8CD19C1-26A1-49B2-9AD6-8B48A056DA72}" destId="{81F2B884-9689-4BFF-AC86-FC56BFBF66A0}" srcOrd="0" destOrd="0" presId="urn:microsoft.com/office/officeart/2005/8/layout/target3"/>
    <dgm:cxn modelId="{9945985D-DB3D-40AD-8D84-59071DD7E519}" srcId="{C8CD19C1-26A1-49B2-9AD6-8B48A056DA72}" destId="{CA5DD9EE-BE43-45E2-847C-262B8D5D4004}" srcOrd="0" destOrd="0" parTransId="{18D54CEC-188B-4A7D-BD27-E391375547F1}" sibTransId="{4AC9A967-2143-41C4-831F-4B46CCCF461B}"/>
    <dgm:cxn modelId="{11B6BD39-914F-430C-A34C-B4BF141E54E1}" type="presOf" srcId="{CA5DD9EE-BE43-45E2-847C-262B8D5D4004}" destId="{A80E403D-E0F1-444B-AE88-C7CAC87981DB}" srcOrd="0" destOrd="0" presId="urn:microsoft.com/office/officeart/2005/8/layout/target3"/>
    <dgm:cxn modelId="{4E9B4984-571A-4DCB-83B3-49F47B981F83}" type="presOf" srcId="{104A9589-409D-48F5-99CD-A3DF5DBB597A}" destId="{925B9831-24C5-4021-BEF6-C8FADA03FDD1}" srcOrd="0" destOrd="0" presId="urn:microsoft.com/office/officeart/2005/8/layout/target3"/>
    <dgm:cxn modelId="{2B04DD9F-E7EE-4A81-BD52-7A77547EF4E4}" srcId="{C8CD19C1-26A1-49B2-9AD6-8B48A056DA72}" destId="{104A9589-409D-48F5-99CD-A3DF5DBB597A}" srcOrd="1" destOrd="0" parTransId="{B4234964-6E0A-417B-88F2-4E7803872929}" sibTransId="{30DB2F37-F2CF-4B76-8CD0-02CF57765C3E}"/>
    <dgm:cxn modelId="{7496D9FD-41FC-4436-B547-94BDAC6C82B2}" type="presOf" srcId="{CA5DD9EE-BE43-45E2-847C-262B8D5D4004}" destId="{C7220B94-67AA-4BF0-92D1-7D85D710DC41}" srcOrd="1" destOrd="0" presId="urn:microsoft.com/office/officeart/2005/8/layout/target3"/>
    <dgm:cxn modelId="{E1799B1A-D1EE-4ED5-8BB6-2BBD7A02DB2E}" type="presOf" srcId="{104A9589-409D-48F5-99CD-A3DF5DBB597A}" destId="{7EAA917D-9189-4884-AD0B-3C51213AC552}" srcOrd="1" destOrd="0" presId="urn:microsoft.com/office/officeart/2005/8/layout/target3"/>
    <dgm:cxn modelId="{7AE4A3A9-1E7B-4B98-AD32-338FA5B53773}" type="presParOf" srcId="{81F2B884-9689-4BFF-AC86-FC56BFBF66A0}" destId="{2F151DAC-EFAF-4181-8F6F-02D7E6869325}" srcOrd="0" destOrd="0" presId="urn:microsoft.com/office/officeart/2005/8/layout/target3"/>
    <dgm:cxn modelId="{9EE47DC1-ED8E-41D4-BA96-7CC12CBF973E}" type="presParOf" srcId="{81F2B884-9689-4BFF-AC86-FC56BFBF66A0}" destId="{571F4EB9-0991-4787-AB39-D1736588B04D}" srcOrd="1" destOrd="0" presId="urn:microsoft.com/office/officeart/2005/8/layout/target3"/>
    <dgm:cxn modelId="{613F5E9D-35D9-4000-B701-A90E15342F66}" type="presParOf" srcId="{81F2B884-9689-4BFF-AC86-FC56BFBF66A0}" destId="{A80E403D-E0F1-444B-AE88-C7CAC87981DB}" srcOrd="2" destOrd="0" presId="urn:microsoft.com/office/officeart/2005/8/layout/target3"/>
    <dgm:cxn modelId="{AC119AEC-1949-4246-A5E7-3629A0984923}" type="presParOf" srcId="{81F2B884-9689-4BFF-AC86-FC56BFBF66A0}" destId="{8E33DC74-7F73-476C-9632-958BD630A0EB}" srcOrd="3" destOrd="0" presId="urn:microsoft.com/office/officeart/2005/8/layout/target3"/>
    <dgm:cxn modelId="{4ECABA74-E3AC-403C-A283-7F7E6BC0C2EE}" type="presParOf" srcId="{81F2B884-9689-4BFF-AC86-FC56BFBF66A0}" destId="{209D0FA8-0381-473E-9E67-D6FD67F2A6B8}" srcOrd="4" destOrd="0" presId="urn:microsoft.com/office/officeart/2005/8/layout/target3"/>
    <dgm:cxn modelId="{0FF43138-8327-46E7-9204-51864DBE4A06}" type="presParOf" srcId="{81F2B884-9689-4BFF-AC86-FC56BFBF66A0}" destId="{925B9831-24C5-4021-BEF6-C8FADA03FDD1}" srcOrd="5" destOrd="0" presId="urn:microsoft.com/office/officeart/2005/8/layout/target3"/>
    <dgm:cxn modelId="{93A1BD5F-C606-4403-838B-2921E7EEFA88}" type="presParOf" srcId="{81F2B884-9689-4BFF-AC86-FC56BFBF66A0}" destId="{C7220B94-67AA-4BF0-92D1-7D85D710DC41}" srcOrd="6" destOrd="0" presId="urn:microsoft.com/office/officeart/2005/8/layout/target3"/>
    <dgm:cxn modelId="{BED9224F-1B4A-4131-81DF-014A00A21CEF}" type="presParOf" srcId="{81F2B884-9689-4BFF-AC86-FC56BFBF66A0}" destId="{7EAA917D-9189-4884-AD0B-3C51213AC552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AFEE8E4-85E8-4F77-8114-659C7FACAD5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ED45456-9193-45AF-86E5-59F2E1740F66}">
      <dgm:prSet/>
      <dgm:spPr/>
      <dgm:t>
        <a:bodyPr/>
        <a:lstStyle/>
        <a:p>
          <a:pPr rtl="0"/>
          <a:r>
            <a:rPr lang="ru-RU" baseline="0" smtClean="0"/>
            <a:t>постоянный (туры в Париж, Рим или Токио),</a:t>
          </a:r>
          <a:endParaRPr lang="ru-RU"/>
        </a:p>
      </dgm:t>
    </dgm:pt>
    <dgm:pt modelId="{2310F77C-BF2A-4BDF-8B7B-38B37550DDBF}" type="parTrans" cxnId="{DCDC9072-66A2-402A-B20C-FB4D62695728}">
      <dgm:prSet/>
      <dgm:spPr/>
      <dgm:t>
        <a:bodyPr/>
        <a:lstStyle/>
        <a:p>
          <a:endParaRPr lang="ru-RU"/>
        </a:p>
      </dgm:t>
    </dgm:pt>
    <dgm:pt modelId="{C8CDFD2E-C9FC-407E-9372-EB0A6B54B7A7}" type="sibTrans" cxnId="{DCDC9072-66A2-402A-B20C-FB4D62695728}">
      <dgm:prSet/>
      <dgm:spPr/>
      <dgm:t>
        <a:bodyPr/>
        <a:lstStyle/>
        <a:p>
          <a:endParaRPr lang="ru-RU"/>
        </a:p>
      </dgm:t>
    </dgm:pt>
    <dgm:pt modelId="{A9D0D204-4F58-4901-AB5D-169DCFECC15A}">
      <dgm:prSet/>
      <dgm:spPr/>
      <dgm:t>
        <a:bodyPr/>
        <a:lstStyle/>
        <a:p>
          <a:pPr rtl="0"/>
          <a:r>
            <a:rPr lang="ru-RU" baseline="0" smtClean="0"/>
            <a:t>сезонный(летний – Крым, зимний – Карпаты, межсезонье – Киев)</a:t>
          </a:r>
          <a:endParaRPr lang="ru-RU"/>
        </a:p>
      </dgm:t>
    </dgm:pt>
    <dgm:pt modelId="{2A077D81-F721-450F-A297-7FBE9FD6C5DF}" type="parTrans" cxnId="{11435842-3D61-4EDD-8A1F-E4D77EAABDE0}">
      <dgm:prSet/>
      <dgm:spPr/>
      <dgm:t>
        <a:bodyPr/>
        <a:lstStyle/>
        <a:p>
          <a:endParaRPr lang="ru-RU"/>
        </a:p>
      </dgm:t>
    </dgm:pt>
    <dgm:pt modelId="{E8EB126D-3480-40F3-B5E0-A0F1101AE9D9}" type="sibTrans" cxnId="{11435842-3D61-4EDD-8A1F-E4D77EAABDE0}">
      <dgm:prSet/>
      <dgm:spPr/>
      <dgm:t>
        <a:bodyPr/>
        <a:lstStyle/>
        <a:p>
          <a:endParaRPr lang="ru-RU"/>
        </a:p>
      </dgm:t>
    </dgm:pt>
    <dgm:pt modelId="{1903B932-DAA9-46EF-869A-2C0BBF303121}">
      <dgm:prSet/>
      <dgm:spPr/>
      <dgm:t>
        <a:bodyPr/>
        <a:lstStyle/>
        <a:p>
          <a:pPr rtl="0"/>
          <a:r>
            <a:rPr lang="ru-RU" baseline="0" smtClean="0"/>
            <a:t>временные поездки (например, на футбольный матч)</a:t>
          </a:r>
          <a:endParaRPr lang="ru-RU"/>
        </a:p>
      </dgm:t>
    </dgm:pt>
    <dgm:pt modelId="{7C3C573E-BE61-497E-98A5-45975EFFF9FC}" type="parTrans" cxnId="{60473C77-DF68-48F1-A21B-EC594F95FE53}">
      <dgm:prSet/>
      <dgm:spPr/>
      <dgm:t>
        <a:bodyPr/>
        <a:lstStyle/>
        <a:p>
          <a:endParaRPr lang="ru-RU"/>
        </a:p>
      </dgm:t>
    </dgm:pt>
    <dgm:pt modelId="{09797679-587E-4FB0-A3C1-CB957B55CA9D}" type="sibTrans" cxnId="{60473C77-DF68-48F1-A21B-EC594F95FE53}">
      <dgm:prSet/>
      <dgm:spPr/>
      <dgm:t>
        <a:bodyPr/>
        <a:lstStyle/>
        <a:p>
          <a:endParaRPr lang="ru-RU"/>
        </a:p>
      </dgm:t>
    </dgm:pt>
    <dgm:pt modelId="{B14EC222-5848-4735-8D2D-E611169C10AC}" type="pres">
      <dgm:prSet presAssocID="{8AFEE8E4-85E8-4F77-8114-659C7FACAD5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358963-2D33-4121-B237-78829A9CF7CA}" type="pres">
      <dgm:prSet presAssocID="{FED45456-9193-45AF-86E5-59F2E1740F66}" presName="circle1" presStyleLbl="node1" presStyleIdx="0" presStyleCnt="3"/>
      <dgm:spPr/>
    </dgm:pt>
    <dgm:pt modelId="{59213B0B-E946-4AD9-9368-58A6504828B7}" type="pres">
      <dgm:prSet presAssocID="{FED45456-9193-45AF-86E5-59F2E1740F66}" presName="space" presStyleCnt="0"/>
      <dgm:spPr/>
    </dgm:pt>
    <dgm:pt modelId="{4F63B6D6-17F0-4017-AAED-A96E6F445F70}" type="pres">
      <dgm:prSet presAssocID="{FED45456-9193-45AF-86E5-59F2E1740F66}" presName="rect1" presStyleLbl="alignAcc1" presStyleIdx="0" presStyleCnt="3"/>
      <dgm:spPr/>
      <dgm:t>
        <a:bodyPr/>
        <a:lstStyle/>
        <a:p>
          <a:endParaRPr lang="ru-RU"/>
        </a:p>
      </dgm:t>
    </dgm:pt>
    <dgm:pt modelId="{600C6E72-36BF-4DB3-8D6A-05084E932835}" type="pres">
      <dgm:prSet presAssocID="{A9D0D204-4F58-4901-AB5D-169DCFECC15A}" presName="vertSpace2" presStyleLbl="node1" presStyleIdx="0" presStyleCnt="3"/>
      <dgm:spPr/>
    </dgm:pt>
    <dgm:pt modelId="{50EF5F86-0023-4902-9C62-8DF43EA63CA1}" type="pres">
      <dgm:prSet presAssocID="{A9D0D204-4F58-4901-AB5D-169DCFECC15A}" presName="circle2" presStyleLbl="node1" presStyleIdx="1" presStyleCnt="3"/>
      <dgm:spPr/>
    </dgm:pt>
    <dgm:pt modelId="{D22D533E-E953-4030-9FCC-29AEED3D017B}" type="pres">
      <dgm:prSet presAssocID="{A9D0D204-4F58-4901-AB5D-169DCFECC15A}" presName="rect2" presStyleLbl="alignAcc1" presStyleIdx="1" presStyleCnt="3"/>
      <dgm:spPr/>
      <dgm:t>
        <a:bodyPr/>
        <a:lstStyle/>
        <a:p>
          <a:endParaRPr lang="ru-RU"/>
        </a:p>
      </dgm:t>
    </dgm:pt>
    <dgm:pt modelId="{C79404CF-E08B-467B-985A-E51A39174A86}" type="pres">
      <dgm:prSet presAssocID="{1903B932-DAA9-46EF-869A-2C0BBF303121}" presName="vertSpace3" presStyleLbl="node1" presStyleIdx="1" presStyleCnt="3"/>
      <dgm:spPr/>
    </dgm:pt>
    <dgm:pt modelId="{38BF1564-FC40-4DF2-AA46-10C13287F576}" type="pres">
      <dgm:prSet presAssocID="{1903B932-DAA9-46EF-869A-2C0BBF303121}" presName="circle3" presStyleLbl="node1" presStyleIdx="2" presStyleCnt="3"/>
      <dgm:spPr/>
    </dgm:pt>
    <dgm:pt modelId="{4C871DE7-3BAA-4217-809D-5051633E316E}" type="pres">
      <dgm:prSet presAssocID="{1903B932-DAA9-46EF-869A-2C0BBF303121}" presName="rect3" presStyleLbl="alignAcc1" presStyleIdx="2" presStyleCnt="3"/>
      <dgm:spPr/>
      <dgm:t>
        <a:bodyPr/>
        <a:lstStyle/>
        <a:p>
          <a:endParaRPr lang="ru-RU"/>
        </a:p>
      </dgm:t>
    </dgm:pt>
    <dgm:pt modelId="{77B66946-EF43-4FF0-97AA-91A2333B0F36}" type="pres">
      <dgm:prSet presAssocID="{FED45456-9193-45AF-86E5-59F2E1740F66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CBF05F-C037-4938-B68B-04B50B0CBEC5}" type="pres">
      <dgm:prSet presAssocID="{A9D0D204-4F58-4901-AB5D-169DCFECC15A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034332-0BBB-4087-94F7-1D663F305F08}" type="pres">
      <dgm:prSet presAssocID="{1903B932-DAA9-46EF-869A-2C0BBF303121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532327-7259-43F1-99E2-862122E0A8C3}" type="presOf" srcId="{A9D0D204-4F58-4901-AB5D-169DCFECC15A}" destId="{D22D533E-E953-4030-9FCC-29AEED3D017B}" srcOrd="0" destOrd="0" presId="urn:microsoft.com/office/officeart/2005/8/layout/target3"/>
    <dgm:cxn modelId="{34E6549E-4343-436C-B3DD-9F40F10AE2FC}" type="presOf" srcId="{FED45456-9193-45AF-86E5-59F2E1740F66}" destId="{4F63B6D6-17F0-4017-AAED-A96E6F445F70}" srcOrd="0" destOrd="0" presId="urn:microsoft.com/office/officeart/2005/8/layout/target3"/>
    <dgm:cxn modelId="{DCDC9072-66A2-402A-B20C-FB4D62695728}" srcId="{8AFEE8E4-85E8-4F77-8114-659C7FACAD5C}" destId="{FED45456-9193-45AF-86E5-59F2E1740F66}" srcOrd="0" destOrd="0" parTransId="{2310F77C-BF2A-4BDF-8B7B-38B37550DDBF}" sibTransId="{C8CDFD2E-C9FC-407E-9372-EB0A6B54B7A7}"/>
    <dgm:cxn modelId="{086E0806-388A-46D4-842A-5441C39DD6AC}" type="presOf" srcId="{8AFEE8E4-85E8-4F77-8114-659C7FACAD5C}" destId="{B14EC222-5848-4735-8D2D-E611169C10AC}" srcOrd="0" destOrd="0" presId="urn:microsoft.com/office/officeart/2005/8/layout/target3"/>
    <dgm:cxn modelId="{11435842-3D61-4EDD-8A1F-E4D77EAABDE0}" srcId="{8AFEE8E4-85E8-4F77-8114-659C7FACAD5C}" destId="{A9D0D204-4F58-4901-AB5D-169DCFECC15A}" srcOrd="1" destOrd="0" parTransId="{2A077D81-F721-450F-A297-7FBE9FD6C5DF}" sibTransId="{E8EB126D-3480-40F3-B5E0-A0F1101AE9D9}"/>
    <dgm:cxn modelId="{E1B82252-3695-4D8E-A3F7-AFB4FCDD6281}" type="presOf" srcId="{FED45456-9193-45AF-86E5-59F2E1740F66}" destId="{77B66946-EF43-4FF0-97AA-91A2333B0F36}" srcOrd="1" destOrd="0" presId="urn:microsoft.com/office/officeart/2005/8/layout/target3"/>
    <dgm:cxn modelId="{60473C77-DF68-48F1-A21B-EC594F95FE53}" srcId="{8AFEE8E4-85E8-4F77-8114-659C7FACAD5C}" destId="{1903B932-DAA9-46EF-869A-2C0BBF303121}" srcOrd="2" destOrd="0" parTransId="{7C3C573E-BE61-497E-98A5-45975EFFF9FC}" sibTransId="{09797679-587E-4FB0-A3C1-CB957B55CA9D}"/>
    <dgm:cxn modelId="{41B1CAF8-A699-4509-88C0-A9A7588FBDA7}" type="presOf" srcId="{1903B932-DAA9-46EF-869A-2C0BBF303121}" destId="{FF034332-0BBB-4087-94F7-1D663F305F08}" srcOrd="1" destOrd="0" presId="urn:microsoft.com/office/officeart/2005/8/layout/target3"/>
    <dgm:cxn modelId="{FB79D485-1250-49BA-9ED8-CFD304C36492}" type="presOf" srcId="{A9D0D204-4F58-4901-AB5D-169DCFECC15A}" destId="{1CCBF05F-C037-4938-B68B-04B50B0CBEC5}" srcOrd="1" destOrd="0" presId="urn:microsoft.com/office/officeart/2005/8/layout/target3"/>
    <dgm:cxn modelId="{C4A7E490-CA13-45E7-B087-D4662B4D2F32}" type="presOf" srcId="{1903B932-DAA9-46EF-869A-2C0BBF303121}" destId="{4C871DE7-3BAA-4217-809D-5051633E316E}" srcOrd="0" destOrd="0" presId="urn:microsoft.com/office/officeart/2005/8/layout/target3"/>
    <dgm:cxn modelId="{E5FCB17A-9595-4815-8CF8-6D41A0E545DC}" type="presParOf" srcId="{B14EC222-5848-4735-8D2D-E611169C10AC}" destId="{14358963-2D33-4121-B237-78829A9CF7CA}" srcOrd="0" destOrd="0" presId="urn:microsoft.com/office/officeart/2005/8/layout/target3"/>
    <dgm:cxn modelId="{A7E99D35-A896-44A9-8C56-CABE4E797961}" type="presParOf" srcId="{B14EC222-5848-4735-8D2D-E611169C10AC}" destId="{59213B0B-E946-4AD9-9368-58A6504828B7}" srcOrd="1" destOrd="0" presId="urn:microsoft.com/office/officeart/2005/8/layout/target3"/>
    <dgm:cxn modelId="{7B18E574-6439-48B4-9B46-B1C28663F7F7}" type="presParOf" srcId="{B14EC222-5848-4735-8D2D-E611169C10AC}" destId="{4F63B6D6-17F0-4017-AAED-A96E6F445F70}" srcOrd="2" destOrd="0" presId="urn:microsoft.com/office/officeart/2005/8/layout/target3"/>
    <dgm:cxn modelId="{4D153DB7-B707-4174-9D72-21BDAE1A23CF}" type="presParOf" srcId="{B14EC222-5848-4735-8D2D-E611169C10AC}" destId="{600C6E72-36BF-4DB3-8D6A-05084E932835}" srcOrd="3" destOrd="0" presId="urn:microsoft.com/office/officeart/2005/8/layout/target3"/>
    <dgm:cxn modelId="{303AE7FC-5648-4566-A787-CC411C312016}" type="presParOf" srcId="{B14EC222-5848-4735-8D2D-E611169C10AC}" destId="{50EF5F86-0023-4902-9C62-8DF43EA63CA1}" srcOrd="4" destOrd="0" presId="urn:microsoft.com/office/officeart/2005/8/layout/target3"/>
    <dgm:cxn modelId="{80402CF3-FFF1-42B6-B5E6-DD41F6C2151D}" type="presParOf" srcId="{B14EC222-5848-4735-8D2D-E611169C10AC}" destId="{D22D533E-E953-4030-9FCC-29AEED3D017B}" srcOrd="5" destOrd="0" presId="urn:microsoft.com/office/officeart/2005/8/layout/target3"/>
    <dgm:cxn modelId="{2640C757-C755-427E-A460-6C17EEE5209C}" type="presParOf" srcId="{B14EC222-5848-4735-8D2D-E611169C10AC}" destId="{C79404CF-E08B-467B-985A-E51A39174A86}" srcOrd="6" destOrd="0" presId="urn:microsoft.com/office/officeart/2005/8/layout/target3"/>
    <dgm:cxn modelId="{CF2E4243-CE3D-4790-B86A-E5F57C82DD6A}" type="presParOf" srcId="{B14EC222-5848-4735-8D2D-E611169C10AC}" destId="{38BF1564-FC40-4DF2-AA46-10C13287F576}" srcOrd="7" destOrd="0" presId="urn:microsoft.com/office/officeart/2005/8/layout/target3"/>
    <dgm:cxn modelId="{268A84A9-7B04-4DA0-A9C3-7970B65A638F}" type="presParOf" srcId="{B14EC222-5848-4735-8D2D-E611169C10AC}" destId="{4C871DE7-3BAA-4217-809D-5051633E316E}" srcOrd="8" destOrd="0" presId="urn:microsoft.com/office/officeart/2005/8/layout/target3"/>
    <dgm:cxn modelId="{DF9D8C3B-4622-459F-9EF5-14381A60C797}" type="presParOf" srcId="{B14EC222-5848-4735-8D2D-E611169C10AC}" destId="{77B66946-EF43-4FF0-97AA-91A2333B0F36}" srcOrd="9" destOrd="0" presId="urn:microsoft.com/office/officeart/2005/8/layout/target3"/>
    <dgm:cxn modelId="{E4914D96-13FF-4245-AEF8-D13EB773B7E2}" type="presParOf" srcId="{B14EC222-5848-4735-8D2D-E611169C10AC}" destId="{1CCBF05F-C037-4938-B68B-04B50B0CBEC5}" srcOrd="10" destOrd="0" presId="urn:microsoft.com/office/officeart/2005/8/layout/target3"/>
    <dgm:cxn modelId="{7B10E935-47E0-4177-8392-974D7B1EB32E}" type="presParOf" srcId="{B14EC222-5848-4735-8D2D-E611169C10AC}" destId="{FF034332-0BBB-4087-94F7-1D663F305F0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FB67AA5-9865-4E24-9118-0C5BBD319E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8C17D83-2F18-489B-B219-7C9D61972518}">
      <dgm:prSet/>
      <dgm:spPr/>
      <dgm:t>
        <a:bodyPr/>
        <a:lstStyle/>
        <a:p>
          <a:pPr rtl="0"/>
          <a:r>
            <a:rPr lang="ru-RU" baseline="0" smtClean="0"/>
            <a:t>элитный,</a:t>
          </a:r>
          <a:endParaRPr lang="ru-RU"/>
        </a:p>
      </dgm:t>
    </dgm:pt>
    <dgm:pt modelId="{A1F808CB-ADDE-40F2-9F96-0C2DC89CA560}" type="parTrans" cxnId="{464C6AD2-2E7D-46E0-ADB8-0E1A561B7CAF}">
      <dgm:prSet/>
      <dgm:spPr/>
      <dgm:t>
        <a:bodyPr/>
        <a:lstStyle/>
        <a:p>
          <a:endParaRPr lang="ru-RU"/>
        </a:p>
      </dgm:t>
    </dgm:pt>
    <dgm:pt modelId="{5551AF1D-018C-440D-ACA4-6E576240B13F}" type="sibTrans" cxnId="{464C6AD2-2E7D-46E0-ADB8-0E1A561B7CAF}">
      <dgm:prSet/>
      <dgm:spPr/>
      <dgm:t>
        <a:bodyPr/>
        <a:lstStyle/>
        <a:p>
          <a:endParaRPr lang="ru-RU"/>
        </a:p>
      </dgm:t>
    </dgm:pt>
    <dgm:pt modelId="{D11CD59A-F792-4A0E-ADB0-77DD164CB1CF}">
      <dgm:prSet/>
      <dgm:spPr/>
      <dgm:t>
        <a:bodyPr/>
        <a:lstStyle/>
        <a:p>
          <a:pPr rtl="0"/>
          <a:r>
            <a:rPr lang="ru-RU" baseline="0" smtClean="0"/>
            <a:t>коммерческий,</a:t>
          </a:r>
          <a:endParaRPr lang="ru-RU"/>
        </a:p>
      </dgm:t>
    </dgm:pt>
    <dgm:pt modelId="{B428DEBC-C183-4B28-8C32-79007C7FD620}" type="parTrans" cxnId="{F868C97B-743A-4710-AB76-18C1517637B3}">
      <dgm:prSet/>
      <dgm:spPr/>
      <dgm:t>
        <a:bodyPr/>
        <a:lstStyle/>
        <a:p>
          <a:endParaRPr lang="ru-RU"/>
        </a:p>
      </dgm:t>
    </dgm:pt>
    <dgm:pt modelId="{7072F8B8-74F9-450F-AA61-AD0AE13F92FB}" type="sibTrans" cxnId="{F868C97B-743A-4710-AB76-18C1517637B3}">
      <dgm:prSet/>
      <dgm:spPr/>
      <dgm:t>
        <a:bodyPr/>
        <a:lstStyle/>
        <a:p>
          <a:endParaRPr lang="ru-RU"/>
        </a:p>
      </dgm:t>
    </dgm:pt>
    <dgm:pt modelId="{94259CBB-6021-4230-AE06-6FAAEA1BBD86}">
      <dgm:prSet/>
      <dgm:spPr/>
      <dgm:t>
        <a:bodyPr/>
        <a:lstStyle/>
        <a:p>
          <a:pPr rtl="0"/>
          <a:r>
            <a:rPr lang="ru-RU" baseline="0" smtClean="0"/>
            <a:t>социальный, </a:t>
          </a:r>
          <a:endParaRPr lang="ru-RU"/>
        </a:p>
      </dgm:t>
    </dgm:pt>
    <dgm:pt modelId="{58A8C959-6465-4F21-8F09-57C20B8771A6}" type="parTrans" cxnId="{66060B47-0E48-48BD-85FA-4A55D3173BC9}">
      <dgm:prSet/>
      <dgm:spPr/>
      <dgm:t>
        <a:bodyPr/>
        <a:lstStyle/>
        <a:p>
          <a:endParaRPr lang="ru-RU"/>
        </a:p>
      </dgm:t>
    </dgm:pt>
    <dgm:pt modelId="{A186D012-E825-4F9C-B819-AE4BB711B58B}" type="sibTrans" cxnId="{66060B47-0E48-48BD-85FA-4A55D3173BC9}">
      <dgm:prSet/>
      <dgm:spPr/>
      <dgm:t>
        <a:bodyPr/>
        <a:lstStyle/>
        <a:p>
          <a:endParaRPr lang="ru-RU"/>
        </a:p>
      </dgm:t>
    </dgm:pt>
    <dgm:pt modelId="{1CF07088-5B93-4872-B8FA-7C2B44D6B067}">
      <dgm:prSet/>
      <dgm:spPr/>
      <dgm:t>
        <a:bodyPr/>
        <a:lstStyle/>
        <a:p>
          <a:pPr rtl="0"/>
          <a:r>
            <a:rPr lang="ru-RU" baseline="0" smtClean="0"/>
            <a:t>инсентив-туризм.</a:t>
          </a:r>
          <a:endParaRPr lang="ru-RU"/>
        </a:p>
      </dgm:t>
    </dgm:pt>
    <dgm:pt modelId="{DDE31460-560E-4486-835C-D7167397D33B}" type="parTrans" cxnId="{C6F9E8DD-793E-4893-B528-9533C5E0CEDF}">
      <dgm:prSet/>
      <dgm:spPr/>
      <dgm:t>
        <a:bodyPr/>
        <a:lstStyle/>
        <a:p>
          <a:endParaRPr lang="ru-RU"/>
        </a:p>
      </dgm:t>
    </dgm:pt>
    <dgm:pt modelId="{37BF3E56-02A2-4D03-9209-0C58EA9CB22A}" type="sibTrans" cxnId="{C6F9E8DD-793E-4893-B528-9533C5E0CEDF}">
      <dgm:prSet/>
      <dgm:spPr/>
      <dgm:t>
        <a:bodyPr/>
        <a:lstStyle/>
        <a:p>
          <a:endParaRPr lang="ru-RU"/>
        </a:p>
      </dgm:t>
    </dgm:pt>
    <dgm:pt modelId="{2B2BF142-12AC-47CC-8852-48A1424DA9D7}" type="pres">
      <dgm:prSet presAssocID="{7FB67AA5-9865-4E24-9118-0C5BBD319E2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941615-350D-4FD5-B9AF-DA2A2ED536D0}" type="pres">
      <dgm:prSet presAssocID="{E8C17D83-2F18-489B-B219-7C9D6197251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A447EE-2CD4-4D07-824D-D7DE4D9A4FA9}" type="pres">
      <dgm:prSet presAssocID="{5551AF1D-018C-440D-ACA4-6E576240B13F}" presName="spacer" presStyleCnt="0"/>
      <dgm:spPr/>
    </dgm:pt>
    <dgm:pt modelId="{7AF407D1-2E08-4B7E-85BD-241DE8ADE88F}" type="pres">
      <dgm:prSet presAssocID="{D11CD59A-F792-4A0E-ADB0-77DD164CB1C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71F5B-9028-4397-AB26-E47EDA84F3B1}" type="pres">
      <dgm:prSet presAssocID="{7072F8B8-74F9-450F-AA61-AD0AE13F92FB}" presName="spacer" presStyleCnt="0"/>
      <dgm:spPr/>
    </dgm:pt>
    <dgm:pt modelId="{733670E9-0957-490E-91A3-576DBEF0C87E}" type="pres">
      <dgm:prSet presAssocID="{94259CBB-6021-4230-AE06-6FAAEA1BBD8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244C8-61CB-4EF6-B13F-87FCAF437DFA}" type="pres">
      <dgm:prSet presAssocID="{A186D012-E825-4F9C-B819-AE4BB711B58B}" presName="spacer" presStyleCnt="0"/>
      <dgm:spPr/>
    </dgm:pt>
    <dgm:pt modelId="{88CA377F-6D6D-47A7-B3B9-745281110B32}" type="pres">
      <dgm:prSet presAssocID="{1CF07088-5B93-4872-B8FA-7C2B44D6B06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060B47-0E48-48BD-85FA-4A55D3173BC9}" srcId="{7FB67AA5-9865-4E24-9118-0C5BBD319E24}" destId="{94259CBB-6021-4230-AE06-6FAAEA1BBD86}" srcOrd="2" destOrd="0" parTransId="{58A8C959-6465-4F21-8F09-57C20B8771A6}" sibTransId="{A186D012-E825-4F9C-B819-AE4BB711B58B}"/>
    <dgm:cxn modelId="{F868C97B-743A-4710-AB76-18C1517637B3}" srcId="{7FB67AA5-9865-4E24-9118-0C5BBD319E24}" destId="{D11CD59A-F792-4A0E-ADB0-77DD164CB1CF}" srcOrd="1" destOrd="0" parTransId="{B428DEBC-C183-4B28-8C32-79007C7FD620}" sibTransId="{7072F8B8-74F9-450F-AA61-AD0AE13F92FB}"/>
    <dgm:cxn modelId="{B0D6BE7D-8DDA-46A9-B54E-8B1089C54F17}" type="presOf" srcId="{7FB67AA5-9865-4E24-9118-0C5BBD319E24}" destId="{2B2BF142-12AC-47CC-8852-48A1424DA9D7}" srcOrd="0" destOrd="0" presId="urn:microsoft.com/office/officeart/2005/8/layout/vList2"/>
    <dgm:cxn modelId="{ECE39CEB-AF97-4AF4-A171-42FFC1DC35DC}" type="presOf" srcId="{D11CD59A-F792-4A0E-ADB0-77DD164CB1CF}" destId="{7AF407D1-2E08-4B7E-85BD-241DE8ADE88F}" srcOrd="0" destOrd="0" presId="urn:microsoft.com/office/officeart/2005/8/layout/vList2"/>
    <dgm:cxn modelId="{464C6AD2-2E7D-46E0-ADB8-0E1A561B7CAF}" srcId="{7FB67AA5-9865-4E24-9118-0C5BBD319E24}" destId="{E8C17D83-2F18-489B-B219-7C9D61972518}" srcOrd="0" destOrd="0" parTransId="{A1F808CB-ADDE-40F2-9F96-0C2DC89CA560}" sibTransId="{5551AF1D-018C-440D-ACA4-6E576240B13F}"/>
    <dgm:cxn modelId="{C474049A-F641-41C2-810E-A5A4884D9479}" type="presOf" srcId="{E8C17D83-2F18-489B-B219-7C9D61972518}" destId="{86941615-350D-4FD5-B9AF-DA2A2ED536D0}" srcOrd="0" destOrd="0" presId="urn:microsoft.com/office/officeart/2005/8/layout/vList2"/>
    <dgm:cxn modelId="{C6F9E8DD-793E-4893-B528-9533C5E0CEDF}" srcId="{7FB67AA5-9865-4E24-9118-0C5BBD319E24}" destId="{1CF07088-5B93-4872-B8FA-7C2B44D6B067}" srcOrd="3" destOrd="0" parTransId="{DDE31460-560E-4486-835C-D7167397D33B}" sibTransId="{37BF3E56-02A2-4D03-9209-0C58EA9CB22A}"/>
    <dgm:cxn modelId="{1A25FCBE-224E-4B59-80DA-AC1169FA714A}" type="presOf" srcId="{1CF07088-5B93-4872-B8FA-7C2B44D6B067}" destId="{88CA377F-6D6D-47A7-B3B9-745281110B32}" srcOrd="0" destOrd="0" presId="urn:microsoft.com/office/officeart/2005/8/layout/vList2"/>
    <dgm:cxn modelId="{B7A67039-A03A-4D64-8B98-7CD177EEA03C}" type="presOf" srcId="{94259CBB-6021-4230-AE06-6FAAEA1BBD86}" destId="{733670E9-0957-490E-91A3-576DBEF0C87E}" srcOrd="0" destOrd="0" presId="urn:microsoft.com/office/officeart/2005/8/layout/vList2"/>
    <dgm:cxn modelId="{48AFBA3A-6091-476D-9995-59FBA3FE2DFC}" type="presParOf" srcId="{2B2BF142-12AC-47CC-8852-48A1424DA9D7}" destId="{86941615-350D-4FD5-B9AF-DA2A2ED536D0}" srcOrd="0" destOrd="0" presId="urn:microsoft.com/office/officeart/2005/8/layout/vList2"/>
    <dgm:cxn modelId="{9E3F74B6-B399-4C6B-9D02-187B1322E32C}" type="presParOf" srcId="{2B2BF142-12AC-47CC-8852-48A1424DA9D7}" destId="{B8A447EE-2CD4-4D07-824D-D7DE4D9A4FA9}" srcOrd="1" destOrd="0" presId="urn:microsoft.com/office/officeart/2005/8/layout/vList2"/>
    <dgm:cxn modelId="{848ED710-90B4-4F5D-A594-A4CA6480D471}" type="presParOf" srcId="{2B2BF142-12AC-47CC-8852-48A1424DA9D7}" destId="{7AF407D1-2E08-4B7E-85BD-241DE8ADE88F}" srcOrd="2" destOrd="0" presId="urn:microsoft.com/office/officeart/2005/8/layout/vList2"/>
    <dgm:cxn modelId="{A00EC461-7A33-488A-B1F1-3C78B2B66E95}" type="presParOf" srcId="{2B2BF142-12AC-47CC-8852-48A1424DA9D7}" destId="{3D471F5B-9028-4397-AB26-E47EDA84F3B1}" srcOrd="3" destOrd="0" presId="urn:microsoft.com/office/officeart/2005/8/layout/vList2"/>
    <dgm:cxn modelId="{C9FE561B-371A-4234-885E-5D03A454AFE3}" type="presParOf" srcId="{2B2BF142-12AC-47CC-8852-48A1424DA9D7}" destId="{733670E9-0957-490E-91A3-576DBEF0C87E}" srcOrd="4" destOrd="0" presId="urn:microsoft.com/office/officeart/2005/8/layout/vList2"/>
    <dgm:cxn modelId="{AE73E881-841E-4F06-ADF1-135B35B0EA65}" type="presParOf" srcId="{2B2BF142-12AC-47CC-8852-48A1424DA9D7}" destId="{A03244C8-61CB-4EF6-B13F-87FCAF437DFA}" srcOrd="5" destOrd="0" presId="urn:microsoft.com/office/officeart/2005/8/layout/vList2"/>
    <dgm:cxn modelId="{00B07D10-E51C-45CD-B018-BF964604CFC1}" type="presParOf" srcId="{2B2BF142-12AC-47CC-8852-48A1424DA9D7}" destId="{88CA377F-6D6D-47A7-B3B9-745281110B3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F158A56-FFBD-4787-A6B3-2991A76E079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AE58042-4F31-49A2-ADC1-696AC3844AC7}">
      <dgm:prSet/>
      <dgm:spPr/>
      <dgm:t>
        <a:bodyPr/>
        <a:lstStyle/>
        <a:p>
          <a:pPr rtl="0"/>
          <a:r>
            <a:rPr lang="ru-RU" i="1" baseline="0" smtClean="0"/>
            <a:t>Детский</a:t>
          </a:r>
          <a:endParaRPr lang="ru-RU"/>
        </a:p>
      </dgm:t>
    </dgm:pt>
    <dgm:pt modelId="{F0381DF2-1011-4BA3-91D7-BB3DE9F94D47}" type="parTrans" cxnId="{6253422C-11F9-4F73-84C5-CFCF5AA46F5B}">
      <dgm:prSet/>
      <dgm:spPr/>
      <dgm:t>
        <a:bodyPr/>
        <a:lstStyle/>
        <a:p>
          <a:endParaRPr lang="ru-RU"/>
        </a:p>
      </dgm:t>
    </dgm:pt>
    <dgm:pt modelId="{74312D72-99D4-46CD-A42E-61D29D66B7E4}" type="sibTrans" cxnId="{6253422C-11F9-4F73-84C5-CFCF5AA46F5B}">
      <dgm:prSet/>
      <dgm:spPr/>
      <dgm:t>
        <a:bodyPr/>
        <a:lstStyle/>
        <a:p>
          <a:endParaRPr lang="ru-RU"/>
        </a:p>
      </dgm:t>
    </dgm:pt>
    <dgm:pt modelId="{7B6FC8CC-1B9C-4605-A679-6A771ACD6BF5}">
      <dgm:prSet/>
      <dgm:spPr/>
      <dgm:t>
        <a:bodyPr/>
        <a:lstStyle/>
        <a:p>
          <a:pPr rtl="0"/>
          <a:r>
            <a:rPr lang="ru-RU" i="1" baseline="0" smtClean="0"/>
            <a:t>молодежный </a:t>
          </a:r>
          <a:endParaRPr lang="ru-RU"/>
        </a:p>
      </dgm:t>
    </dgm:pt>
    <dgm:pt modelId="{051E30E7-6460-4B00-8324-C298A4B3A28A}" type="parTrans" cxnId="{4FC2F5A3-024C-41D6-889D-50695F38B7F1}">
      <dgm:prSet/>
      <dgm:spPr/>
      <dgm:t>
        <a:bodyPr/>
        <a:lstStyle/>
        <a:p>
          <a:endParaRPr lang="ru-RU"/>
        </a:p>
      </dgm:t>
    </dgm:pt>
    <dgm:pt modelId="{218385CD-80B5-4F0D-AE54-29E9942ABF52}" type="sibTrans" cxnId="{4FC2F5A3-024C-41D6-889D-50695F38B7F1}">
      <dgm:prSet/>
      <dgm:spPr/>
      <dgm:t>
        <a:bodyPr/>
        <a:lstStyle/>
        <a:p>
          <a:endParaRPr lang="ru-RU"/>
        </a:p>
      </dgm:t>
    </dgm:pt>
    <dgm:pt modelId="{0A368055-9104-43DF-8039-1B20E0FC375B}">
      <dgm:prSet/>
      <dgm:spPr/>
      <dgm:t>
        <a:bodyPr/>
        <a:lstStyle/>
        <a:p>
          <a:pPr rtl="0"/>
          <a:r>
            <a:rPr lang="ru-RU" i="1" baseline="0" smtClean="0"/>
            <a:t>лиц среднего возраста</a:t>
          </a:r>
          <a:endParaRPr lang="ru-RU"/>
        </a:p>
      </dgm:t>
    </dgm:pt>
    <dgm:pt modelId="{A5786610-14C3-4ADE-9449-082921517C3A}" type="parTrans" cxnId="{60D30574-8D5D-4403-9F4E-FE75564983A9}">
      <dgm:prSet/>
      <dgm:spPr/>
      <dgm:t>
        <a:bodyPr/>
        <a:lstStyle/>
        <a:p>
          <a:endParaRPr lang="ru-RU"/>
        </a:p>
      </dgm:t>
    </dgm:pt>
    <dgm:pt modelId="{77958204-4032-4F59-B8E1-3C158D7B046B}" type="sibTrans" cxnId="{60D30574-8D5D-4403-9F4E-FE75564983A9}">
      <dgm:prSet/>
      <dgm:spPr/>
      <dgm:t>
        <a:bodyPr/>
        <a:lstStyle/>
        <a:p>
          <a:endParaRPr lang="ru-RU"/>
        </a:p>
      </dgm:t>
    </dgm:pt>
    <dgm:pt modelId="{FCE84670-BFAE-4EC2-AFAA-3478D10C8C7C}">
      <dgm:prSet/>
      <dgm:spPr/>
      <dgm:t>
        <a:bodyPr/>
        <a:lstStyle/>
        <a:p>
          <a:pPr rtl="0"/>
          <a:r>
            <a:rPr lang="ru-RU" i="1" baseline="0" smtClean="0"/>
            <a:t>туризм людей пенсионного возраста (лиц «третьего» возраста).</a:t>
          </a:r>
          <a:endParaRPr lang="ru-RU"/>
        </a:p>
      </dgm:t>
    </dgm:pt>
    <dgm:pt modelId="{778CF8B2-40EC-4753-BB1F-E5DD4FC80761}" type="parTrans" cxnId="{93F722F8-7103-4CA8-AB71-0BC7E873A188}">
      <dgm:prSet/>
      <dgm:spPr/>
      <dgm:t>
        <a:bodyPr/>
        <a:lstStyle/>
        <a:p>
          <a:endParaRPr lang="ru-RU"/>
        </a:p>
      </dgm:t>
    </dgm:pt>
    <dgm:pt modelId="{80ABC1F0-9439-433C-9120-9C26E424B4F0}" type="sibTrans" cxnId="{93F722F8-7103-4CA8-AB71-0BC7E873A188}">
      <dgm:prSet/>
      <dgm:spPr/>
      <dgm:t>
        <a:bodyPr/>
        <a:lstStyle/>
        <a:p>
          <a:endParaRPr lang="ru-RU"/>
        </a:p>
      </dgm:t>
    </dgm:pt>
    <dgm:pt modelId="{2824A674-8DB1-435B-8EE3-811EB4585FB0}" type="pres">
      <dgm:prSet presAssocID="{5F158A56-FFBD-4787-A6B3-2991A76E079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E512318-7D2D-450F-A342-9AE369A16DC4}" type="pres">
      <dgm:prSet presAssocID="{5F158A56-FFBD-4787-A6B3-2991A76E0792}" presName="Name1" presStyleCnt="0"/>
      <dgm:spPr/>
    </dgm:pt>
    <dgm:pt modelId="{2C9A72A5-E0FC-4763-B93F-6C037D5B68C9}" type="pres">
      <dgm:prSet presAssocID="{5F158A56-FFBD-4787-A6B3-2991A76E0792}" presName="cycle" presStyleCnt="0"/>
      <dgm:spPr/>
    </dgm:pt>
    <dgm:pt modelId="{87F25D99-2EB3-4B86-8294-343931767C81}" type="pres">
      <dgm:prSet presAssocID="{5F158A56-FFBD-4787-A6B3-2991A76E0792}" presName="srcNode" presStyleLbl="node1" presStyleIdx="0" presStyleCnt="4"/>
      <dgm:spPr/>
    </dgm:pt>
    <dgm:pt modelId="{7CD9BFE0-7658-4198-8FFC-67B42E55DB6E}" type="pres">
      <dgm:prSet presAssocID="{5F158A56-FFBD-4787-A6B3-2991A76E0792}" presName="conn" presStyleLbl="parChTrans1D2" presStyleIdx="0" presStyleCnt="1"/>
      <dgm:spPr/>
      <dgm:t>
        <a:bodyPr/>
        <a:lstStyle/>
        <a:p>
          <a:endParaRPr lang="ru-RU"/>
        </a:p>
      </dgm:t>
    </dgm:pt>
    <dgm:pt modelId="{8CE54698-3979-4723-A763-8ED66815A2E2}" type="pres">
      <dgm:prSet presAssocID="{5F158A56-FFBD-4787-A6B3-2991A76E0792}" presName="extraNode" presStyleLbl="node1" presStyleIdx="0" presStyleCnt="4"/>
      <dgm:spPr/>
    </dgm:pt>
    <dgm:pt modelId="{FCFC327D-3C70-4E57-8B2A-05D0403D7C19}" type="pres">
      <dgm:prSet presAssocID="{5F158A56-FFBD-4787-A6B3-2991A76E0792}" presName="dstNode" presStyleLbl="node1" presStyleIdx="0" presStyleCnt="4"/>
      <dgm:spPr/>
    </dgm:pt>
    <dgm:pt modelId="{10DF5E0E-A66B-4160-95AE-B5BCDA08DD4D}" type="pres">
      <dgm:prSet presAssocID="{AAE58042-4F31-49A2-ADC1-696AC3844AC7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9003CD-2D5B-4D35-B83C-E13332A49C8D}" type="pres">
      <dgm:prSet presAssocID="{AAE58042-4F31-49A2-ADC1-696AC3844AC7}" presName="accent_1" presStyleCnt="0"/>
      <dgm:spPr/>
    </dgm:pt>
    <dgm:pt modelId="{278489B8-6EB6-406B-BE90-E636C5A734F1}" type="pres">
      <dgm:prSet presAssocID="{AAE58042-4F31-49A2-ADC1-696AC3844AC7}" presName="accentRepeatNode" presStyleLbl="solidFgAcc1" presStyleIdx="0" presStyleCnt="4"/>
      <dgm:spPr/>
    </dgm:pt>
    <dgm:pt modelId="{644493EA-F6D1-4692-ACD1-0135F07BFC75}" type="pres">
      <dgm:prSet presAssocID="{7B6FC8CC-1B9C-4605-A679-6A771ACD6BF5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902412-A865-4547-93EB-A765859E74DF}" type="pres">
      <dgm:prSet presAssocID="{7B6FC8CC-1B9C-4605-A679-6A771ACD6BF5}" presName="accent_2" presStyleCnt="0"/>
      <dgm:spPr/>
    </dgm:pt>
    <dgm:pt modelId="{D5C9F8B9-6FBE-4402-B0B9-70848A2311E2}" type="pres">
      <dgm:prSet presAssocID="{7B6FC8CC-1B9C-4605-A679-6A771ACD6BF5}" presName="accentRepeatNode" presStyleLbl="solidFgAcc1" presStyleIdx="1" presStyleCnt="4"/>
      <dgm:spPr/>
    </dgm:pt>
    <dgm:pt modelId="{AB270764-C1FD-4E1E-B5BD-DBEB739816BC}" type="pres">
      <dgm:prSet presAssocID="{0A368055-9104-43DF-8039-1B20E0FC375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C1BC46-87F9-454A-AB5E-C754D8E09739}" type="pres">
      <dgm:prSet presAssocID="{0A368055-9104-43DF-8039-1B20E0FC375B}" presName="accent_3" presStyleCnt="0"/>
      <dgm:spPr/>
    </dgm:pt>
    <dgm:pt modelId="{2E868CC8-0F26-4076-BFB8-AEE1617E15DA}" type="pres">
      <dgm:prSet presAssocID="{0A368055-9104-43DF-8039-1B20E0FC375B}" presName="accentRepeatNode" presStyleLbl="solidFgAcc1" presStyleIdx="2" presStyleCnt="4"/>
      <dgm:spPr/>
    </dgm:pt>
    <dgm:pt modelId="{8CB39145-7A66-4C9A-AE67-07929D3329B3}" type="pres">
      <dgm:prSet presAssocID="{FCE84670-BFAE-4EC2-AFAA-3478D10C8C7C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18B8D9-F02F-4B81-BAAA-03D40B04DE27}" type="pres">
      <dgm:prSet presAssocID="{FCE84670-BFAE-4EC2-AFAA-3478D10C8C7C}" presName="accent_4" presStyleCnt="0"/>
      <dgm:spPr/>
    </dgm:pt>
    <dgm:pt modelId="{A56672F6-8840-4122-BC53-FE562CED313F}" type="pres">
      <dgm:prSet presAssocID="{FCE84670-BFAE-4EC2-AFAA-3478D10C8C7C}" presName="accentRepeatNode" presStyleLbl="solidFgAcc1" presStyleIdx="3" presStyleCnt="4"/>
      <dgm:spPr/>
    </dgm:pt>
  </dgm:ptLst>
  <dgm:cxnLst>
    <dgm:cxn modelId="{52E03586-44B4-4132-AA6B-7C2E45F86D92}" type="presOf" srcId="{FCE84670-BFAE-4EC2-AFAA-3478D10C8C7C}" destId="{8CB39145-7A66-4C9A-AE67-07929D3329B3}" srcOrd="0" destOrd="0" presId="urn:microsoft.com/office/officeart/2008/layout/VerticalCurvedList"/>
    <dgm:cxn modelId="{60D30574-8D5D-4403-9F4E-FE75564983A9}" srcId="{5F158A56-FFBD-4787-A6B3-2991A76E0792}" destId="{0A368055-9104-43DF-8039-1B20E0FC375B}" srcOrd="2" destOrd="0" parTransId="{A5786610-14C3-4ADE-9449-082921517C3A}" sibTransId="{77958204-4032-4F59-B8E1-3C158D7B046B}"/>
    <dgm:cxn modelId="{7EF4E1C4-1BA2-4F51-8222-A96B1FAFD598}" type="presOf" srcId="{7B6FC8CC-1B9C-4605-A679-6A771ACD6BF5}" destId="{644493EA-F6D1-4692-ACD1-0135F07BFC75}" srcOrd="0" destOrd="0" presId="urn:microsoft.com/office/officeart/2008/layout/VerticalCurvedList"/>
    <dgm:cxn modelId="{6253422C-11F9-4F73-84C5-CFCF5AA46F5B}" srcId="{5F158A56-FFBD-4787-A6B3-2991A76E0792}" destId="{AAE58042-4F31-49A2-ADC1-696AC3844AC7}" srcOrd="0" destOrd="0" parTransId="{F0381DF2-1011-4BA3-91D7-BB3DE9F94D47}" sibTransId="{74312D72-99D4-46CD-A42E-61D29D66B7E4}"/>
    <dgm:cxn modelId="{A5563955-49CD-43B9-BECD-3612B7863450}" type="presOf" srcId="{AAE58042-4F31-49A2-ADC1-696AC3844AC7}" destId="{10DF5E0E-A66B-4160-95AE-B5BCDA08DD4D}" srcOrd="0" destOrd="0" presId="urn:microsoft.com/office/officeart/2008/layout/VerticalCurvedList"/>
    <dgm:cxn modelId="{2BEF2407-51AF-4BD6-89EE-6B9F432349ED}" type="presOf" srcId="{0A368055-9104-43DF-8039-1B20E0FC375B}" destId="{AB270764-C1FD-4E1E-B5BD-DBEB739816BC}" srcOrd="0" destOrd="0" presId="urn:microsoft.com/office/officeart/2008/layout/VerticalCurvedList"/>
    <dgm:cxn modelId="{4FC2F5A3-024C-41D6-889D-50695F38B7F1}" srcId="{5F158A56-FFBD-4787-A6B3-2991A76E0792}" destId="{7B6FC8CC-1B9C-4605-A679-6A771ACD6BF5}" srcOrd="1" destOrd="0" parTransId="{051E30E7-6460-4B00-8324-C298A4B3A28A}" sibTransId="{218385CD-80B5-4F0D-AE54-29E9942ABF52}"/>
    <dgm:cxn modelId="{93F722F8-7103-4CA8-AB71-0BC7E873A188}" srcId="{5F158A56-FFBD-4787-A6B3-2991A76E0792}" destId="{FCE84670-BFAE-4EC2-AFAA-3478D10C8C7C}" srcOrd="3" destOrd="0" parTransId="{778CF8B2-40EC-4753-BB1F-E5DD4FC80761}" sibTransId="{80ABC1F0-9439-433C-9120-9C26E424B4F0}"/>
    <dgm:cxn modelId="{B1DA38B4-D22B-4494-94AC-828E028F9AF9}" type="presOf" srcId="{5F158A56-FFBD-4787-A6B3-2991A76E0792}" destId="{2824A674-8DB1-435B-8EE3-811EB4585FB0}" srcOrd="0" destOrd="0" presId="urn:microsoft.com/office/officeart/2008/layout/VerticalCurvedList"/>
    <dgm:cxn modelId="{4AFAEE42-3B96-4A18-BBAA-6BCD01C822E8}" type="presOf" srcId="{74312D72-99D4-46CD-A42E-61D29D66B7E4}" destId="{7CD9BFE0-7658-4198-8FFC-67B42E55DB6E}" srcOrd="0" destOrd="0" presId="urn:microsoft.com/office/officeart/2008/layout/VerticalCurvedList"/>
    <dgm:cxn modelId="{7558B958-2DC1-4952-8A80-04908A285CE5}" type="presParOf" srcId="{2824A674-8DB1-435B-8EE3-811EB4585FB0}" destId="{BE512318-7D2D-450F-A342-9AE369A16DC4}" srcOrd="0" destOrd="0" presId="urn:microsoft.com/office/officeart/2008/layout/VerticalCurvedList"/>
    <dgm:cxn modelId="{EAB1EFBD-8757-470B-B184-DF4F279C4402}" type="presParOf" srcId="{BE512318-7D2D-450F-A342-9AE369A16DC4}" destId="{2C9A72A5-E0FC-4763-B93F-6C037D5B68C9}" srcOrd="0" destOrd="0" presId="urn:microsoft.com/office/officeart/2008/layout/VerticalCurvedList"/>
    <dgm:cxn modelId="{6C97A178-E7A8-4CBB-A495-D859C818002E}" type="presParOf" srcId="{2C9A72A5-E0FC-4763-B93F-6C037D5B68C9}" destId="{87F25D99-2EB3-4B86-8294-343931767C81}" srcOrd="0" destOrd="0" presId="urn:microsoft.com/office/officeart/2008/layout/VerticalCurvedList"/>
    <dgm:cxn modelId="{AB592DFA-7612-40DB-8851-B9B9EB02BB6B}" type="presParOf" srcId="{2C9A72A5-E0FC-4763-B93F-6C037D5B68C9}" destId="{7CD9BFE0-7658-4198-8FFC-67B42E55DB6E}" srcOrd="1" destOrd="0" presId="urn:microsoft.com/office/officeart/2008/layout/VerticalCurvedList"/>
    <dgm:cxn modelId="{C6371A0B-4FF4-4E91-90B4-397D6ABF1674}" type="presParOf" srcId="{2C9A72A5-E0FC-4763-B93F-6C037D5B68C9}" destId="{8CE54698-3979-4723-A763-8ED66815A2E2}" srcOrd="2" destOrd="0" presId="urn:microsoft.com/office/officeart/2008/layout/VerticalCurvedList"/>
    <dgm:cxn modelId="{59ED735F-A338-4298-A9B3-378BAE7249D2}" type="presParOf" srcId="{2C9A72A5-E0FC-4763-B93F-6C037D5B68C9}" destId="{FCFC327D-3C70-4E57-8B2A-05D0403D7C19}" srcOrd="3" destOrd="0" presId="urn:microsoft.com/office/officeart/2008/layout/VerticalCurvedList"/>
    <dgm:cxn modelId="{CB94020D-83DA-45F3-A599-AA57B8A73977}" type="presParOf" srcId="{BE512318-7D2D-450F-A342-9AE369A16DC4}" destId="{10DF5E0E-A66B-4160-95AE-B5BCDA08DD4D}" srcOrd="1" destOrd="0" presId="urn:microsoft.com/office/officeart/2008/layout/VerticalCurvedList"/>
    <dgm:cxn modelId="{501743D8-87D3-4ACD-AFB1-EB62614E9E73}" type="presParOf" srcId="{BE512318-7D2D-450F-A342-9AE369A16DC4}" destId="{2E9003CD-2D5B-4D35-B83C-E13332A49C8D}" srcOrd="2" destOrd="0" presId="urn:microsoft.com/office/officeart/2008/layout/VerticalCurvedList"/>
    <dgm:cxn modelId="{FDE8A3D1-6C15-4354-B596-117AB8552C02}" type="presParOf" srcId="{2E9003CD-2D5B-4D35-B83C-E13332A49C8D}" destId="{278489B8-6EB6-406B-BE90-E636C5A734F1}" srcOrd="0" destOrd="0" presId="urn:microsoft.com/office/officeart/2008/layout/VerticalCurvedList"/>
    <dgm:cxn modelId="{BEB740E0-61F9-4F78-A21A-CA57894B614A}" type="presParOf" srcId="{BE512318-7D2D-450F-A342-9AE369A16DC4}" destId="{644493EA-F6D1-4692-ACD1-0135F07BFC75}" srcOrd="3" destOrd="0" presId="urn:microsoft.com/office/officeart/2008/layout/VerticalCurvedList"/>
    <dgm:cxn modelId="{D9623529-6D20-4957-BDAD-314100EC0411}" type="presParOf" srcId="{BE512318-7D2D-450F-A342-9AE369A16DC4}" destId="{C9902412-A865-4547-93EB-A765859E74DF}" srcOrd="4" destOrd="0" presId="urn:microsoft.com/office/officeart/2008/layout/VerticalCurvedList"/>
    <dgm:cxn modelId="{4B9D656B-ECB1-4668-9CA0-8259F6863444}" type="presParOf" srcId="{C9902412-A865-4547-93EB-A765859E74DF}" destId="{D5C9F8B9-6FBE-4402-B0B9-70848A2311E2}" srcOrd="0" destOrd="0" presId="urn:microsoft.com/office/officeart/2008/layout/VerticalCurvedList"/>
    <dgm:cxn modelId="{2ABBC577-4A6C-4EC9-9C9E-C0044D06EA73}" type="presParOf" srcId="{BE512318-7D2D-450F-A342-9AE369A16DC4}" destId="{AB270764-C1FD-4E1E-B5BD-DBEB739816BC}" srcOrd="5" destOrd="0" presId="urn:microsoft.com/office/officeart/2008/layout/VerticalCurvedList"/>
    <dgm:cxn modelId="{69C37897-A4FA-4CB4-A74F-7D80C15E5BD4}" type="presParOf" srcId="{BE512318-7D2D-450F-A342-9AE369A16DC4}" destId="{78C1BC46-87F9-454A-AB5E-C754D8E09739}" srcOrd="6" destOrd="0" presId="urn:microsoft.com/office/officeart/2008/layout/VerticalCurvedList"/>
    <dgm:cxn modelId="{FFBBD355-E5A2-4283-9457-F582D216360A}" type="presParOf" srcId="{78C1BC46-87F9-454A-AB5E-C754D8E09739}" destId="{2E868CC8-0F26-4076-BFB8-AEE1617E15DA}" srcOrd="0" destOrd="0" presId="urn:microsoft.com/office/officeart/2008/layout/VerticalCurvedList"/>
    <dgm:cxn modelId="{ACA33C77-0B35-4E81-A5FA-AF41D00E42A5}" type="presParOf" srcId="{BE512318-7D2D-450F-A342-9AE369A16DC4}" destId="{8CB39145-7A66-4C9A-AE67-07929D3329B3}" srcOrd="7" destOrd="0" presId="urn:microsoft.com/office/officeart/2008/layout/VerticalCurvedList"/>
    <dgm:cxn modelId="{9A7749F6-8A55-45F3-9172-FB33687497A8}" type="presParOf" srcId="{BE512318-7D2D-450F-A342-9AE369A16DC4}" destId="{1518B8D9-F02F-4B81-BAAA-03D40B04DE27}" srcOrd="8" destOrd="0" presId="urn:microsoft.com/office/officeart/2008/layout/VerticalCurvedList"/>
    <dgm:cxn modelId="{C3480D6D-D04B-477C-A718-DD147E491D2C}" type="presParOf" srcId="{1518B8D9-F02F-4B81-BAAA-03D40B04DE27}" destId="{A56672F6-8840-4122-BC53-FE562CED313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6D3B8CD-0A57-43B8-8DBA-D46FDE89AD6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949E8E0-4119-4424-8139-ABBC1668CB3B}">
      <dgm:prSet/>
      <dgm:spPr/>
      <dgm:t>
        <a:bodyPr/>
        <a:lstStyle/>
        <a:p>
          <a:pPr rtl="0"/>
          <a:r>
            <a:rPr lang="ru-RU" i="1" baseline="0" smtClean="0"/>
            <a:t>авиационный,</a:t>
          </a:r>
          <a:endParaRPr lang="ru-RU"/>
        </a:p>
      </dgm:t>
    </dgm:pt>
    <dgm:pt modelId="{A6A012F7-9943-468F-85F6-FE574D475465}" type="parTrans" cxnId="{B26A5F68-B5D2-4F42-B310-EF54A03B191A}">
      <dgm:prSet/>
      <dgm:spPr/>
      <dgm:t>
        <a:bodyPr/>
        <a:lstStyle/>
        <a:p>
          <a:endParaRPr lang="ru-RU"/>
        </a:p>
      </dgm:t>
    </dgm:pt>
    <dgm:pt modelId="{996A3A67-D1CF-426E-A0B9-2B7512E5ABD3}" type="sibTrans" cxnId="{B26A5F68-B5D2-4F42-B310-EF54A03B191A}">
      <dgm:prSet/>
      <dgm:spPr/>
      <dgm:t>
        <a:bodyPr/>
        <a:lstStyle/>
        <a:p>
          <a:endParaRPr lang="ru-RU"/>
        </a:p>
      </dgm:t>
    </dgm:pt>
    <dgm:pt modelId="{4487D150-AFB9-4C6E-B83E-C1386C211BCB}">
      <dgm:prSet/>
      <dgm:spPr/>
      <dgm:t>
        <a:bodyPr/>
        <a:lstStyle/>
        <a:p>
          <a:pPr rtl="0"/>
          <a:r>
            <a:rPr lang="ru-RU" i="1" baseline="0" smtClean="0"/>
            <a:t>автомобильный, </a:t>
          </a:r>
          <a:endParaRPr lang="ru-RU"/>
        </a:p>
      </dgm:t>
    </dgm:pt>
    <dgm:pt modelId="{F9DF583C-56D8-4DFF-B401-871F1B36D42B}" type="parTrans" cxnId="{53575689-5A06-4B42-883B-1FAD254B57C8}">
      <dgm:prSet/>
      <dgm:spPr/>
      <dgm:t>
        <a:bodyPr/>
        <a:lstStyle/>
        <a:p>
          <a:endParaRPr lang="ru-RU"/>
        </a:p>
      </dgm:t>
    </dgm:pt>
    <dgm:pt modelId="{C474A330-630F-4224-80B9-97E856EADCBE}" type="sibTrans" cxnId="{53575689-5A06-4B42-883B-1FAD254B57C8}">
      <dgm:prSet/>
      <dgm:spPr/>
      <dgm:t>
        <a:bodyPr/>
        <a:lstStyle/>
        <a:p>
          <a:endParaRPr lang="ru-RU"/>
        </a:p>
      </dgm:t>
    </dgm:pt>
    <dgm:pt modelId="{417E42CD-8483-4417-BAED-2AB9B2505003}">
      <dgm:prSet/>
      <dgm:spPr/>
      <dgm:t>
        <a:bodyPr/>
        <a:lstStyle/>
        <a:p>
          <a:pPr rtl="0"/>
          <a:r>
            <a:rPr lang="ru-RU" i="1" baseline="0" smtClean="0"/>
            <a:t>велосипедный, </a:t>
          </a:r>
          <a:endParaRPr lang="ru-RU"/>
        </a:p>
      </dgm:t>
    </dgm:pt>
    <dgm:pt modelId="{AE8810D2-82E8-4052-B826-E54327A1D0E0}" type="parTrans" cxnId="{15E45718-6078-485F-A4B3-363BE17FD471}">
      <dgm:prSet/>
      <dgm:spPr/>
      <dgm:t>
        <a:bodyPr/>
        <a:lstStyle/>
        <a:p>
          <a:endParaRPr lang="ru-RU"/>
        </a:p>
      </dgm:t>
    </dgm:pt>
    <dgm:pt modelId="{9EDA6CA2-3278-472C-82C2-22D3DAD44558}" type="sibTrans" cxnId="{15E45718-6078-485F-A4B3-363BE17FD471}">
      <dgm:prSet/>
      <dgm:spPr/>
      <dgm:t>
        <a:bodyPr/>
        <a:lstStyle/>
        <a:p>
          <a:endParaRPr lang="ru-RU"/>
        </a:p>
      </dgm:t>
    </dgm:pt>
    <dgm:pt modelId="{5CF08829-C0C4-4D2A-B4F0-73BFE840E662}">
      <dgm:prSet/>
      <dgm:spPr/>
      <dgm:t>
        <a:bodyPr/>
        <a:lstStyle/>
        <a:p>
          <a:pPr rtl="0"/>
          <a:r>
            <a:rPr lang="ru-RU" i="1" baseline="0" smtClean="0"/>
            <a:t>железнодорожный, </a:t>
          </a:r>
          <a:endParaRPr lang="ru-RU"/>
        </a:p>
      </dgm:t>
    </dgm:pt>
    <dgm:pt modelId="{A3EEE982-BAFA-4658-9A30-D23B2FDA935E}" type="parTrans" cxnId="{A8A64045-73D2-4A3E-A746-EFC95ED8B1FC}">
      <dgm:prSet/>
      <dgm:spPr/>
      <dgm:t>
        <a:bodyPr/>
        <a:lstStyle/>
        <a:p>
          <a:endParaRPr lang="ru-RU"/>
        </a:p>
      </dgm:t>
    </dgm:pt>
    <dgm:pt modelId="{30FBDF22-D175-4272-90D9-2C58ABDBAD4E}" type="sibTrans" cxnId="{A8A64045-73D2-4A3E-A746-EFC95ED8B1FC}">
      <dgm:prSet/>
      <dgm:spPr/>
      <dgm:t>
        <a:bodyPr/>
        <a:lstStyle/>
        <a:p>
          <a:endParaRPr lang="ru-RU"/>
        </a:p>
      </dgm:t>
    </dgm:pt>
    <dgm:pt modelId="{2C4020D9-8701-4592-AFB5-681C19CB1D07}">
      <dgm:prSet/>
      <dgm:spPr/>
      <dgm:t>
        <a:bodyPr/>
        <a:lstStyle/>
        <a:p>
          <a:pPr rtl="0"/>
          <a:r>
            <a:rPr lang="ru-RU" i="1" baseline="0" smtClean="0"/>
            <a:t>морской, </a:t>
          </a:r>
          <a:endParaRPr lang="ru-RU"/>
        </a:p>
      </dgm:t>
    </dgm:pt>
    <dgm:pt modelId="{B8583587-FE0C-40AA-A133-15F033B207E9}" type="parTrans" cxnId="{FF0DEA84-1FBA-446F-B105-8F143AD5EB22}">
      <dgm:prSet/>
      <dgm:spPr/>
      <dgm:t>
        <a:bodyPr/>
        <a:lstStyle/>
        <a:p>
          <a:endParaRPr lang="ru-RU"/>
        </a:p>
      </dgm:t>
    </dgm:pt>
    <dgm:pt modelId="{897B31A7-640F-42AC-AD0F-D21B509629CA}" type="sibTrans" cxnId="{FF0DEA84-1FBA-446F-B105-8F143AD5EB22}">
      <dgm:prSet/>
      <dgm:spPr/>
      <dgm:t>
        <a:bodyPr/>
        <a:lstStyle/>
        <a:p>
          <a:endParaRPr lang="ru-RU"/>
        </a:p>
      </dgm:t>
    </dgm:pt>
    <dgm:pt modelId="{C61D949B-18F0-474C-800B-1477C67C9365}">
      <dgm:prSet/>
      <dgm:spPr/>
      <dgm:t>
        <a:bodyPr/>
        <a:lstStyle/>
        <a:p>
          <a:pPr rtl="0"/>
          <a:r>
            <a:rPr lang="ru-RU" i="1" baseline="0" smtClean="0"/>
            <a:t>речной, </a:t>
          </a:r>
          <a:endParaRPr lang="ru-RU"/>
        </a:p>
      </dgm:t>
    </dgm:pt>
    <dgm:pt modelId="{AB4CD109-FF76-41E6-B3D3-81CEE76D91D9}" type="parTrans" cxnId="{0A0C35EB-FC55-41A6-938F-5502BED659FF}">
      <dgm:prSet/>
      <dgm:spPr/>
      <dgm:t>
        <a:bodyPr/>
        <a:lstStyle/>
        <a:p>
          <a:endParaRPr lang="ru-RU"/>
        </a:p>
      </dgm:t>
    </dgm:pt>
    <dgm:pt modelId="{D92DBD18-FC5D-481B-B659-BEF6DC344532}" type="sibTrans" cxnId="{0A0C35EB-FC55-41A6-938F-5502BED659FF}">
      <dgm:prSet/>
      <dgm:spPr/>
      <dgm:t>
        <a:bodyPr/>
        <a:lstStyle/>
        <a:p>
          <a:endParaRPr lang="ru-RU"/>
        </a:p>
      </dgm:t>
    </dgm:pt>
    <dgm:pt modelId="{EB51F285-A6C4-440F-99AB-9DD3EF531996}">
      <dgm:prSet/>
      <dgm:spPr/>
      <dgm:t>
        <a:bodyPr/>
        <a:lstStyle/>
        <a:p>
          <a:pPr rtl="0"/>
          <a:r>
            <a:rPr lang="ru-RU" i="1" baseline="0" smtClean="0"/>
            <a:t>пешеходный</a:t>
          </a:r>
          <a:endParaRPr lang="ru-RU"/>
        </a:p>
      </dgm:t>
    </dgm:pt>
    <dgm:pt modelId="{08D53697-2697-4601-BD52-058A154EC374}" type="parTrans" cxnId="{F4F6383C-475C-4128-8A0D-63ECF1FDB3B1}">
      <dgm:prSet/>
      <dgm:spPr/>
      <dgm:t>
        <a:bodyPr/>
        <a:lstStyle/>
        <a:p>
          <a:endParaRPr lang="ru-RU"/>
        </a:p>
      </dgm:t>
    </dgm:pt>
    <dgm:pt modelId="{6FFA11BA-6DC5-4293-AAA8-845291E9CCB6}" type="sibTrans" cxnId="{F4F6383C-475C-4128-8A0D-63ECF1FDB3B1}">
      <dgm:prSet/>
      <dgm:spPr/>
      <dgm:t>
        <a:bodyPr/>
        <a:lstStyle/>
        <a:p>
          <a:endParaRPr lang="ru-RU"/>
        </a:p>
      </dgm:t>
    </dgm:pt>
    <dgm:pt modelId="{ECA9743E-880A-407B-B4CE-19EF863A0120}" type="pres">
      <dgm:prSet presAssocID="{B6D3B8CD-0A57-43B8-8DBA-D46FDE89AD6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9D4983-F4AF-4B7A-895E-3E731074A7CC}" type="pres">
      <dgm:prSet presAssocID="{A949E8E0-4119-4424-8139-ABBC1668CB3B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2083F-2AC3-43F9-B459-708447E98BBA}" type="pres">
      <dgm:prSet presAssocID="{996A3A67-D1CF-426E-A0B9-2B7512E5ABD3}" presName="sibTrans" presStyleCnt="0"/>
      <dgm:spPr/>
    </dgm:pt>
    <dgm:pt modelId="{4E136C8E-984F-4D77-A5F5-9BA424344B45}" type="pres">
      <dgm:prSet presAssocID="{4487D150-AFB9-4C6E-B83E-C1386C211BCB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FC7D99-BA4C-4489-8158-29F719EF9F5C}" type="pres">
      <dgm:prSet presAssocID="{C474A330-630F-4224-80B9-97E856EADCBE}" presName="sibTrans" presStyleCnt="0"/>
      <dgm:spPr/>
    </dgm:pt>
    <dgm:pt modelId="{531E1002-8762-48C5-A3A9-40D6C8158AFA}" type="pres">
      <dgm:prSet presAssocID="{417E42CD-8483-4417-BAED-2AB9B2505003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50EE47-2ECE-4B75-848E-06F91D1EF892}" type="pres">
      <dgm:prSet presAssocID="{9EDA6CA2-3278-472C-82C2-22D3DAD44558}" presName="sibTrans" presStyleCnt="0"/>
      <dgm:spPr/>
    </dgm:pt>
    <dgm:pt modelId="{A5856C00-465A-4B57-985E-36BA4A51748D}" type="pres">
      <dgm:prSet presAssocID="{5CF08829-C0C4-4D2A-B4F0-73BFE840E662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C94DD-9612-43D5-ABED-3136392C2288}" type="pres">
      <dgm:prSet presAssocID="{30FBDF22-D175-4272-90D9-2C58ABDBAD4E}" presName="sibTrans" presStyleCnt="0"/>
      <dgm:spPr/>
    </dgm:pt>
    <dgm:pt modelId="{1DA27B66-01F6-4339-9E7E-FD75E08FF225}" type="pres">
      <dgm:prSet presAssocID="{2C4020D9-8701-4592-AFB5-681C19CB1D0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C89F56-0D8F-41C6-B124-A1798898659C}" type="pres">
      <dgm:prSet presAssocID="{897B31A7-640F-42AC-AD0F-D21B509629CA}" presName="sibTrans" presStyleCnt="0"/>
      <dgm:spPr/>
    </dgm:pt>
    <dgm:pt modelId="{2053CC85-B21E-46DC-82D6-4DAA8BCAA84C}" type="pres">
      <dgm:prSet presAssocID="{C61D949B-18F0-474C-800B-1477C67C936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1F9F4B-296F-4016-8547-62DE307E1BF2}" type="pres">
      <dgm:prSet presAssocID="{D92DBD18-FC5D-481B-B659-BEF6DC344532}" presName="sibTrans" presStyleCnt="0"/>
      <dgm:spPr/>
    </dgm:pt>
    <dgm:pt modelId="{B3248777-D735-430D-97DF-65CD8223CC3B}" type="pres">
      <dgm:prSet presAssocID="{EB51F285-A6C4-440F-99AB-9DD3EF531996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809A83-CD2C-4113-A914-19C83B92F173}" type="presOf" srcId="{A949E8E0-4119-4424-8139-ABBC1668CB3B}" destId="{B09D4983-F4AF-4B7A-895E-3E731074A7CC}" srcOrd="0" destOrd="0" presId="urn:microsoft.com/office/officeart/2005/8/layout/default"/>
    <dgm:cxn modelId="{0C0DF648-A724-433E-A3D3-F10B9C7BDDF0}" type="presOf" srcId="{417E42CD-8483-4417-BAED-2AB9B2505003}" destId="{531E1002-8762-48C5-A3A9-40D6C8158AFA}" srcOrd="0" destOrd="0" presId="urn:microsoft.com/office/officeart/2005/8/layout/default"/>
    <dgm:cxn modelId="{0A0C35EB-FC55-41A6-938F-5502BED659FF}" srcId="{B6D3B8CD-0A57-43B8-8DBA-D46FDE89AD6B}" destId="{C61D949B-18F0-474C-800B-1477C67C9365}" srcOrd="5" destOrd="0" parTransId="{AB4CD109-FF76-41E6-B3D3-81CEE76D91D9}" sibTransId="{D92DBD18-FC5D-481B-B659-BEF6DC344532}"/>
    <dgm:cxn modelId="{7A5605B5-E262-45FF-A8ED-10717FBD546D}" type="presOf" srcId="{C61D949B-18F0-474C-800B-1477C67C9365}" destId="{2053CC85-B21E-46DC-82D6-4DAA8BCAA84C}" srcOrd="0" destOrd="0" presId="urn:microsoft.com/office/officeart/2005/8/layout/default"/>
    <dgm:cxn modelId="{F4F6383C-475C-4128-8A0D-63ECF1FDB3B1}" srcId="{B6D3B8CD-0A57-43B8-8DBA-D46FDE89AD6B}" destId="{EB51F285-A6C4-440F-99AB-9DD3EF531996}" srcOrd="6" destOrd="0" parTransId="{08D53697-2697-4601-BD52-058A154EC374}" sibTransId="{6FFA11BA-6DC5-4293-AAA8-845291E9CCB6}"/>
    <dgm:cxn modelId="{745E83B5-D3AA-4A57-AC5E-1B99BA3C3D55}" type="presOf" srcId="{B6D3B8CD-0A57-43B8-8DBA-D46FDE89AD6B}" destId="{ECA9743E-880A-407B-B4CE-19EF863A0120}" srcOrd="0" destOrd="0" presId="urn:microsoft.com/office/officeart/2005/8/layout/default"/>
    <dgm:cxn modelId="{37B0695D-E4A0-422E-8909-08F291372D8A}" type="presOf" srcId="{EB51F285-A6C4-440F-99AB-9DD3EF531996}" destId="{B3248777-D735-430D-97DF-65CD8223CC3B}" srcOrd="0" destOrd="0" presId="urn:microsoft.com/office/officeart/2005/8/layout/default"/>
    <dgm:cxn modelId="{091F907E-87DB-4DB9-8639-7B1723E31940}" type="presOf" srcId="{2C4020D9-8701-4592-AFB5-681C19CB1D07}" destId="{1DA27B66-01F6-4339-9E7E-FD75E08FF225}" srcOrd="0" destOrd="0" presId="urn:microsoft.com/office/officeart/2005/8/layout/default"/>
    <dgm:cxn modelId="{871B870F-6755-4D9F-928B-FB920BB7AEC1}" type="presOf" srcId="{4487D150-AFB9-4C6E-B83E-C1386C211BCB}" destId="{4E136C8E-984F-4D77-A5F5-9BA424344B45}" srcOrd="0" destOrd="0" presId="urn:microsoft.com/office/officeart/2005/8/layout/default"/>
    <dgm:cxn modelId="{B26A5F68-B5D2-4F42-B310-EF54A03B191A}" srcId="{B6D3B8CD-0A57-43B8-8DBA-D46FDE89AD6B}" destId="{A949E8E0-4119-4424-8139-ABBC1668CB3B}" srcOrd="0" destOrd="0" parTransId="{A6A012F7-9943-468F-85F6-FE574D475465}" sibTransId="{996A3A67-D1CF-426E-A0B9-2B7512E5ABD3}"/>
    <dgm:cxn modelId="{A8A64045-73D2-4A3E-A746-EFC95ED8B1FC}" srcId="{B6D3B8CD-0A57-43B8-8DBA-D46FDE89AD6B}" destId="{5CF08829-C0C4-4D2A-B4F0-73BFE840E662}" srcOrd="3" destOrd="0" parTransId="{A3EEE982-BAFA-4658-9A30-D23B2FDA935E}" sibTransId="{30FBDF22-D175-4272-90D9-2C58ABDBAD4E}"/>
    <dgm:cxn modelId="{15E45718-6078-485F-A4B3-363BE17FD471}" srcId="{B6D3B8CD-0A57-43B8-8DBA-D46FDE89AD6B}" destId="{417E42CD-8483-4417-BAED-2AB9B2505003}" srcOrd="2" destOrd="0" parTransId="{AE8810D2-82E8-4052-B826-E54327A1D0E0}" sibTransId="{9EDA6CA2-3278-472C-82C2-22D3DAD44558}"/>
    <dgm:cxn modelId="{53575689-5A06-4B42-883B-1FAD254B57C8}" srcId="{B6D3B8CD-0A57-43B8-8DBA-D46FDE89AD6B}" destId="{4487D150-AFB9-4C6E-B83E-C1386C211BCB}" srcOrd="1" destOrd="0" parTransId="{F9DF583C-56D8-4DFF-B401-871F1B36D42B}" sibTransId="{C474A330-630F-4224-80B9-97E856EADCBE}"/>
    <dgm:cxn modelId="{FF0DEA84-1FBA-446F-B105-8F143AD5EB22}" srcId="{B6D3B8CD-0A57-43B8-8DBA-D46FDE89AD6B}" destId="{2C4020D9-8701-4592-AFB5-681C19CB1D07}" srcOrd="4" destOrd="0" parTransId="{B8583587-FE0C-40AA-A133-15F033B207E9}" sibTransId="{897B31A7-640F-42AC-AD0F-D21B509629CA}"/>
    <dgm:cxn modelId="{7DDF324D-5EFE-4AC5-93A5-C731B038FCA6}" type="presOf" srcId="{5CF08829-C0C4-4D2A-B4F0-73BFE840E662}" destId="{A5856C00-465A-4B57-985E-36BA4A51748D}" srcOrd="0" destOrd="0" presId="urn:microsoft.com/office/officeart/2005/8/layout/default"/>
    <dgm:cxn modelId="{0A22DB4A-2A68-4972-9ECD-CC1D99010F6E}" type="presParOf" srcId="{ECA9743E-880A-407B-B4CE-19EF863A0120}" destId="{B09D4983-F4AF-4B7A-895E-3E731074A7CC}" srcOrd="0" destOrd="0" presId="urn:microsoft.com/office/officeart/2005/8/layout/default"/>
    <dgm:cxn modelId="{D5F78620-187C-437F-BAC0-4E1587259539}" type="presParOf" srcId="{ECA9743E-880A-407B-B4CE-19EF863A0120}" destId="{6E12083F-2AC3-43F9-B459-708447E98BBA}" srcOrd="1" destOrd="0" presId="urn:microsoft.com/office/officeart/2005/8/layout/default"/>
    <dgm:cxn modelId="{1B525264-39FC-4404-92C2-021FE0A5C126}" type="presParOf" srcId="{ECA9743E-880A-407B-B4CE-19EF863A0120}" destId="{4E136C8E-984F-4D77-A5F5-9BA424344B45}" srcOrd="2" destOrd="0" presId="urn:microsoft.com/office/officeart/2005/8/layout/default"/>
    <dgm:cxn modelId="{081950C2-7E85-4D64-98E6-6D86244441DE}" type="presParOf" srcId="{ECA9743E-880A-407B-B4CE-19EF863A0120}" destId="{91FC7D99-BA4C-4489-8158-29F719EF9F5C}" srcOrd="3" destOrd="0" presId="urn:microsoft.com/office/officeart/2005/8/layout/default"/>
    <dgm:cxn modelId="{A30D85BE-28C5-4B06-B016-211DBAD7559B}" type="presParOf" srcId="{ECA9743E-880A-407B-B4CE-19EF863A0120}" destId="{531E1002-8762-48C5-A3A9-40D6C8158AFA}" srcOrd="4" destOrd="0" presId="urn:microsoft.com/office/officeart/2005/8/layout/default"/>
    <dgm:cxn modelId="{C13752D8-15A0-4A5D-AA46-E34A87A2D385}" type="presParOf" srcId="{ECA9743E-880A-407B-B4CE-19EF863A0120}" destId="{8050EE47-2ECE-4B75-848E-06F91D1EF892}" srcOrd="5" destOrd="0" presId="urn:microsoft.com/office/officeart/2005/8/layout/default"/>
    <dgm:cxn modelId="{BEEFE056-D746-4BCC-A14E-AD22AD0BE7DE}" type="presParOf" srcId="{ECA9743E-880A-407B-B4CE-19EF863A0120}" destId="{A5856C00-465A-4B57-985E-36BA4A51748D}" srcOrd="6" destOrd="0" presId="urn:microsoft.com/office/officeart/2005/8/layout/default"/>
    <dgm:cxn modelId="{BACF66D9-A8A8-4C7B-96D7-9B7E585A66B1}" type="presParOf" srcId="{ECA9743E-880A-407B-B4CE-19EF863A0120}" destId="{2A8C94DD-9612-43D5-ABED-3136392C2288}" srcOrd="7" destOrd="0" presId="urn:microsoft.com/office/officeart/2005/8/layout/default"/>
    <dgm:cxn modelId="{454E8B56-2154-48B7-BFF0-7F05C86D0FC5}" type="presParOf" srcId="{ECA9743E-880A-407B-B4CE-19EF863A0120}" destId="{1DA27B66-01F6-4339-9E7E-FD75E08FF225}" srcOrd="8" destOrd="0" presId="urn:microsoft.com/office/officeart/2005/8/layout/default"/>
    <dgm:cxn modelId="{8057E404-DF7E-4BD8-9CA3-E121EB146C2D}" type="presParOf" srcId="{ECA9743E-880A-407B-B4CE-19EF863A0120}" destId="{51C89F56-0D8F-41C6-B124-A1798898659C}" srcOrd="9" destOrd="0" presId="urn:microsoft.com/office/officeart/2005/8/layout/default"/>
    <dgm:cxn modelId="{2696125D-2476-4A1B-985C-DE7AFE57B716}" type="presParOf" srcId="{ECA9743E-880A-407B-B4CE-19EF863A0120}" destId="{2053CC85-B21E-46DC-82D6-4DAA8BCAA84C}" srcOrd="10" destOrd="0" presId="urn:microsoft.com/office/officeart/2005/8/layout/default"/>
    <dgm:cxn modelId="{939FC44E-FB48-4463-9088-C029D185E8B4}" type="presParOf" srcId="{ECA9743E-880A-407B-B4CE-19EF863A0120}" destId="{071F9F4B-296F-4016-8547-62DE307E1BF2}" srcOrd="11" destOrd="0" presId="urn:microsoft.com/office/officeart/2005/8/layout/default"/>
    <dgm:cxn modelId="{D68F9BC3-08F8-493B-8A28-58FD9F513851}" type="presParOf" srcId="{ECA9743E-880A-407B-B4CE-19EF863A0120}" destId="{B3248777-D735-430D-97DF-65CD8223CC3B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B94F551-B386-4934-83DE-FD5A424F381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37AABBB-B61D-4A85-A55E-AF7638189461}">
      <dgm:prSet/>
      <dgm:spPr/>
      <dgm:t>
        <a:bodyPr/>
        <a:lstStyle/>
        <a:p>
          <a:pPr rtl="0"/>
          <a:r>
            <a:rPr lang="ru-RU" baseline="0" smtClean="0"/>
            <a:t>Стационарный</a:t>
          </a:r>
          <a:endParaRPr lang="ru-RU"/>
        </a:p>
      </dgm:t>
    </dgm:pt>
    <dgm:pt modelId="{F380BB81-FEB8-42F8-AEF1-FCE1024C2D7B}" type="parTrans" cxnId="{BC348981-2FCC-4048-BF46-639E27B8B6AE}">
      <dgm:prSet/>
      <dgm:spPr/>
      <dgm:t>
        <a:bodyPr/>
        <a:lstStyle/>
        <a:p>
          <a:endParaRPr lang="ru-RU"/>
        </a:p>
      </dgm:t>
    </dgm:pt>
    <dgm:pt modelId="{A6630C7F-37B2-42FD-9E83-4F7117212516}" type="sibTrans" cxnId="{BC348981-2FCC-4048-BF46-639E27B8B6AE}">
      <dgm:prSet/>
      <dgm:spPr/>
      <dgm:t>
        <a:bodyPr/>
        <a:lstStyle/>
        <a:p>
          <a:endParaRPr lang="ru-RU"/>
        </a:p>
      </dgm:t>
    </dgm:pt>
    <dgm:pt modelId="{50412308-2A7D-4ECE-AFE9-AF1F06C74C65}">
      <dgm:prSet/>
      <dgm:spPr/>
      <dgm:t>
        <a:bodyPr/>
        <a:lstStyle/>
        <a:p>
          <a:pPr rtl="0"/>
          <a:r>
            <a:rPr lang="ru-RU" baseline="0" smtClean="0"/>
            <a:t>Клубный</a:t>
          </a:r>
          <a:endParaRPr lang="ru-RU"/>
        </a:p>
      </dgm:t>
    </dgm:pt>
    <dgm:pt modelId="{1C739DF1-09CE-475F-9EEE-66D4CD454B7B}" type="parTrans" cxnId="{9A022125-FCFF-40FF-8669-0FAFD5336C8E}">
      <dgm:prSet/>
      <dgm:spPr/>
      <dgm:t>
        <a:bodyPr/>
        <a:lstStyle/>
        <a:p>
          <a:endParaRPr lang="ru-RU"/>
        </a:p>
      </dgm:t>
    </dgm:pt>
    <dgm:pt modelId="{39E0BE0A-834C-41C7-9AAD-363C0F63213A}" type="sibTrans" cxnId="{9A022125-FCFF-40FF-8669-0FAFD5336C8E}">
      <dgm:prSet/>
      <dgm:spPr/>
      <dgm:t>
        <a:bodyPr/>
        <a:lstStyle/>
        <a:p>
          <a:endParaRPr lang="ru-RU"/>
        </a:p>
      </dgm:t>
    </dgm:pt>
    <dgm:pt modelId="{169CA3F3-BB85-4235-9C9C-8E9E575E7D8C}">
      <dgm:prSet/>
      <dgm:spPr/>
      <dgm:t>
        <a:bodyPr/>
        <a:lstStyle/>
        <a:p>
          <a:pPr rtl="0"/>
          <a:r>
            <a:rPr lang="ru-RU" baseline="0" smtClean="0"/>
            <a:t>Таймшер</a:t>
          </a:r>
          <a:endParaRPr lang="ru-RU"/>
        </a:p>
      </dgm:t>
    </dgm:pt>
    <dgm:pt modelId="{CF011947-EDD8-4CAD-A2B7-7BBD1F65BA0B}" type="parTrans" cxnId="{0AE89391-E7BB-4FC1-98A2-5E305FDD58B0}">
      <dgm:prSet/>
      <dgm:spPr/>
      <dgm:t>
        <a:bodyPr/>
        <a:lstStyle/>
        <a:p>
          <a:endParaRPr lang="ru-RU"/>
        </a:p>
      </dgm:t>
    </dgm:pt>
    <dgm:pt modelId="{8F037553-2146-4A11-9B34-E3BF610695F9}" type="sibTrans" cxnId="{0AE89391-E7BB-4FC1-98A2-5E305FDD58B0}">
      <dgm:prSet/>
      <dgm:spPr/>
      <dgm:t>
        <a:bodyPr/>
        <a:lstStyle/>
        <a:p>
          <a:endParaRPr lang="ru-RU"/>
        </a:p>
      </dgm:t>
    </dgm:pt>
    <dgm:pt modelId="{028D170F-1613-450A-9777-C1F4D1C2A000}" type="pres">
      <dgm:prSet presAssocID="{4B94F551-B386-4934-83DE-FD5A424F381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B9FA8B-6E36-472E-971C-57BE7918F481}" type="pres">
      <dgm:prSet presAssocID="{E37AABBB-B61D-4A85-A55E-AF763818946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848FE-D631-47A1-8485-43D8A9EF3298}" type="pres">
      <dgm:prSet presAssocID="{A6630C7F-37B2-42FD-9E83-4F7117212516}" presName="spacer" presStyleCnt="0"/>
      <dgm:spPr/>
    </dgm:pt>
    <dgm:pt modelId="{E350A1B9-0F30-4C96-8E5D-5815342B9888}" type="pres">
      <dgm:prSet presAssocID="{50412308-2A7D-4ECE-AFE9-AF1F06C74C6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3C93E2-FE45-4F75-A6A1-369C66A9A0F0}" type="pres">
      <dgm:prSet presAssocID="{39E0BE0A-834C-41C7-9AAD-363C0F63213A}" presName="spacer" presStyleCnt="0"/>
      <dgm:spPr/>
    </dgm:pt>
    <dgm:pt modelId="{EDDE6BEC-D767-4EAF-BB5A-DE5F9614D0BE}" type="pres">
      <dgm:prSet presAssocID="{169CA3F3-BB85-4235-9C9C-8E9E575E7D8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8B4EF9-F396-4CC8-A1E4-4E6CE6673FAB}" type="presOf" srcId="{4B94F551-B386-4934-83DE-FD5A424F3812}" destId="{028D170F-1613-450A-9777-C1F4D1C2A000}" srcOrd="0" destOrd="0" presId="urn:microsoft.com/office/officeart/2005/8/layout/vList2"/>
    <dgm:cxn modelId="{32FB22D1-9A32-4DA0-BC4E-CF4A231DC473}" type="presOf" srcId="{E37AABBB-B61D-4A85-A55E-AF7638189461}" destId="{9EB9FA8B-6E36-472E-971C-57BE7918F481}" srcOrd="0" destOrd="0" presId="urn:microsoft.com/office/officeart/2005/8/layout/vList2"/>
    <dgm:cxn modelId="{EF3406DC-5B1E-4163-9CF4-A325B71153A7}" type="presOf" srcId="{50412308-2A7D-4ECE-AFE9-AF1F06C74C65}" destId="{E350A1B9-0F30-4C96-8E5D-5815342B9888}" srcOrd="0" destOrd="0" presId="urn:microsoft.com/office/officeart/2005/8/layout/vList2"/>
    <dgm:cxn modelId="{BC348981-2FCC-4048-BF46-639E27B8B6AE}" srcId="{4B94F551-B386-4934-83DE-FD5A424F3812}" destId="{E37AABBB-B61D-4A85-A55E-AF7638189461}" srcOrd="0" destOrd="0" parTransId="{F380BB81-FEB8-42F8-AEF1-FCE1024C2D7B}" sibTransId="{A6630C7F-37B2-42FD-9E83-4F7117212516}"/>
    <dgm:cxn modelId="{9A022125-FCFF-40FF-8669-0FAFD5336C8E}" srcId="{4B94F551-B386-4934-83DE-FD5A424F3812}" destId="{50412308-2A7D-4ECE-AFE9-AF1F06C74C65}" srcOrd="1" destOrd="0" parTransId="{1C739DF1-09CE-475F-9EEE-66D4CD454B7B}" sibTransId="{39E0BE0A-834C-41C7-9AAD-363C0F63213A}"/>
    <dgm:cxn modelId="{0AE89391-E7BB-4FC1-98A2-5E305FDD58B0}" srcId="{4B94F551-B386-4934-83DE-FD5A424F3812}" destId="{169CA3F3-BB85-4235-9C9C-8E9E575E7D8C}" srcOrd="2" destOrd="0" parTransId="{CF011947-EDD8-4CAD-A2B7-7BBD1F65BA0B}" sibTransId="{8F037553-2146-4A11-9B34-E3BF610695F9}"/>
    <dgm:cxn modelId="{7883C6CB-B444-418C-8647-FA3DB8FA6FF9}" type="presOf" srcId="{169CA3F3-BB85-4235-9C9C-8E9E575E7D8C}" destId="{EDDE6BEC-D767-4EAF-BB5A-DE5F9614D0BE}" srcOrd="0" destOrd="0" presId="urn:microsoft.com/office/officeart/2005/8/layout/vList2"/>
    <dgm:cxn modelId="{7104E9E8-AA03-4B80-8ADA-796C93964E23}" type="presParOf" srcId="{028D170F-1613-450A-9777-C1F4D1C2A000}" destId="{9EB9FA8B-6E36-472E-971C-57BE7918F481}" srcOrd="0" destOrd="0" presId="urn:microsoft.com/office/officeart/2005/8/layout/vList2"/>
    <dgm:cxn modelId="{91D0AAA4-7B00-4047-B009-24E6A8F30E7B}" type="presParOf" srcId="{028D170F-1613-450A-9777-C1F4D1C2A000}" destId="{79A848FE-D631-47A1-8485-43D8A9EF3298}" srcOrd="1" destOrd="0" presId="urn:microsoft.com/office/officeart/2005/8/layout/vList2"/>
    <dgm:cxn modelId="{EF923213-A9F8-41E6-ACFB-2043E42C0A0A}" type="presParOf" srcId="{028D170F-1613-450A-9777-C1F4D1C2A000}" destId="{E350A1B9-0F30-4C96-8E5D-5815342B9888}" srcOrd="2" destOrd="0" presId="urn:microsoft.com/office/officeart/2005/8/layout/vList2"/>
    <dgm:cxn modelId="{2B854D9C-73A4-4C70-8534-0C1EFCCD3A4B}" type="presParOf" srcId="{028D170F-1613-450A-9777-C1F4D1C2A000}" destId="{7F3C93E2-FE45-4F75-A6A1-369C66A9A0F0}" srcOrd="3" destOrd="0" presId="urn:microsoft.com/office/officeart/2005/8/layout/vList2"/>
    <dgm:cxn modelId="{936AC4DA-ACF0-4791-B4D2-23E51A3057FD}" type="presParOf" srcId="{028D170F-1613-450A-9777-C1F4D1C2A000}" destId="{EDDE6BEC-D767-4EAF-BB5A-DE5F9614D0B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862162B-016A-4EB8-AEDF-EEFA09B77C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94189D2-ECF0-4673-96B3-D34C09C71BFF}">
      <dgm:prSet/>
      <dgm:spPr/>
      <dgm:t>
        <a:bodyPr/>
        <a:lstStyle/>
        <a:p>
          <a:pPr rtl="0"/>
          <a:r>
            <a:rPr lang="ru-RU" i="1" baseline="0" smtClean="0"/>
            <a:t>лечебно-оздоровительный,</a:t>
          </a:r>
          <a:endParaRPr lang="ru-RU"/>
        </a:p>
      </dgm:t>
    </dgm:pt>
    <dgm:pt modelId="{E4CBEF84-829B-460B-B2D4-6544AD969CFB}" type="parTrans" cxnId="{850AFA0C-2825-4CDB-B865-0FD3B9416EC9}">
      <dgm:prSet/>
      <dgm:spPr/>
      <dgm:t>
        <a:bodyPr/>
        <a:lstStyle/>
        <a:p>
          <a:endParaRPr lang="ru-RU"/>
        </a:p>
      </dgm:t>
    </dgm:pt>
    <dgm:pt modelId="{46AB5CE9-5AE8-44F3-8F5E-33FEDCB34371}" type="sibTrans" cxnId="{850AFA0C-2825-4CDB-B865-0FD3B9416EC9}">
      <dgm:prSet/>
      <dgm:spPr/>
      <dgm:t>
        <a:bodyPr/>
        <a:lstStyle/>
        <a:p>
          <a:endParaRPr lang="ru-RU"/>
        </a:p>
      </dgm:t>
    </dgm:pt>
    <dgm:pt modelId="{8AF3B801-A4AC-468F-861E-8E519A9EAF0D}">
      <dgm:prSet/>
      <dgm:spPr/>
      <dgm:t>
        <a:bodyPr/>
        <a:lstStyle/>
        <a:p>
          <a:pPr rtl="0"/>
          <a:r>
            <a:rPr lang="ru-RU" i="1" baseline="0" smtClean="0"/>
            <a:t>спортивный, </a:t>
          </a:r>
          <a:endParaRPr lang="ru-RU"/>
        </a:p>
      </dgm:t>
    </dgm:pt>
    <dgm:pt modelId="{A2F674F9-9D66-446B-A7D4-8B76623FF278}" type="parTrans" cxnId="{C86432EB-2BE7-4A65-A697-A4924FF4CBA5}">
      <dgm:prSet/>
      <dgm:spPr/>
      <dgm:t>
        <a:bodyPr/>
        <a:lstStyle/>
        <a:p>
          <a:endParaRPr lang="ru-RU"/>
        </a:p>
      </dgm:t>
    </dgm:pt>
    <dgm:pt modelId="{497BA7E0-7BCE-4493-9BDC-1EBB9B0B78CB}" type="sibTrans" cxnId="{C86432EB-2BE7-4A65-A697-A4924FF4CBA5}">
      <dgm:prSet/>
      <dgm:spPr/>
      <dgm:t>
        <a:bodyPr/>
        <a:lstStyle/>
        <a:p>
          <a:endParaRPr lang="ru-RU"/>
        </a:p>
      </dgm:t>
    </dgm:pt>
    <dgm:pt modelId="{86F36F3A-87A7-4000-A7DC-4BA4AEB2A69C}">
      <dgm:prSet/>
      <dgm:spPr/>
      <dgm:t>
        <a:bodyPr/>
        <a:lstStyle/>
        <a:p>
          <a:pPr rtl="0"/>
          <a:r>
            <a:rPr lang="ru-RU" i="1" baseline="0" smtClean="0"/>
            <a:t>экскурсионный, </a:t>
          </a:r>
          <a:endParaRPr lang="ru-RU"/>
        </a:p>
      </dgm:t>
    </dgm:pt>
    <dgm:pt modelId="{21841FC2-0FC7-452D-96B7-DEAA48C2544D}" type="parTrans" cxnId="{0DE67C13-2FFC-46B9-90A3-9C1FD1C9D6BD}">
      <dgm:prSet/>
      <dgm:spPr/>
      <dgm:t>
        <a:bodyPr/>
        <a:lstStyle/>
        <a:p>
          <a:endParaRPr lang="ru-RU"/>
        </a:p>
      </dgm:t>
    </dgm:pt>
    <dgm:pt modelId="{DEE13D8C-842F-4BAA-B1DB-EF9B14C26430}" type="sibTrans" cxnId="{0DE67C13-2FFC-46B9-90A3-9C1FD1C9D6BD}">
      <dgm:prSet/>
      <dgm:spPr/>
      <dgm:t>
        <a:bodyPr/>
        <a:lstStyle/>
        <a:p>
          <a:endParaRPr lang="ru-RU"/>
        </a:p>
      </dgm:t>
    </dgm:pt>
    <dgm:pt modelId="{459DA83F-7FC0-4E49-8A7C-DA53B2BBF029}">
      <dgm:prSet/>
      <dgm:spPr/>
      <dgm:t>
        <a:bodyPr/>
        <a:lstStyle/>
        <a:p>
          <a:pPr rtl="0"/>
          <a:r>
            <a:rPr lang="ru-RU" i="1" baseline="0" smtClean="0"/>
            <a:t>деловой, </a:t>
          </a:r>
          <a:endParaRPr lang="ru-RU"/>
        </a:p>
      </dgm:t>
    </dgm:pt>
    <dgm:pt modelId="{0A2BF834-8541-4C4C-A40C-00D259FCD820}" type="parTrans" cxnId="{25E234AF-6F11-410B-B35F-F08F987F089A}">
      <dgm:prSet/>
      <dgm:spPr/>
      <dgm:t>
        <a:bodyPr/>
        <a:lstStyle/>
        <a:p>
          <a:endParaRPr lang="ru-RU"/>
        </a:p>
      </dgm:t>
    </dgm:pt>
    <dgm:pt modelId="{E1A15C04-438F-4CDA-B9A7-532C50233897}" type="sibTrans" cxnId="{25E234AF-6F11-410B-B35F-F08F987F089A}">
      <dgm:prSet/>
      <dgm:spPr/>
      <dgm:t>
        <a:bodyPr/>
        <a:lstStyle/>
        <a:p>
          <a:endParaRPr lang="ru-RU"/>
        </a:p>
      </dgm:t>
    </dgm:pt>
    <dgm:pt modelId="{8A458448-4002-4364-9E0A-52882411E3DA}">
      <dgm:prSet/>
      <dgm:spPr/>
      <dgm:t>
        <a:bodyPr/>
        <a:lstStyle/>
        <a:p>
          <a:pPr rtl="0"/>
          <a:r>
            <a:rPr lang="ru-RU" i="1" baseline="0" smtClean="0"/>
            <a:t>фестивальный,</a:t>
          </a:r>
          <a:endParaRPr lang="ru-RU"/>
        </a:p>
      </dgm:t>
    </dgm:pt>
    <dgm:pt modelId="{4C4197CF-97DB-4D5B-A471-F2F62DCABB42}" type="parTrans" cxnId="{A53D506F-AF94-4B61-A8CB-179E61FD6677}">
      <dgm:prSet/>
      <dgm:spPr/>
      <dgm:t>
        <a:bodyPr/>
        <a:lstStyle/>
        <a:p>
          <a:endParaRPr lang="ru-RU"/>
        </a:p>
      </dgm:t>
    </dgm:pt>
    <dgm:pt modelId="{FC5FDC6F-08BA-4274-AA94-E1D0DBF2A216}" type="sibTrans" cxnId="{A53D506F-AF94-4B61-A8CB-179E61FD6677}">
      <dgm:prSet/>
      <dgm:spPr/>
      <dgm:t>
        <a:bodyPr/>
        <a:lstStyle/>
        <a:p>
          <a:endParaRPr lang="ru-RU"/>
        </a:p>
      </dgm:t>
    </dgm:pt>
    <dgm:pt modelId="{87501694-DA21-435A-9A6C-92834397E148}">
      <dgm:prSet/>
      <dgm:spPr/>
      <dgm:t>
        <a:bodyPr/>
        <a:lstStyle/>
        <a:p>
          <a:pPr rtl="0"/>
          <a:r>
            <a:rPr lang="ru-RU" i="1" baseline="0" smtClean="0"/>
            <a:t>поощрительный туризм,</a:t>
          </a:r>
          <a:endParaRPr lang="ru-RU"/>
        </a:p>
      </dgm:t>
    </dgm:pt>
    <dgm:pt modelId="{F7DDABFC-4CDA-4713-A700-F3600F648FF0}" type="parTrans" cxnId="{64536DA6-06DF-4593-9618-09333F8DC4C7}">
      <dgm:prSet/>
      <dgm:spPr/>
      <dgm:t>
        <a:bodyPr/>
        <a:lstStyle/>
        <a:p>
          <a:endParaRPr lang="ru-RU"/>
        </a:p>
      </dgm:t>
    </dgm:pt>
    <dgm:pt modelId="{472FD96F-E9E0-40F5-937C-0FE65ECD041B}" type="sibTrans" cxnId="{64536DA6-06DF-4593-9618-09333F8DC4C7}">
      <dgm:prSet/>
      <dgm:spPr/>
      <dgm:t>
        <a:bodyPr/>
        <a:lstStyle/>
        <a:p>
          <a:endParaRPr lang="ru-RU"/>
        </a:p>
      </dgm:t>
    </dgm:pt>
    <dgm:pt modelId="{05590E37-9F39-4BF8-8B88-C97C9EEEC28F}" type="pres">
      <dgm:prSet presAssocID="{B862162B-016A-4EB8-AEDF-EEFA09B77C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B76B68-FA71-4105-A6B2-8E679904CAE1}" type="pres">
      <dgm:prSet presAssocID="{B94189D2-ECF0-4673-96B3-D34C09C71BFF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8A222A-1012-40BD-B618-0127726668D3}" type="pres">
      <dgm:prSet presAssocID="{46AB5CE9-5AE8-44F3-8F5E-33FEDCB34371}" presName="spacer" presStyleCnt="0"/>
      <dgm:spPr/>
    </dgm:pt>
    <dgm:pt modelId="{882BE80A-52AC-4CD0-AE6B-A22DB9D4159C}" type="pres">
      <dgm:prSet presAssocID="{8AF3B801-A4AC-468F-861E-8E519A9EAF0D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BD3FE4-0734-4464-B4DF-A8D04769CF21}" type="pres">
      <dgm:prSet presAssocID="{497BA7E0-7BCE-4493-9BDC-1EBB9B0B78CB}" presName="spacer" presStyleCnt="0"/>
      <dgm:spPr/>
    </dgm:pt>
    <dgm:pt modelId="{FAEF2690-0770-425A-9B71-4FCC6269EEA9}" type="pres">
      <dgm:prSet presAssocID="{86F36F3A-87A7-4000-A7DC-4BA4AEB2A69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0FABD-5DAE-4653-9AB3-3568314084DD}" type="pres">
      <dgm:prSet presAssocID="{DEE13D8C-842F-4BAA-B1DB-EF9B14C26430}" presName="spacer" presStyleCnt="0"/>
      <dgm:spPr/>
    </dgm:pt>
    <dgm:pt modelId="{47B9EADE-4F38-4E24-BA97-57D17D46D959}" type="pres">
      <dgm:prSet presAssocID="{459DA83F-7FC0-4E49-8A7C-DA53B2BBF029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C557BC-BA86-4637-885A-F8430AAAEBCF}" type="pres">
      <dgm:prSet presAssocID="{E1A15C04-438F-4CDA-B9A7-532C50233897}" presName="spacer" presStyleCnt="0"/>
      <dgm:spPr/>
    </dgm:pt>
    <dgm:pt modelId="{F927797A-1C4D-45B7-89BF-7F466640AE40}" type="pres">
      <dgm:prSet presAssocID="{8A458448-4002-4364-9E0A-52882411E3D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3CDD2C-D2C0-4C8F-AF32-8062ADF0F6A8}" type="pres">
      <dgm:prSet presAssocID="{FC5FDC6F-08BA-4274-AA94-E1D0DBF2A216}" presName="spacer" presStyleCnt="0"/>
      <dgm:spPr/>
    </dgm:pt>
    <dgm:pt modelId="{2FA63529-A9A5-46B7-95A6-2B8D6EFA75F4}" type="pres">
      <dgm:prSet presAssocID="{87501694-DA21-435A-9A6C-92834397E14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6687DA-83DA-4183-A9E9-910727028B11}" type="presOf" srcId="{459DA83F-7FC0-4E49-8A7C-DA53B2BBF029}" destId="{47B9EADE-4F38-4E24-BA97-57D17D46D959}" srcOrd="0" destOrd="0" presId="urn:microsoft.com/office/officeart/2005/8/layout/vList2"/>
    <dgm:cxn modelId="{4C9AD534-E591-4F00-B4FF-F89FF813B6F0}" type="presOf" srcId="{86F36F3A-87A7-4000-A7DC-4BA4AEB2A69C}" destId="{FAEF2690-0770-425A-9B71-4FCC6269EEA9}" srcOrd="0" destOrd="0" presId="urn:microsoft.com/office/officeart/2005/8/layout/vList2"/>
    <dgm:cxn modelId="{6D6DEF9B-65F1-4D77-A60F-1868D9A35DA6}" type="presOf" srcId="{B94189D2-ECF0-4673-96B3-D34C09C71BFF}" destId="{D1B76B68-FA71-4105-A6B2-8E679904CAE1}" srcOrd="0" destOrd="0" presId="urn:microsoft.com/office/officeart/2005/8/layout/vList2"/>
    <dgm:cxn modelId="{EAC4DCE8-55F1-457B-90A9-82F08428FB50}" type="presOf" srcId="{B862162B-016A-4EB8-AEDF-EEFA09B77C01}" destId="{05590E37-9F39-4BF8-8B88-C97C9EEEC28F}" srcOrd="0" destOrd="0" presId="urn:microsoft.com/office/officeart/2005/8/layout/vList2"/>
    <dgm:cxn modelId="{25E234AF-6F11-410B-B35F-F08F987F089A}" srcId="{B862162B-016A-4EB8-AEDF-EEFA09B77C01}" destId="{459DA83F-7FC0-4E49-8A7C-DA53B2BBF029}" srcOrd="3" destOrd="0" parTransId="{0A2BF834-8541-4C4C-A40C-00D259FCD820}" sibTransId="{E1A15C04-438F-4CDA-B9A7-532C50233897}"/>
    <dgm:cxn modelId="{A53D506F-AF94-4B61-A8CB-179E61FD6677}" srcId="{B862162B-016A-4EB8-AEDF-EEFA09B77C01}" destId="{8A458448-4002-4364-9E0A-52882411E3DA}" srcOrd="4" destOrd="0" parTransId="{4C4197CF-97DB-4D5B-A471-F2F62DCABB42}" sibTransId="{FC5FDC6F-08BA-4274-AA94-E1D0DBF2A216}"/>
    <dgm:cxn modelId="{64536DA6-06DF-4593-9618-09333F8DC4C7}" srcId="{B862162B-016A-4EB8-AEDF-EEFA09B77C01}" destId="{87501694-DA21-435A-9A6C-92834397E148}" srcOrd="5" destOrd="0" parTransId="{F7DDABFC-4CDA-4713-A700-F3600F648FF0}" sibTransId="{472FD96F-E9E0-40F5-937C-0FE65ECD041B}"/>
    <dgm:cxn modelId="{0DE67C13-2FFC-46B9-90A3-9C1FD1C9D6BD}" srcId="{B862162B-016A-4EB8-AEDF-EEFA09B77C01}" destId="{86F36F3A-87A7-4000-A7DC-4BA4AEB2A69C}" srcOrd="2" destOrd="0" parTransId="{21841FC2-0FC7-452D-96B7-DEAA48C2544D}" sibTransId="{DEE13D8C-842F-4BAA-B1DB-EF9B14C26430}"/>
    <dgm:cxn modelId="{C86432EB-2BE7-4A65-A697-A4924FF4CBA5}" srcId="{B862162B-016A-4EB8-AEDF-EEFA09B77C01}" destId="{8AF3B801-A4AC-468F-861E-8E519A9EAF0D}" srcOrd="1" destOrd="0" parTransId="{A2F674F9-9D66-446B-A7D4-8B76623FF278}" sibTransId="{497BA7E0-7BCE-4493-9BDC-1EBB9B0B78CB}"/>
    <dgm:cxn modelId="{850AFA0C-2825-4CDB-B865-0FD3B9416EC9}" srcId="{B862162B-016A-4EB8-AEDF-EEFA09B77C01}" destId="{B94189D2-ECF0-4673-96B3-D34C09C71BFF}" srcOrd="0" destOrd="0" parTransId="{E4CBEF84-829B-460B-B2D4-6544AD969CFB}" sibTransId="{46AB5CE9-5AE8-44F3-8F5E-33FEDCB34371}"/>
    <dgm:cxn modelId="{59471279-0928-4435-BC0C-DF22B15C1C16}" type="presOf" srcId="{8A458448-4002-4364-9E0A-52882411E3DA}" destId="{F927797A-1C4D-45B7-89BF-7F466640AE40}" srcOrd="0" destOrd="0" presId="urn:microsoft.com/office/officeart/2005/8/layout/vList2"/>
    <dgm:cxn modelId="{C70BF8FF-A3F2-4D43-8EE7-BFB5D70518D9}" type="presOf" srcId="{87501694-DA21-435A-9A6C-92834397E148}" destId="{2FA63529-A9A5-46B7-95A6-2B8D6EFA75F4}" srcOrd="0" destOrd="0" presId="urn:microsoft.com/office/officeart/2005/8/layout/vList2"/>
    <dgm:cxn modelId="{7D4E246C-8C71-4119-87A2-DAF1B4B33C7B}" type="presOf" srcId="{8AF3B801-A4AC-468F-861E-8E519A9EAF0D}" destId="{882BE80A-52AC-4CD0-AE6B-A22DB9D4159C}" srcOrd="0" destOrd="0" presId="urn:microsoft.com/office/officeart/2005/8/layout/vList2"/>
    <dgm:cxn modelId="{736642B6-C8A0-4429-BFE5-8AB5A4671E56}" type="presParOf" srcId="{05590E37-9F39-4BF8-8B88-C97C9EEEC28F}" destId="{D1B76B68-FA71-4105-A6B2-8E679904CAE1}" srcOrd="0" destOrd="0" presId="urn:microsoft.com/office/officeart/2005/8/layout/vList2"/>
    <dgm:cxn modelId="{18ECD26E-0FCE-4CD3-AF37-795083FCE6C7}" type="presParOf" srcId="{05590E37-9F39-4BF8-8B88-C97C9EEEC28F}" destId="{5D8A222A-1012-40BD-B618-0127726668D3}" srcOrd="1" destOrd="0" presId="urn:microsoft.com/office/officeart/2005/8/layout/vList2"/>
    <dgm:cxn modelId="{AB8F9F9C-C4A0-4CC1-938D-D08CD7D46A35}" type="presParOf" srcId="{05590E37-9F39-4BF8-8B88-C97C9EEEC28F}" destId="{882BE80A-52AC-4CD0-AE6B-A22DB9D4159C}" srcOrd="2" destOrd="0" presId="urn:microsoft.com/office/officeart/2005/8/layout/vList2"/>
    <dgm:cxn modelId="{A9B831B3-3315-472E-917D-A8A13E33842A}" type="presParOf" srcId="{05590E37-9F39-4BF8-8B88-C97C9EEEC28F}" destId="{05BD3FE4-0734-4464-B4DF-A8D04769CF21}" srcOrd="3" destOrd="0" presId="urn:microsoft.com/office/officeart/2005/8/layout/vList2"/>
    <dgm:cxn modelId="{ACD14A98-EA86-4578-A6C0-8FD56A3BD0FC}" type="presParOf" srcId="{05590E37-9F39-4BF8-8B88-C97C9EEEC28F}" destId="{FAEF2690-0770-425A-9B71-4FCC6269EEA9}" srcOrd="4" destOrd="0" presId="urn:microsoft.com/office/officeart/2005/8/layout/vList2"/>
    <dgm:cxn modelId="{801D136C-63A2-4770-869D-0689C941C7C1}" type="presParOf" srcId="{05590E37-9F39-4BF8-8B88-C97C9EEEC28F}" destId="{A190FABD-5DAE-4653-9AB3-3568314084DD}" srcOrd="5" destOrd="0" presId="urn:microsoft.com/office/officeart/2005/8/layout/vList2"/>
    <dgm:cxn modelId="{7DF2D597-DCE8-42F9-A92D-DBA4CB7C7361}" type="presParOf" srcId="{05590E37-9F39-4BF8-8B88-C97C9EEEC28F}" destId="{47B9EADE-4F38-4E24-BA97-57D17D46D959}" srcOrd="6" destOrd="0" presId="urn:microsoft.com/office/officeart/2005/8/layout/vList2"/>
    <dgm:cxn modelId="{EA6B3AFC-ADCF-483F-A7AC-F7B99AA7A9A6}" type="presParOf" srcId="{05590E37-9F39-4BF8-8B88-C97C9EEEC28F}" destId="{65C557BC-BA86-4637-885A-F8430AAAEBCF}" srcOrd="7" destOrd="0" presId="urn:microsoft.com/office/officeart/2005/8/layout/vList2"/>
    <dgm:cxn modelId="{9A1DC6E4-1E7C-4950-8BD7-9BD4EB2DABFA}" type="presParOf" srcId="{05590E37-9F39-4BF8-8B88-C97C9EEEC28F}" destId="{F927797A-1C4D-45B7-89BF-7F466640AE40}" srcOrd="8" destOrd="0" presId="urn:microsoft.com/office/officeart/2005/8/layout/vList2"/>
    <dgm:cxn modelId="{4A8D9D6E-2510-4E48-BE9D-CA5832C3CF10}" type="presParOf" srcId="{05590E37-9F39-4BF8-8B88-C97C9EEEC28F}" destId="{243CDD2C-D2C0-4C8F-AF32-8062ADF0F6A8}" srcOrd="9" destOrd="0" presId="urn:microsoft.com/office/officeart/2005/8/layout/vList2"/>
    <dgm:cxn modelId="{F0B4359E-9862-4B5E-A395-EEEBA56D6139}" type="presParOf" srcId="{05590E37-9F39-4BF8-8B88-C97C9EEEC28F}" destId="{2FA63529-A9A5-46B7-95A6-2B8D6EFA75F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823E984-0B03-4469-A284-66312DC71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AB1947A-C441-4907-BD79-B9091E118BF2}">
      <dgm:prSet/>
      <dgm:spPr/>
      <dgm:t>
        <a:bodyPr/>
        <a:lstStyle/>
        <a:p>
          <a:pPr rtl="0"/>
          <a:r>
            <a:rPr lang="ru-RU" i="1" baseline="0" smtClean="0"/>
            <a:t>научный, </a:t>
          </a:r>
          <a:endParaRPr lang="ru-RU"/>
        </a:p>
      </dgm:t>
    </dgm:pt>
    <dgm:pt modelId="{B77E87B1-6852-42F3-A028-AD45904622FC}" type="parTrans" cxnId="{FF600708-1F0B-4A7B-B532-0E2932BCB98F}">
      <dgm:prSet/>
      <dgm:spPr/>
      <dgm:t>
        <a:bodyPr/>
        <a:lstStyle/>
        <a:p>
          <a:endParaRPr lang="ru-RU"/>
        </a:p>
      </dgm:t>
    </dgm:pt>
    <dgm:pt modelId="{026AE4D9-A67B-4E65-B88E-E5AB50A4CEAA}" type="sibTrans" cxnId="{FF600708-1F0B-4A7B-B532-0E2932BCB98F}">
      <dgm:prSet/>
      <dgm:spPr/>
      <dgm:t>
        <a:bodyPr/>
        <a:lstStyle/>
        <a:p>
          <a:endParaRPr lang="ru-RU"/>
        </a:p>
      </dgm:t>
    </dgm:pt>
    <dgm:pt modelId="{F9606DED-A1DF-47A6-B6BB-7FD5E5D4281B}">
      <dgm:prSet/>
      <dgm:spPr/>
      <dgm:t>
        <a:bodyPr/>
        <a:lstStyle/>
        <a:p>
          <a:pPr rtl="0"/>
          <a:r>
            <a:rPr lang="ru-RU" i="1" baseline="0" smtClean="0"/>
            <a:t>политический,</a:t>
          </a:r>
          <a:endParaRPr lang="ru-RU"/>
        </a:p>
      </dgm:t>
    </dgm:pt>
    <dgm:pt modelId="{15CF2B79-835C-4FBD-B7F1-64DBE594E8B2}" type="parTrans" cxnId="{C77BCDBE-56C4-4E7B-946D-9FB744BD1B94}">
      <dgm:prSet/>
      <dgm:spPr/>
      <dgm:t>
        <a:bodyPr/>
        <a:lstStyle/>
        <a:p>
          <a:endParaRPr lang="ru-RU"/>
        </a:p>
      </dgm:t>
    </dgm:pt>
    <dgm:pt modelId="{8C78F9CA-6AFF-490E-AA8D-3DB0438FBFAB}" type="sibTrans" cxnId="{C77BCDBE-56C4-4E7B-946D-9FB744BD1B94}">
      <dgm:prSet/>
      <dgm:spPr/>
      <dgm:t>
        <a:bodyPr/>
        <a:lstStyle/>
        <a:p>
          <a:endParaRPr lang="ru-RU"/>
        </a:p>
      </dgm:t>
    </dgm:pt>
    <dgm:pt modelId="{B3423792-51CB-4321-B60E-FAE2115B002B}">
      <dgm:prSet/>
      <dgm:spPr/>
      <dgm:t>
        <a:bodyPr/>
        <a:lstStyle/>
        <a:p>
          <a:pPr rtl="0"/>
          <a:r>
            <a:rPr lang="ru-RU" i="1" baseline="0" smtClean="0"/>
            <a:t>зеленый, </a:t>
          </a:r>
          <a:endParaRPr lang="ru-RU"/>
        </a:p>
      </dgm:t>
    </dgm:pt>
    <dgm:pt modelId="{236D39AC-DF66-4690-AE4E-C58CB33DCCFF}" type="parTrans" cxnId="{E9828080-7DF7-43EE-B655-991B2AF38ABF}">
      <dgm:prSet/>
      <dgm:spPr/>
      <dgm:t>
        <a:bodyPr/>
        <a:lstStyle/>
        <a:p>
          <a:endParaRPr lang="ru-RU"/>
        </a:p>
      </dgm:t>
    </dgm:pt>
    <dgm:pt modelId="{93911B8B-A36E-421E-9741-5E258C103656}" type="sibTrans" cxnId="{E9828080-7DF7-43EE-B655-991B2AF38ABF}">
      <dgm:prSet/>
      <dgm:spPr/>
      <dgm:t>
        <a:bodyPr/>
        <a:lstStyle/>
        <a:p>
          <a:endParaRPr lang="ru-RU"/>
        </a:p>
      </dgm:t>
    </dgm:pt>
    <dgm:pt modelId="{5BE591E5-F9A3-4398-9C4C-56DA9C80ECE6}">
      <dgm:prSet/>
      <dgm:spPr/>
      <dgm:t>
        <a:bodyPr/>
        <a:lstStyle/>
        <a:p>
          <a:pPr rtl="0"/>
          <a:r>
            <a:rPr lang="ru-RU" i="1" baseline="0" smtClean="0"/>
            <a:t>сельский, </a:t>
          </a:r>
          <a:endParaRPr lang="ru-RU"/>
        </a:p>
      </dgm:t>
    </dgm:pt>
    <dgm:pt modelId="{69F2407C-705F-4EDB-8A35-BD0272BE3D73}" type="parTrans" cxnId="{2577D8A1-45EB-4613-B419-BB213F186CF8}">
      <dgm:prSet/>
      <dgm:spPr/>
      <dgm:t>
        <a:bodyPr/>
        <a:lstStyle/>
        <a:p>
          <a:endParaRPr lang="ru-RU"/>
        </a:p>
      </dgm:t>
    </dgm:pt>
    <dgm:pt modelId="{CFE31976-36B4-4AF7-BE1E-F5ECEA922457}" type="sibTrans" cxnId="{2577D8A1-45EB-4613-B419-BB213F186CF8}">
      <dgm:prSet/>
      <dgm:spPr/>
      <dgm:t>
        <a:bodyPr/>
        <a:lstStyle/>
        <a:p>
          <a:endParaRPr lang="ru-RU"/>
        </a:p>
      </dgm:t>
    </dgm:pt>
    <dgm:pt modelId="{73497F22-CA20-4EBD-B9C7-F07793F70E71}">
      <dgm:prSet/>
      <dgm:spPr/>
      <dgm:t>
        <a:bodyPr/>
        <a:lstStyle/>
        <a:p>
          <a:pPr rtl="0"/>
          <a:r>
            <a:rPr lang="ru-RU" i="1" baseline="0" smtClean="0"/>
            <a:t>агротуризм, </a:t>
          </a:r>
          <a:endParaRPr lang="ru-RU"/>
        </a:p>
      </dgm:t>
    </dgm:pt>
    <dgm:pt modelId="{338D8104-82C1-4DEA-88CD-F7ABA7E49FA8}" type="parTrans" cxnId="{4F93755F-7934-4561-BDCE-5740B4339CAF}">
      <dgm:prSet/>
      <dgm:spPr/>
      <dgm:t>
        <a:bodyPr/>
        <a:lstStyle/>
        <a:p>
          <a:endParaRPr lang="ru-RU"/>
        </a:p>
      </dgm:t>
    </dgm:pt>
    <dgm:pt modelId="{6FEAF6BD-1772-4EA8-8A8D-6E1651B59EF6}" type="sibTrans" cxnId="{4F93755F-7934-4561-BDCE-5740B4339CAF}">
      <dgm:prSet/>
      <dgm:spPr/>
      <dgm:t>
        <a:bodyPr/>
        <a:lstStyle/>
        <a:p>
          <a:endParaRPr lang="ru-RU"/>
        </a:p>
      </dgm:t>
    </dgm:pt>
    <dgm:pt modelId="{BBBA6657-836C-44D8-86BC-22C1F3FFE0E8}">
      <dgm:prSet/>
      <dgm:spPr/>
      <dgm:t>
        <a:bodyPr/>
        <a:lstStyle/>
        <a:p>
          <a:pPr rtl="0"/>
          <a:r>
            <a:rPr lang="ru-RU" i="1" baseline="0" smtClean="0"/>
            <a:t>приключенческий, </a:t>
          </a:r>
          <a:endParaRPr lang="ru-RU"/>
        </a:p>
      </dgm:t>
    </dgm:pt>
    <dgm:pt modelId="{52D624FA-5334-45E5-BB4E-3E6355CF28BC}" type="parTrans" cxnId="{EFB339B0-4521-4E11-AEAC-9E25746ABD0A}">
      <dgm:prSet/>
      <dgm:spPr/>
      <dgm:t>
        <a:bodyPr/>
        <a:lstStyle/>
        <a:p>
          <a:endParaRPr lang="ru-RU"/>
        </a:p>
      </dgm:t>
    </dgm:pt>
    <dgm:pt modelId="{67D2E6A4-1B01-4010-B3E9-4E00DC9151AD}" type="sibTrans" cxnId="{EFB339B0-4521-4E11-AEAC-9E25746ABD0A}">
      <dgm:prSet/>
      <dgm:spPr/>
      <dgm:t>
        <a:bodyPr/>
        <a:lstStyle/>
        <a:p>
          <a:endParaRPr lang="ru-RU"/>
        </a:p>
      </dgm:t>
    </dgm:pt>
    <dgm:pt modelId="{53B874CE-4EBD-4AAF-8F7F-31023B0BEF78}">
      <dgm:prSet/>
      <dgm:spPr/>
      <dgm:t>
        <a:bodyPr/>
        <a:lstStyle/>
        <a:p>
          <a:pPr rtl="0"/>
          <a:r>
            <a:rPr lang="ru-RU" i="1" baseline="0" smtClean="0"/>
            <a:t>космический, религиозный</a:t>
          </a:r>
          <a:endParaRPr lang="ru-RU"/>
        </a:p>
      </dgm:t>
    </dgm:pt>
    <dgm:pt modelId="{92E06BC7-3134-4D52-BF8D-B40D314C4B06}" type="parTrans" cxnId="{F7345696-3E83-4636-8BC8-69705C728D61}">
      <dgm:prSet/>
      <dgm:spPr/>
      <dgm:t>
        <a:bodyPr/>
        <a:lstStyle/>
        <a:p>
          <a:endParaRPr lang="ru-RU"/>
        </a:p>
      </dgm:t>
    </dgm:pt>
    <dgm:pt modelId="{3DBBD7F9-44ED-4B22-9FDA-B5E2512C756B}" type="sibTrans" cxnId="{F7345696-3E83-4636-8BC8-69705C728D61}">
      <dgm:prSet/>
      <dgm:spPr/>
      <dgm:t>
        <a:bodyPr/>
        <a:lstStyle/>
        <a:p>
          <a:endParaRPr lang="ru-RU"/>
        </a:p>
      </dgm:t>
    </dgm:pt>
    <dgm:pt modelId="{83252C86-5BF3-482E-A785-AE3214D8A97D}" type="pres">
      <dgm:prSet presAssocID="{6823E984-0B03-4469-A284-66312DC71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43335B-CFFA-4944-9B46-6FE59DADE873}" type="pres">
      <dgm:prSet presAssocID="{0AB1947A-C441-4907-BD79-B9091E118BF2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917410-996C-4A9E-941A-B010B011C29B}" type="pres">
      <dgm:prSet presAssocID="{026AE4D9-A67B-4E65-B88E-E5AB50A4CEAA}" presName="spacer" presStyleCnt="0"/>
      <dgm:spPr/>
    </dgm:pt>
    <dgm:pt modelId="{183BC405-A61D-46BE-A66F-64FEB772FA32}" type="pres">
      <dgm:prSet presAssocID="{F9606DED-A1DF-47A6-B6BB-7FD5E5D4281B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DA5FCD-C101-437C-BD74-C013D0BFD36D}" type="pres">
      <dgm:prSet presAssocID="{8C78F9CA-6AFF-490E-AA8D-3DB0438FBFAB}" presName="spacer" presStyleCnt="0"/>
      <dgm:spPr/>
    </dgm:pt>
    <dgm:pt modelId="{FEA3766E-2716-4E10-98C8-AE3C06DA2782}" type="pres">
      <dgm:prSet presAssocID="{B3423792-51CB-4321-B60E-FAE2115B002B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E02CB6-1174-4E8C-8D9B-6BC155C48C40}" type="pres">
      <dgm:prSet presAssocID="{93911B8B-A36E-421E-9741-5E258C103656}" presName="spacer" presStyleCnt="0"/>
      <dgm:spPr/>
    </dgm:pt>
    <dgm:pt modelId="{6AC3DA0C-16E2-457E-A515-3CFBC95DBF9B}" type="pres">
      <dgm:prSet presAssocID="{5BE591E5-F9A3-4398-9C4C-56DA9C80ECE6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D785E4-7302-430F-A55D-823EF7C9BE81}" type="pres">
      <dgm:prSet presAssocID="{CFE31976-36B4-4AF7-BE1E-F5ECEA922457}" presName="spacer" presStyleCnt="0"/>
      <dgm:spPr/>
    </dgm:pt>
    <dgm:pt modelId="{865BC408-AD64-493F-A010-FA59C3DC6CAC}" type="pres">
      <dgm:prSet presAssocID="{73497F22-CA20-4EBD-B9C7-F07793F70E71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8783E0-3F59-439B-A63E-81B4A326D326}" type="pres">
      <dgm:prSet presAssocID="{6FEAF6BD-1772-4EA8-8A8D-6E1651B59EF6}" presName="spacer" presStyleCnt="0"/>
      <dgm:spPr/>
    </dgm:pt>
    <dgm:pt modelId="{34EC7DC0-1B98-457A-984D-8AF44C43E2BA}" type="pres">
      <dgm:prSet presAssocID="{BBBA6657-836C-44D8-86BC-22C1F3FFE0E8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619E61-FC7B-4792-BEBA-82B9277F070A}" type="pres">
      <dgm:prSet presAssocID="{67D2E6A4-1B01-4010-B3E9-4E00DC9151AD}" presName="spacer" presStyleCnt="0"/>
      <dgm:spPr/>
    </dgm:pt>
    <dgm:pt modelId="{AE2E9CD1-88B7-4FA6-94AB-22967BB0EC4C}" type="pres">
      <dgm:prSet presAssocID="{53B874CE-4EBD-4AAF-8F7F-31023B0BEF78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B9757B-35E8-4C83-A706-2E498FA81A0C}" type="presOf" srcId="{53B874CE-4EBD-4AAF-8F7F-31023B0BEF78}" destId="{AE2E9CD1-88B7-4FA6-94AB-22967BB0EC4C}" srcOrd="0" destOrd="0" presId="urn:microsoft.com/office/officeart/2005/8/layout/vList2"/>
    <dgm:cxn modelId="{BD784792-D636-4F5D-BD21-6534D9337BEB}" type="presOf" srcId="{F9606DED-A1DF-47A6-B6BB-7FD5E5D4281B}" destId="{183BC405-A61D-46BE-A66F-64FEB772FA32}" srcOrd="0" destOrd="0" presId="urn:microsoft.com/office/officeart/2005/8/layout/vList2"/>
    <dgm:cxn modelId="{C1E917C5-4418-4E90-8041-C27A033129F5}" type="presOf" srcId="{B3423792-51CB-4321-B60E-FAE2115B002B}" destId="{FEA3766E-2716-4E10-98C8-AE3C06DA2782}" srcOrd="0" destOrd="0" presId="urn:microsoft.com/office/officeart/2005/8/layout/vList2"/>
    <dgm:cxn modelId="{C77BCDBE-56C4-4E7B-946D-9FB744BD1B94}" srcId="{6823E984-0B03-4469-A284-66312DC71992}" destId="{F9606DED-A1DF-47A6-B6BB-7FD5E5D4281B}" srcOrd="1" destOrd="0" parTransId="{15CF2B79-835C-4FBD-B7F1-64DBE594E8B2}" sibTransId="{8C78F9CA-6AFF-490E-AA8D-3DB0438FBFAB}"/>
    <dgm:cxn modelId="{FF600708-1F0B-4A7B-B532-0E2932BCB98F}" srcId="{6823E984-0B03-4469-A284-66312DC71992}" destId="{0AB1947A-C441-4907-BD79-B9091E118BF2}" srcOrd="0" destOrd="0" parTransId="{B77E87B1-6852-42F3-A028-AD45904622FC}" sibTransId="{026AE4D9-A67B-4E65-B88E-E5AB50A4CEAA}"/>
    <dgm:cxn modelId="{F7345696-3E83-4636-8BC8-69705C728D61}" srcId="{6823E984-0B03-4469-A284-66312DC71992}" destId="{53B874CE-4EBD-4AAF-8F7F-31023B0BEF78}" srcOrd="6" destOrd="0" parTransId="{92E06BC7-3134-4D52-BF8D-B40D314C4B06}" sibTransId="{3DBBD7F9-44ED-4B22-9FDA-B5E2512C756B}"/>
    <dgm:cxn modelId="{F27F18A5-2121-4DCA-855A-6949E9794E93}" type="presOf" srcId="{5BE591E5-F9A3-4398-9C4C-56DA9C80ECE6}" destId="{6AC3DA0C-16E2-457E-A515-3CFBC95DBF9B}" srcOrd="0" destOrd="0" presId="urn:microsoft.com/office/officeart/2005/8/layout/vList2"/>
    <dgm:cxn modelId="{C6A1D309-2ED8-4245-8A58-7C3FD44C2957}" type="presOf" srcId="{BBBA6657-836C-44D8-86BC-22C1F3FFE0E8}" destId="{34EC7DC0-1B98-457A-984D-8AF44C43E2BA}" srcOrd="0" destOrd="0" presId="urn:microsoft.com/office/officeart/2005/8/layout/vList2"/>
    <dgm:cxn modelId="{72201751-27D7-43F7-8287-0F9E2EFD24D2}" type="presOf" srcId="{0AB1947A-C441-4907-BD79-B9091E118BF2}" destId="{1C43335B-CFFA-4944-9B46-6FE59DADE873}" srcOrd="0" destOrd="0" presId="urn:microsoft.com/office/officeart/2005/8/layout/vList2"/>
    <dgm:cxn modelId="{EFB339B0-4521-4E11-AEAC-9E25746ABD0A}" srcId="{6823E984-0B03-4469-A284-66312DC71992}" destId="{BBBA6657-836C-44D8-86BC-22C1F3FFE0E8}" srcOrd="5" destOrd="0" parTransId="{52D624FA-5334-45E5-BB4E-3E6355CF28BC}" sibTransId="{67D2E6A4-1B01-4010-B3E9-4E00DC9151AD}"/>
    <dgm:cxn modelId="{9F7B7231-C397-4479-995A-7DB651DED7C0}" type="presOf" srcId="{6823E984-0B03-4469-A284-66312DC71992}" destId="{83252C86-5BF3-482E-A785-AE3214D8A97D}" srcOrd="0" destOrd="0" presId="urn:microsoft.com/office/officeart/2005/8/layout/vList2"/>
    <dgm:cxn modelId="{4F93755F-7934-4561-BDCE-5740B4339CAF}" srcId="{6823E984-0B03-4469-A284-66312DC71992}" destId="{73497F22-CA20-4EBD-B9C7-F07793F70E71}" srcOrd="4" destOrd="0" parTransId="{338D8104-82C1-4DEA-88CD-F7ABA7E49FA8}" sibTransId="{6FEAF6BD-1772-4EA8-8A8D-6E1651B59EF6}"/>
    <dgm:cxn modelId="{E9828080-7DF7-43EE-B655-991B2AF38ABF}" srcId="{6823E984-0B03-4469-A284-66312DC71992}" destId="{B3423792-51CB-4321-B60E-FAE2115B002B}" srcOrd="2" destOrd="0" parTransId="{236D39AC-DF66-4690-AE4E-C58CB33DCCFF}" sibTransId="{93911B8B-A36E-421E-9741-5E258C103656}"/>
    <dgm:cxn modelId="{B8BF21F8-4F4F-4863-B092-4F3133AF466A}" type="presOf" srcId="{73497F22-CA20-4EBD-B9C7-F07793F70E71}" destId="{865BC408-AD64-493F-A010-FA59C3DC6CAC}" srcOrd="0" destOrd="0" presId="urn:microsoft.com/office/officeart/2005/8/layout/vList2"/>
    <dgm:cxn modelId="{2577D8A1-45EB-4613-B419-BB213F186CF8}" srcId="{6823E984-0B03-4469-A284-66312DC71992}" destId="{5BE591E5-F9A3-4398-9C4C-56DA9C80ECE6}" srcOrd="3" destOrd="0" parTransId="{69F2407C-705F-4EDB-8A35-BD0272BE3D73}" sibTransId="{CFE31976-36B4-4AF7-BE1E-F5ECEA922457}"/>
    <dgm:cxn modelId="{EF71DE06-534C-4AD7-B182-86C827C8C65F}" type="presParOf" srcId="{83252C86-5BF3-482E-A785-AE3214D8A97D}" destId="{1C43335B-CFFA-4944-9B46-6FE59DADE873}" srcOrd="0" destOrd="0" presId="urn:microsoft.com/office/officeart/2005/8/layout/vList2"/>
    <dgm:cxn modelId="{0AA9C109-3A76-4083-8093-CB12C6D1A67E}" type="presParOf" srcId="{83252C86-5BF3-482E-A785-AE3214D8A97D}" destId="{70917410-996C-4A9E-941A-B010B011C29B}" srcOrd="1" destOrd="0" presId="urn:microsoft.com/office/officeart/2005/8/layout/vList2"/>
    <dgm:cxn modelId="{4AC66222-3A36-49D0-9EA7-161B63176E16}" type="presParOf" srcId="{83252C86-5BF3-482E-A785-AE3214D8A97D}" destId="{183BC405-A61D-46BE-A66F-64FEB772FA32}" srcOrd="2" destOrd="0" presId="urn:microsoft.com/office/officeart/2005/8/layout/vList2"/>
    <dgm:cxn modelId="{7764C8A3-F002-4192-AEFD-119672EC8375}" type="presParOf" srcId="{83252C86-5BF3-482E-A785-AE3214D8A97D}" destId="{01DA5FCD-C101-437C-BD74-C013D0BFD36D}" srcOrd="3" destOrd="0" presId="urn:microsoft.com/office/officeart/2005/8/layout/vList2"/>
    <dgm:cxn modelId="{90290B0C-D8D2-43DC-A2D6-338C41A2DAFE}" type="presParOf" srcId="{83252C86-5BF3-482E-A785-AE3214D8A97D}" destId="{FEA3766E-2716-4E10-98C8-AE3C06DA2782}" srcOrd="4" destOrd="0" presId="urn:microsoft.com/office/officeart/2005/8/layout/vList2"/>
    <dgm:cxn modelId="{1A46247E-0F40-4777-A84D-06E7601FD82A}" type="presParOf" srcId="{83252C86-5BF3-482E-A785-AE3214D8A97D}" destId="{E9E02CB6-1174-4E8C-8D9B-6BC155C48C40}" srcOrd="5" destOrd="0" presId="urn:microsoft.com/office/officeart/2005/8/layout/vList2"/>
    <dgm:cxn modelId="{27EE0AB5-6529-40E2-8F75-F86D8A1A0169}" type="presParOf" srcId="{83252C86-5BF3-482E-A785-AE3214D8A97D}" destId="{6AC3DA0C-16E2-457E-A515-3CFBC95DBF9B}" srcOrd="6" destOrd="0" presId="urn:microsoft.com/office/officeart/2005/8/layout/vList2"/>
    <dgm:cxn modelId="{B3D5EC0B-C50E-421A-AD8C-D30E6BBAA9A0}" type="presParOf" srcId="{83252C86-5BF3-482E-A785-AE3214D8A97D}" destId="{77D785E4-7302-430F-A55D-823EF7C9BE81}" srcOrd="7" destOrd="0" presId="urn:microsoft.com/office/officeart/2005/8/layout/vList2"/>
    <dgm:cxn modelId="{9C47FEC5-3EEB-43E4-A6CE-1384356D2E29}" type="presParOf" srcId="{83252C86-5BF3-482E-A785-AE3214D8A97D}" destId="{865BC408-AD64-493F-A010-FA59C3DC6CAC}" srcOrd="8" destOrd="0" presId="urn:microsoft.com/office/officeart/2005/8/layout/vList2"/>
    <dgm:cxn modelId="{E54463BF-FE95-4A4C-8FD0-11C636F5F281}" type="presParOf" srcId="{83252C86-5BF3-482E-A785-AE3214D8A97D}" destId="{E18783E0-3F59-439B-A63E-81B4A326D326}" srcOrd="9" destOrd="0" presId="urn:microsoft.com/office/officeart/2005/8/layout/vList2"/>
    <dgm:cxn modelId="{FBAF1121-96AB-4FF8-8874-2671D717529F}" type="presParOf" srcId="{83252C86-5BF3-482E-A785-AE3214D8A97D}" destId="{34EC7DC0-1B98-457A-984D-8AF44C43E2BA}" srcOrd="10" destOrd="0" presId="urn:microsoft.com/office/officeart/2005/8/layout/vList2"/>
    <dgm:cxn modelId="{821A9B87-5992-48C3-9FA9-128998B6FD66}" type="presParOf" srcId="{83252C86-5BF3-482E-A785-AE3214D8A97D}" destId="{F7619E61-FC7B-4792-BEBA-82B9277F070A}" srcOrd="11" destOrd="0" presId="urn:microsoft.com/office/officeart/2005/8/layout/vList2"/>
    <dgm:cxn modelId="{314EB345-4830-4F20-8F75-B86DF624E9DD}" type="presParOf" srcId="{83252C86-5BF3-482E-A785-AE3214D8A97D}" destId="{AE2E9CD1-88B7-4FA6-94AB-22967BB0EC4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CB45070-EB08-4A4D-A750-C08D48613948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C633648-EBC7-4DBD-8313-485A43FCC7A5}">
      <dgm:prSet/>
      <dgm:spPr/>
      <dgm:t>
        <a:bodyPr/>
        <a:lstStyle/>
        <a:p>
          <a:pPr rtl="0"/>
          <a:r>
            <a:rPr lang="ru-RU" b="1" baseline="0" dirty="0" smtClean="0">
              <a:solidFill>
                <a:schemeClr val="tx1"/>
              </a:solidFill>
            </a:rPr>
            <a:t>Туристический маршрут </a:t>
          </a:r>
          <a:r>
            <a:rPr lang="ru-RU" baseline="0" dirty="0" smtClean="0"/>
            <a:t>- предварительно составленный субъектом туристической деятельности, путь передвижения туристов с определенным порядком передвижения через географические объекты. Туристические маршруты делят на </a:t>
          </a:r>
          <a:r>
            <a:rPr lang="ru-RU" b="1" baseline="0" dirty="0" smtClean="0">
              <a:solidFill>
                <a:schemeClr val="tx1"/>
              </a:solidFill>
            </a:rPr>
            <a:t>линейные, кольцевые, радиальные и смешанные</a:t>
          </a:r>
          <a:endParaRPr lang="ru-RU" b="1" dirty="0">
            <a:solidFill>
              <a:schemeClr val="tx1"/>
            </a:solidFill>
          </a:endParaRPr>
        </a:p>
      </dgm:t>
    </dgm:pt>
    <dgm:pt modelId="{EF689CC3-2599-40E6-9C62-AF090BF1431A}" type="parTrans" cxnId="{5A659882-666C-45E6-9241-99CD2E87C2D0}">
      <dgm:prSet/>
      <dgm:spPr/>
      <dgm:t>
        <a:bodyPr/>
        <a:lstStyle/>
        <a:p>
          <a:endParaRPr lang="ru-RU"/>
        </a:p>
      </dgm:t>
    </dgm:pt>
    <dgm:pt modelId="{82546200-B8F6-47A7-8431-E3B05389E5B6}" type="sibTrans" cxnId="{5A659882-666C-45E6-9241-99CD2E87C2D0}">
      <dgm:prSet/>
      <dgm:spPr/>
      <dgm:t>
        <a:bodyPr/>
        <a:lstStyle/>
        <a:p>
          <a:endParaRPr lang="ru-RU"/>
        </a:p>
      </dgm:t>
    </dgm:pt>
    <dgm:pt modelId="{060DD1AC-9C23-4482-A1B0-469C75F164AD}" type="pres">
      <dgm:prSet presAssocID="{ECB45070-EB08-4A4D-A750-C08D4861394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B4C4191-0FC3-4627-81F4-989C3CB85A43}" type="pres">
      <dgm:prSet presAssocID="{4C633648-EBC7-4DBD-8313-485A43FCC7A5}" presName="vertOne" presStyleCnt="0"/>
      <dgm:spPr/>
    </dgm:pt>
    <dgm:pt modelId="{366FA0D6-72A8-4F60-AF41-F2A843E749C5}" type="pres">
      <dgm:prSet presAssocID="{4C633648-EBC7-4DBD-8313-485A43FCC7A5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920A8F-7380-4DBE-879B-8DDA6D59E325}" type="pres">
      <dgm:prSet presAssocID="{4C633648-EBC7-4DBD-8313-485A43FCC7A5}" presName="horzOne" presStyleCnt="0"/>
      <dgm:spPr/>
    </dgm:pt>
  </dgm:ptLst>
  <dgm:cxnLst>
    <dgm:cxn modelId="{5A659882-666C-45E6-9241-99CD2E87C2D0}" srcId="{ECB45070-EB08-4A4D-A750-C08D48613948}" destId="{4C633648-EBC7-4DBD-8313-485A43FCC7A5}" srcOrd="0" destOrd="0" parTransId="{EF689CC3-2599-40E6-9C62-AF090BF1431A}" sibTransId="{82546200-B8F6-47A7-8431-E3B05389E5B6}"/>
    <dgm:cxn modelId="{F0C58CD0-136F-451A-8961-77A3D3FDDA54}" type="presOf" srcId="{ECB45070-EB08-4A4D-A750-C08D48613948}" destId="{060DD1AC-9C23-4482-A1B0-469C75F164AD}" srcOrd="0" destOrd="0" presId="urn:microsoft.com/office/officeart/2005/8/layout/hierarchy4"/>
    <dgm:cxn modelId="{C071ACAE-25E0-427F-A235-A6DFCA1DB0E4}" type="presOf" srcId="{4C633648-EBC7-4DBD-8313-485A43FCC7A5}" destId="{366FA0D6-72A8-4F60-AF41-F2A843E749C5}" srcOrd="0" destOrd="0" presId="urn:microsoft.com/office/officeart/2005/8/layout/hierarchy4"/>
    <dgm:cxn modelId="{7D0B619A-D983-4768-A92D-40B2D3CF22BB}" type="presParOf" srcId="{060DD1AC-9C23-4482-A1B0-469C75F164AD}" destId="{2B4C4191-0FC3-4627-81F4-989C3CB85A43}" srcOrd="0" destOrd="0" presId="urn:microsoft.com/office/officeart/2005/8/layout/hierarchy4"/>
    <dgm:cxn modelId="{63E007F3-608F-4858-A7CF-6420E08CD893}" type="presParOf" srcId="{2B4C4191-0FC3-4627-81F4-989C3CB85A43}" destId="{366FA0D6-72A8-4F60-AF41-F2A843E749C5}" srcOrd="0" destOrd="0" presId="urn:microsoft.com/office/officeart/2005/8/layout/hierarchy4"/>
    <dgm:cxn modelId="{52FAAA74-7748-45D2-A792-7C30837C80EF}" type="presParOf" srcId="{2B4C4191-0FC3-4627-81F4-989C3CB85A43}" destId="{BD920A8F-7380-4DBE-879B-8DDA6D59E32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46DA78-ECEF-4024-9F76-578D00DAC0A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289163-9BA9-463C-AD4D-F87634414E5F}">
      <dgm:prSet/>
      <dgm:spPr/>
      <dgm:t>
        <a:bodyPr/>
        <a:lstStyle/>
        <a:p>
          <a:pPr rtl="0"/>
          <a:r>
            <a:rPr lang="ru-RU" baseline="0" dirty="0" smtClean="0"/>
            <a:t>Путешествие - термин, характеризующий перемещение людей в пространстве независимо от цели такого перемещения. </a:t>
          </a:r>
          <a:endParaRPr lang="ru-RU" dirty="0"/>
        </a:p>
      </dgm:t>
    </dgm:pt>
    <dgm:pt modelId="{4908930B-99D1-4CD4-8603-B5A49D9BB1F5}" type="parTrans" cxnId="{C15F0EBB-F584-46D4-9133-38685F40D65C}">
      <dgm:prSet/>
      <dgm:spPr/>
      <dgm:t>
        <a:bodyPr/>
        <a:lstStyle/>
        <a:p>
          <a:endParaRPr lang="ru-RU"/>
        </a:p>
      </dgm:t>
    </dgm:pt>
    <dgm:pt modelId="{8CE4E8B3-57EB-48FE-9D13-18E59A73FE96}" type="sibTrans" cxnId="{C15F0EBB-F584-46D4-9133-38685F40D65C}">
      <dgm:prSet/>
      <dgm:spPr/>
      <dgm:t>
        <a:bodyPr/>
        <a:lstStyle/>
        <a:p>
          <a:endParaRPr lang="ru-RU"/>
        </a:p>
      </dgm:t>
    </dgm:pt>
    <dgm:pt modelId="{4E8EC390-473E-4B70-BCD4-8695BE4EAE63}" type="pres">
      <dgm:prSet presAssocID="{1146DA78-ECEF-4024-9F76-578D00DAC0A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020B540-0DA7-4771-AB73-28032E44768B}" type="pres">
      <dgm:prSet presAssocID="{16289163-9BA9-463C-AD4D-F87634414E5F}" presName="linNode" presStyleCnt="0"/>
      <dgm:spPr/>
    </dgm:pt>
    <dgm:pt modelId="{B77D350B-935A-436A-8D3C-BC21B5438B3B}" type="pres">
      <dgm:prSet presAssocID="{16289163-9BA9-463C-AD4D-F87634414E5F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D96080-D4C7-4A6D-A97B-C24E713BFDBC}" type="pres">
      <dgm:prSet presAssocID="{16289163-9BA9-463C-AD4D-F87634414E5F}" presName="childShp" presStyleLbl="bgAccFollowNode1" presStyleIdx="0" presStyleCnt="1">
        <dgm:presLayoutVars>
          <dgm:bulletEnabled val="1"/>
        </dgm:presLayoutVars>
      </dgm:prSet>
      <dgm:spPr/>
    </dgm:pt>
  </dgm:ptLst>
  <dgm:cxnLst>
    <dgm:cxn modelId="{C15F0EBB-F584-46D4-9133-38685F40D65C}" srcId="{1146DA78-ECEF-4024-9F76-578D00DAC0AC}" destId="{16289163-9BA9-463C-AD4D-F87634414E5F}" srcOrd="0" destOrd="0" parTransId="{4908930B-99D1-4CD4-8603-B5A49D9BB1F5}" sibTransId="{8CE4E8B3-57EB-48FE-9D13-18E59A73FE96}"/>
    <dgm:cxn modelId="{535ED651-BC62-474C-B8BF-5E3334D616DF}" type="presOf" srcId="{16289163-9BA9-463C-AD4D-F87634414E5F}" destId="{B77D350B-935A-436A-8D3C-BC21B5438B3B}" srcOrd="0" destOrd="0" presId="urn:microsoft.com/office/officeart/2005/8/layout/vList6"/>
    <dgm:cxn modelId="{F9D174FC-FAF2-4FFA-A866-AFCDC1661C2E}" type="presOf" srcId="{1146DA78-ECEF-4024-9F76-578D00DAC0AC}" destId="{4E8EC390-473E-4B70-BCD4-8695BE4EAE63}" srcOrd="0" destOrd="0" presId="urn:microsoft.com/office/officeart/2005/8/layout/vList6"/>
    <dgm:cxn modelId="{964FC854-26B4-4F16-9AA2-5D6161B9E600}" type="presParOf" srcId="{4E8EC390-473E-4B70-BCD4-8695BE4EAE63}" destId="{1020B540-0DA7-4771-AB73-28032E44768B}" srcOrd="0" destOrd="0" presId="urn:microsoft.com/office/officeart/2005/8/layout/vList6"/>
    <dgm:cxn modelId="{CDCE186D-7FD6-4E91-B4EA-B173671A9884}" type="presParOf" srcId="{1020B540-0DA7-4771-AB73-28032E44768B}" destId="{B77D350B-935A-436A-8D3C-BC21B5438B3B}" srcOrd="0" destOrd="0" presId="urn:microsoft.com/office/officeart/2005/8/layout/vList6"/>
    <dgm:cxn modelId="{C0BE913C-DDD6-44D1-A6BF-21A7A14C189D}" type="presParOf" srcId="{1020B540-0DA7-4771-AB73-28032E44768B}" destId="{EED96080-D4C7-4A6D-A97B-C24E713BFDB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244433E-7398-49EF-8188-B08802D41A6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350E092-A8F8-4DFA-8919-E0970D9DF0EE}">
      <dgm:prSet/>
      <dgm:spPr/>
      <dgm:t>
        <a:bodyPr/>
        <a:lstStyle/>
        <a:p>
          <a:pPr rtl="0"/>
          <a:r>
            <a:rPr lang="ru-RU" b="1" baseline="0" dirty="0" smtClean="0">
              <a:solidFill>
                <a:schemeClr val="tx1"/>
              </a:solidFill>
            </a:rPr>
            <a:t>Тур</a:t>
          </a:r>
          <a:r>
            <a:rPr lang="ru-RU" b="1" baseline="0" dirty="0" smtClean="0"/>
            <a:t> – </a:t>
          </a:r>
          <a:r>
            <a:rPr lang="ru-RU" baseline="0" dirty="0" smtClean="0"/>
            <a:t>это комплекс туристических услуг (размещение, перевозка, питание туристов и экскурсионных услуг), которые предоставляются во время тура.</a:t>
          </a:r>
          <a:endParaRPr lang="ru-RU" dirty="0"/>
        </a:p>
      </dgm:t>
    </dgm:pt>
    <dgm:pt modelId="{7466C1A6-9D16-49EB-B15C-CA159927B7B1}" type="parTrans" cxnId="{1EB07DFB-BB25-403A-9A8F-2F1584A8346F}">
      <dgm:prSet/>
      <dgm:spPr/>
      <dgm:t>
        <a:bodyPr/>
        <a:lstStyle/>
        <a:p>
          <a:endParaRPr lang="ru-RU"/>
        </a:p>
      </dgm:t>
    </dgm:pt>
    <dgm:pt modelId="{212F9DDA-9648-4CB6-B43D-C2D9FC3A4AF6}" type="sibTrans" cxnId="{1EB07DFB-BB25-403A-9A8F-2F1584A8346F}">
      <dgm:prSet/>
      <dgm:spPr/>
      <dgm:t>
        <a:bodyPr/>
        <a:lstStyle/>
        <a:p>
          <a:endParaRPr lang="ru-RU"/>
        </a:p>
      </dgm:t>
    </dgm:pt>
    <dgm:pt modelId="{F4E4D515-AE18-4DAE-AB08-2A6DC2966F5F}" type="pres">
      <dgm:prSet presAssocID="{1244433E-7398-49EF-8188-B08802D41A6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87CE68-EB28-4941-8F90-6C7DCD953E84}" type="pres">
      <dgm:prSet presAssocID="{9350E092-A8F8-4DFA-8919-E0970D9DF0EE}" presName="node" presStyleLbl="node1" presStyleIdx="0" presStyleCnt="1" custLinFactNeighborX="-14291" custLinFactNeighborY="22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2B572E-56B6-4915-8ADF-7B273B5BAACC}" type="presOf" srcId="{1244433E-7398-49EF-8188-B08802D41A67}" destId="{F4E4D515-AE18-4DAE-AB08-2A6DC2966F5F}" srcOrd="0" destOrd="0" presId="urn:microsoft.com/office/officeart/2005/8/layout/process1"/>
    <dgm:cxn modelId="{CFB9B350-0349-4759-8789-3909D93B8110}" type="presOf" srcId="{9350E092-A8F8-4DFA-8919-E0970D9DF0EE}" destId="{EF87CE68-EB28-4941-8F90-6C7DCD953E84}" srcOrd="0" destOrd="0" presId="urn:microsoft.com/office/officeart/2005/8/layout/process1"/>
    <dgm:cxn modelId="{1EB07DFB-BB25-403A-9A8F-2F1584A8346F}" srcId="{1244433E-7398-49EF-8188-B08802D41A67}" destId="{9350E092-A8F8-4DFA-8919-E0970D9DF0EE}" srcOrd="0" destOrd="0" parTransId="{7466C1A6-9D16-49EB-B15C-CA159927B7B1}" sibTransId="{212F9DDA-9648-4CB6-B43D-C2D9FC3A4AF6}"/>
    <dgm:cxn modelId="{B6B08ADF-51F5-4B3D-A60E-49C32B9B0E90}" type="presParOf" srcId="{F4E4D515-AE18-4DAE-AB08-2A6DC2966F5F}" destId="{EF87CE68-EB28-4941-8F90-6C7DCD953E84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5968C12-7355-45FF-8DFD-6519EA371915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ED28E4-2EEE-43F7-97B9-4762F163B0EE}">
      <dgm:prSet/>
      <dgm:spPr/>
      <dgm:t>
        <a:bodyPr/>
        <a:lstStyle/>
        <a:p>
          <a:pPr rtl="0"/>
          <a:r>
            <a:rPr lang="ru-RU" baseline="0" dirty="0" smtClean="0"/>
            <a:t>Тематические	– преобладают экскурсионные и познавательные мероприятия;</a:t>
          </a:r>
          <a:endParaRPr lang="ru-RU" dirty="0"/>
        </a:p>
      </dgm:t>
    </dgm:pt>
    <dgm:pt modelId="{CD317576-775F-4781-987B-6AC0F644EC5B}" type="parTrans" cxnId="{6EA84A39-CF91-44BD-875D-E3AE64D64F31}">
      <dgm:prSet/>
      <dgm:spPr/>
      <dgm:t>
        <a:bodyPr/>
        <a:lstStyle/>
        <a:p>
          <a:endParaRPr lang="ru-RU"/>
        </a:p>
      </dgm:t>
    </dgm:pt>
    <dgm:pt modelId="{79DED4C8-0B86-403D-96B5-1B4E48711519}" type="sibTrans" cxnId="{6EA84A39-CF91-44BD-875D-E3AE64D64F31}">
      <dgm:prSet/>
      <dgm:spPr/>
      <dgm:t>
        <a:bodyPr/>
        <a:lstStyle/>
        <a:p>
          <a:endParaRPr lang="ru-RU"/>
        </a:p>
      </dgm:t>
    </dgm:pt>
    <dgm:pt modelId="{3CFD1A90-F202-43D0-AF51-05348E35ECED}">
      <dgm:prSet/>
      <dgm:spPr/>
      <dgm:t>
        <a:bodyPr/>
        <a:lstStyle/>
        <a:p>
          <a:pPr rtl="0"/>
          <a:r>
            <a:rPr lang="ru-RU" baseline="0" dirty="0" smtClean="0"/>
            <a:t>Лечебно-оздоровительные –преобладают	оздоровительно- восстановительные мероприятия;</a:t>
          </a:r>
          <a:endParaRPr lang="ru-RU" dirty="0"/>
        </a:p>
      </dgm:t>
    </dgm:pt>
    <dgm:pt modelId="{EAA38DD3-0A0A-4B48-BC4F-BAF918BFD541}" type="parTrans" cxnId="{BBFDAEC2-DC97-41B4-AE50-C2DA6A1B0D91}">
      <dgm:prSet/>
      <dgm:spPr/>
      <dgm:t>
        <a:bodyPr/>
        <a:lstStyle/>
        <a:p>
          <a:endParaRPr lang="ru-RU"/>
        </a:p>
      </dgm:t>
    </dgm:pt>
    <dgm:pt modelId="{ACD49BC3-2DC1-49C2-99D4-DF3C6461E6B0}" type="sibTrans" cxnId="{BBFDAEC2-DC97-41B4-AE50-C2DA6A1B0D91}">
      <dgm:prSet/>
      <dgm:spPr/>
      <dgm:t>
        <a:bodyPr/>
        <a:lstStyle/>
        <a:p>
          <a:endParaRPr lang="ru-RU"/>
        </a:p>
      </dgm:t>
    </dgm:pt>
    <dgm:pt modelId="{176DBFC3-8DAA-4B6D-A012-5404DD15D53E}">
      <dgm:prSet/>
      <dgm:spPr/>
      <dgm:t>
        <a:bodyPr/>
        <a:lstStyle/>
        <a:p>
          <a:pPr rtl="0"/>
          <a:r>
            <a:rPr lang="ru-RU" baseline="0" smtClean="0"/>
            <a:t>Спортивные – туры, насыщенные спортивными мероприятиями и активными средствами передвижениями;</a:t>
          </a:r>
          <a:endParaRPr lang="ru-RU"/>
        </a:p>
      </dgm:t>
    </dgm:pt>
    <dgm:pt modelId="{79760911-4289-4B17-AE83-22CB6E468473}" type="parTrans" cxnId="{988DEFF2-EB5B-454C-8CF8-CEE8B5799834}">
      <dgm:prSet/>
      <dgm:spPr/>
      <dgm:t>
        <a:bodyPr/>
        <a:lstStyle/>
        <a:p>
          <a:endParaRPr lang="ru-RU"/>
        </a:p>
      </dgm:t>
    </dgm:pt>
    <dgm:pt modelId="{AEFA3CF9-1376-467F-A5B0-623C40B60B98}" type="sibTrans" cxnId="{988DEFF2-EB5B-454C-8CF8-CEE8B5799834}">
      <dgm:prSet/>
      <dgm:spPr/>
      <dgm:t>
        <a:bodyPr/>
        <a:lstStyle/>
        <a:p>
          <a:endParaRPr lang="ru-RU"/>
        </a:p>
      </dgm:t>
    </dgm:pt>
    <dgm:pt modelId="{67589E74-89FF-4903-8659-4D8C5D53E1FC}">
      <dgm:prSet/>
      <dgm:spPr/>
      <dgm:t>
        <a:bodyPr/>
        <a:lstStyle/>
        <a:p>
          <a:pPr rtl="0"/>
          <a:r>
            <a:rPr lang="ru-RU" baseline="0" smtClean="0"/>
            <a:t>Паломнические туры – туры с целью посещения святых мест;</a:t>
          </a:r>
          <a:endParaRPr lang="ru-RU"/>
        </a:p>
      </dgm:t>
    </dgm:pt>
    <dgm:pt modelId="{229A4897-DB41-4D46-9004-F9F4A5162320}" type="parTrans" cxnId="{0F6C808E-9244-42A1-B1D4-828C08EAA47B}">
      <dgm:prSet/>
      <dgm:spPr/>
      <dgm:t>
        <a:bodyPr/>
        <a:lstStyle/>
        <a:p>
          <a:endParaRPr lang="ru-RU"/>
        </a:p>
      </dgm:t>
    </dgm:pt>
    <dgm:pt modelId="{3D8E0346-5B3E-4B53-8A41-7514F1AFDD58}" type="sibTrans" cxnId="{0F6C808E-9244-42A1-B1D4-828C08EAA47B}">
      <dgm:prSet/>
      <dgm:spPr/>
      <dgm:t>
        <a:bodyPr/>
        <a:lstStyle/>
        <a:p>
          <a:endParaRPr lang="ru-RU"/>
        </a:p>
      </dgm:t>
    </dgm:pt>
    <dgm:pt modelId="{96781EA8-AA5D-47C1-BB34-B15729824554}">
      <dgm:prSet/>
      <dgm:spPr/>
      <dgm:t>
        <a:bodyPr/>
        <a:lstStyle/>
        <a:p>
          <a:pPr rtl="0"/>
          <a:r>
            <a:rPr lang="ru-RU" baseline="0" smtClean="0"/>
            <a:t>Шоп-туры – туры с целью покупки определенных товаров, характерных для места пребывания;</a:t>
          </a:r>
          <a:endParaRPr lang="ru-RU"/>
        </a:p>
      </dgm:t>
    </dgm:pt>
    <dgm:pt modelId="{399957B1-38EE-4852-B680-9662B398558F}" type="parTrans" cxnId="{A9F13A3C-D2F6-41C0-9FF7-5428C1B2D6A7}">
      <dgm:prSet/>
      <dgm:spPr/>
      <dgm:t>
        <a:bodyPr/>
        <a:lstStyle/>
        <a:p>
          <a:endParaRPr lang="ru-RU"/>
        </a:p>
      </dgm:t>
    </dgm:pt>
    <dgm:pt modelId="{AC90E003-12A0-443B-9FA1-C9E466EF215D}" type="sibTrans" cxnId="{A9F13A3C-D2F6-41C0-9FF7-5428C1B2D6A7}">
      <dgm:prSet/>
      <dgm:spPr/>
      <dgm:t>
        <a:bodyPr/>
        <a:lstStyle/>
        <a:p>
          <a:endParaRPr lang="ru-RU"/>
        </a:p>
      </dgm:t>
    </dgm:pt>
    <dgm:pt modelId="{BB3AD83C-DB35-4E7A-97E1-997ECD546649}" type="pres">
      <dgm:prSet presAssocID="{15968C12-7355-45FF-8DFD-6519EA37191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D324A5-7BF3-493B-954A-081E598060EA}" type="pres">
      <dgm:prSet presAssocID="{AFED28E4-2EEE-43F7-97B9-4762F163B0EE}" presName="composite" presStyleCnt="0"/>
      <dgm:spPr/>
    </dgm:pt>
    <dgm:pt modelId="{ECF777FE-A30C-40D9-9824-90FBC1E491D6}" type="pres">
      <dgm:prSet presAssocID="{AFED28E4-2EEE-43F7-97B9-4762F163B0EE}" presName="rect1" presStyleLbl="tr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B30EA7-0F8E-4966-B91D-CF8BF64DD83A}" type="pres">
      <dgm:prSet presAssocID="{AFED28E4-2EEE-43F7-97B9-4762F163B0EE}" presName="rect2" presStyleLbl="fgImgPlace1" presStyleIdx="0" presStyleCnt="5"/>
      <dgm:spPr/>
    </dgm:pt>
    <dgm:pt modelId="{7FE88259-A3D8-46C7-90FA-01F6B57EA7BE}" type="pres">
      <dgm:prSet presAssocID="{79DED4C8-0B86-403D-96B5-1B4E48711519}" presName="sibTrans" presStyleCnt="0"/>
      <dgm:spPr/>
    </dgm:pt>
    <dgm:pt modelId="{0BA9A5B8-E0C7-4135-AEE4-C002CBA48A0F}" type="pres">
      <dgm:prSet presAssocID="{3CFD1A90-F202-43D0-AF51-05348E35ECED}" presName="composite" presStyleCnt="0"/>
      <dgm:spPr/>
    </dgm:pt>
    <dgm:pt modelId="{848945A3-3AE9-4E0F-96BB-070ECBD6FC00}" type="pres">
      <dgm:prSet presAssocID="{3CFD1A90-F202-43D0-AF51-05348E35ECED}" presName="rect1" presStyleLbl="tr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5EDC7D-8D80-45FE-AD61-7A7FF9CF6262}" type="pres">
      <dgm:prSet presAssocID="{3CFD1A90-F202-43D0-AF51-05348E35ECED}" presName="rect2" presStyleLbl="fgImgPlace1" presStyleIdx="1" presStyleCnt="5"/>
      <dgm:spPr/>
    </dgm:pt>
    <dgm:pt modelId="{F8283937-4803-49ED-A380-43F956A702D2}" type="pres">
      <dgm:prSet presAssocID="{ACD49BC3-2DC1-49C2-99D4-DF3C6461E6B0}" presName="sibTrans" presStyleCnt="0"/>
      <dgm:spPr/>
    </dgm:pt>
    <dgm:pt modelId="{51406E15-C277-415E-8625-600B894A0D39}" type="pres">
      <dgm:prSet presAssocID="{176DBFC3-8DAA-4B6D-A012-5404DD15D53E}" presName="composite" presStyleCnt="0"/>
      <dgm:spPr/>
    </dgm:pt>
    <dgm:pt modelId="{4ACF9567-EF46-41D3-B59B-17470005FC09}" type="pres">
      <dgm:prSet presAssocID="{176DBFC3-8DAA-4B6D-A012-5404DD15D53E}" presName="rect1" presStyleLbl="tr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BD8536-6288-4F22-ABBC-405EF89302E3}" type="pres">
      <dgm:prSet presAssocID="{176DBFC3-8DAA-4B6D-A012-5404DD15D53E}" presName="rect2" presStyleLbl="fgImgPlace1" presStyleIdx="2" presStyleCnt="5"/>
      <dgm:spPr/>
    </dgm:pt>
    <dgm:pt modelId="{518BCDE8-7EF8-42B8-9B08-6298C9F0D5B4}" type="pres">
      <dgm:prSet presAssocID="{AEFA3CF9-1376-467F-A5B0-623C40B60B98}" presName="sibTrans" presStyleCnt="0"/>
      <dgm:spPr/>
    </dgm:pt>
    <dgm:pt modelId="{F7C110D9-10A5-4A6B-B777-A137A6CFE5B6}" type="pres">
      <dgm:prSet presAssocID="{67589E74-89FF-4903-8659-4D8C5D53E1FC}" presName="composite" presStyleCnt="0"/>
      <dgm:spPr/>
    </dgm:pt>
    <dgm:pt modelId="{BEA60ACB-D777-4638-B926-2DA85818CE90}" type="pres">
      <dgm:prSet presAssocID="{67589E74-89FF-4903-8659-4D8C5D53E1FC}" presName="rect1" presStyleLbl="tr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849582-D936-4F48-ABDF-0DCF3DB541B3}" type="pres">
      <dgm:prSet presAssocID="{67589E74-89FF-4903-8659-4D8C5D53E1FC}" presName="rect2" presStyleLbl="fgImgPlace1" presStyleIdx="3" presStyleCnt="5"/>
      <dgm:spPr/>
    </dgm:pt>
    <dgm:pt modelId="{9B3F361F-15BD-4733-B102-55B8A24FB75A}" type="pres">
      <dgm:prSet presAssocID="{3D8E0346-5B3E-4B53-8A41-7514F1AFDD58}" presName="sibTrans" presStyleCnt="0"/>
      <dgm:spPr/>
    </dgm:pt>
    <dgm:pt modelId="{E01CD9D2-8623-4875-BD68-5C40657872D4}" type="pres">
      <dgm:prSet presAssocID="{96781EA8-AA5D-47C1-BB34-B15729824554}" presName="composite" presStyleCnt="0"/>
      <dgm:spPr/>
    </dgm:pt>
    <dgm:pt modelId="{5535CBD1-4F5B-4DD3-BFE3-592C3AF95E6B}" type="pres">
      <dgm:prSet presAssocID="{96781EA8-AA5D-47C1-BB34-B15729824554}" presName="rect1" presStyleLbl="tr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85DF7-0D68-4D6A-A991-EDE692B99DCB}" type="pres">
      <dgm:prSet presAssocID="{96781EA8-AA5D-47C1-BB34-B15729824554}" presName="rect2" presStyleLbl="fgImgPlace1" presStyleIdx="4" presStyleCnt="5"/>
      <dgm:spPr/>
    </dgm:pt>
  </dgm:ptLst>
  <dgm:cxnLst>
    <dgm:cxn modelId="{8A9097B9-86ED-4474-83E1-E7E010B5FDA4}" type="presOf" srcId="{67589E74-89FF-4903-8659-4D8C5D53E1FC}" destId="{BEA60ACB-D777-4638-B926-2DA85818CE90}" srcOrd="0" destOrd="0" presId="urn:microsoft.com/office/officeart/2008/layout/PictureStrips"/>
    <dgm:cxn modelId="{6EA84A39-CF91-44BD-875D-E3AE64D64F31}" srcId="{15968C12-7355-45FF-8DFD-6519EA371915}" destId="{AFED28E4-2EEE-43F7-97B9-4762F163B0EE}" srcOrd="0" destOrd="0" parTransId="{CD317576-775F-4781-987B-6AC0F644EC5B}" sibTransId="{79DED4C8-0B86-403D-96B5-1B4E48711519}"/>
    <dgm:cxn modelId="{D32CD256-6378-495B-9FFE-4D562678AB93}" type="presOf" srcId="{3CFD1A90-F202-43D0-AF51-05348E35ECED}" destId="{848945A3-3AE9-4E0F-96BB-070ECBD6FC00}" srcOrd="0" destOrd="0" presId="urn:microsoft.com/office/officeart/2008/layout/PictureStrips"/>
    <dgm:cxn modelId="{BBFDAEC2-DC97-41B4-AE50-C2DA6A1B0D91}" srcId="{15968C12-7355-45FF-8DFD-6519EA371915}" destId="{3CFD1A90-F202-43D0-AF51-05348E35ECED}" srcOrd="1" destOrd="0" parTransId="{EAA38DD3-0A0A-4B48-BC4F-BAF918BFD541}" sibTransId="{ACD49BC3-2DC1-49C2-99D4-DF3C6461E6B0}"/>
    <dgm:cxn modelId="{988DEFF2-EB5B-454C-8CF8-CEE8B5799834}" srcId="{15968C12-7355-45FF-8DFD-6519EA371915}" destId="{176DBFC3-8DAA-4B6D-A012-5404DD15D53E}" srcOrd="2" destOrd="0" parTransId="{79760911-4289-4B17-AE83-22CB6E468473}" sibTransId="{AEFA3CF9-1376-467F-A5B0-623C40B60B98}"/>
    <dgm:cxn modelId="{E1DF47F8-E89C-4CD4-92A9-969061ABB133}" type="presOf" srcId="{AFED28E4-2EEE-43F7-97B9-4762F163B0EE}" destId="{ECF777FE-A30C-40D9-9824-90FBC1E491D6}" srcOrd="0" destOrd="0" presId="urn:microsoft.com/office/officeart/2008/layout/PictureStrips"/>
    <dgm:cxn modelId="{0F6C808E-9244-42A1-B1D4-828C08EAA47B}" srcId="{15968C12-7355-45FF-8DFD-6519EA371915}" destId="{67589E74-89FF-4903-8659-4D8C5D53E1FC}" srcOrd="3" destOrd="0" parTransId="{229A4897-DB41-4D46-9004-F9F4A5162320}" sibTransId="{3D8E0346-5B3E-4B53-8A41-7514F1AFDD58}"/>
    <dgm:cxn modelId="{0FE1BEB9-E175-4962-921F-9EE61D293370}" type="presOf" srcId="{176DBFC3-8DAA-4B6D-A012-5404DD15D53E}" destId="{4ACF9567-EF46-41D3-B59B-17470005FC09}" srcOrd="0" destOrd="0" presId="urn:microsoft.com/office/officeart/2008/layout/PictureStrips"/>
    <dgm:cxn modelId="{A9F13A3C-D2F6-41C0-9FF7-5428C1B2D6A7}" srcId="{15968C12-7355-45FF-8DFD-6519EA371915}" destId="{96781EA8-AA5D-47C1-BB34-B15729824554}" srcOrd="4" destOrd="0" parTransId="{399957B1-38EE-4852-B680-9662B398558F}" sibTransId="{AC90E003-12A0-443B-9FA1-C9E466EF215D}"/>
    <dgm:cxn modelId="{066BB186-03FF-406E-B5EF-BA92610C1AB2}" type="presOf" srcId="{15968C12-7355-45FF-8DFD-6519EA371915}" destId="{BB3AD83C-DB35-4E7A-97E1-997ECD546649}" srcOrd="0" destOrd="0" presId="urn:microsoft.com/office/officeart/2008/layout/PictureStrips"/>
    <dgm:cxn modelId="{7D21015A-760D-42F2-B7B0-4461702DDAA4}" type="presOf" srcId="{96781EA8-AA5D-47C1-BB34-B15729824554}" destId="{5535CBD1-4F5B-4DD3-BFE3-592C3AF95E6B}" srcOrd="0" destOrd="0" presId="urn:microsoft.com/office/officeart/2008/layout/PictureStrips"/>
    <dgm:cxn modelId="{5F4902DE-2C69-4292-B696-0EC940C2A86A}" type="presParOf" srcId="{BB3AD83C-DB35-4E7A-97E1-997ECD546649}" destId="{F3D324A5-7BF3-493B-954A-081E598060EA}" srcOrd="0" destOrd="0" presId="urn:microsoft.com/office/officeart/2008/layout/PictureStrips"/>
    <dgm:cxn modelId="{3DCBD8FF-DFE3-4682-AD4D-2B76A3518F35}" type="presParOf" srcId="{F3D324A5-7BF3-493B-954A-081E598060EA}" destId="{ECF777FE-A30C-40D9-9824-90FBC1E491D6}" srcOrd="0" destOrd="0" presId="urn:microsoft.com/office/officeart/2008/layout/PictureStrips"/>
    <dgm:cxn modelId="{B4D0B741-0F41-40EF-B5D4-47963996F248}" type="presParOf" srcId="{F3D324A5-7BF3-493B-954A-081E598060EA}" destId="{7DB30EA7-0F8E-4966-B91D-CF8BF64DD83A}" srcOrd="1" destOrd="0" presId="urn:microsoft.com/office/officeart/2008/layout/PictureStrips"/>
    <dgm:cxn modelId="{7E3050B0-D807-4233-BD99-57A2061FF195}" type="presParOf" srcId="{BB3AD83C-DB35-4E7A-97E1-997ECD546649}" destId="{7FE88259-A3D8-46C7-90FA-01F6B57EA7BE}" srcOrd="1" destOrd="0" presId="urn:microsoft.com/office/officeart/2008/layout/PictureStrips"/>
    <dgm:cxn modelId="{DFEF1EDE-797A-4793-BBBA-DE138370576A}" type="presParOf" srcId="{BB3AD83C-DB35-4E7A-97E1-997ECD546649}" destId="{0BA9A5B8-E0C7-4135-AEE4-C002CBA48A0F}" srcOrd="2" destOrd="0" presId="urn:microsoft.com/office/officeart/2008/layout/PictureStrips"/>
    <dgm:cxn modelId="{2F1F05E5-154D-4220-BC95-F4AB5B1F5DD8}" type="presParOf" srcId="{0BA9A5B8-E0C7-4135-AEE4-C002CBA48A0F}" destId="{848945A3-3AE9-4E0F-96BB-070ECBD6FC00}" srcOrd="0" destOrd="0" presId="urn:microsoft.com/office/officeart/2008/layout/PictureStrips"/>
    <dgm:cxn modelId="{7F504EE7-0F7F-4604-A10E-D32DC99945F3}" type="presParOf" srcId="{0BA9A5B8-E0C7-4135-AEE4-C002CBA48A0F}" destId="{335EDC7D-8D80-45FE-AD61-7A7FF9CF6262}" srcOrd="1" destOrd="0" presId="urn:microsoft.com/office/officeart/2008/layout/PictureStrips"/>
    <dgm:cxn modelId="{1AE3DB66-B33D-41BA-A040-F05F61FA50D0}" type="presParOf" srcId="{BB3AD83C-DB35-4E7A-97E1-997ECD546649}" destId="{F8283937-4803-49ED-A380-43F956A702D2}" srcOrd="3" destOrd="0" presId="urn:microsoft.com/office/officeart/2008/layout/PictureStrips"/>
    <dgm:cxn modelId="{655871D2-B6D6-4F30-8B21-2A503C81D96B}" type="presParOf" srcId="{BB3AD83C-DB35-4E7A-97E1-997ECD546649}" destId="{51406E15-C277-415E-8625-600B894A0D39}" srcOrd="4" destOrd="0" presId="urn:microsoft.com/office/officeart/2008/layout/PictureStrips"/>
    <dgm:cxn modelId="{A9998213-89FF-44A8-ACD0-A6C08EDE6553}" type="presParOf" srcId="{51406E15-C277-415E-8625-600B894A0D39}" destId="{4ACF9567-EF46-41D3-B59B-17470005FC09}" srcOrd="0" destOrd="0" presId="urn:microsoft.com/office/officeart/2008/layout/PictureStrips"/>
    <dgm:cxn modelId="{977712D4-C562-4C8C-BBAC-91780B823A28}" type="presParOf" srcId="{51406E15-C277-415E-8625-600B894A0D39}" destId="{8DBD8536-6288-4F22-ABBC-405EF89302E3}" srcOrd="1" destOrd="0" presId="urn:microsoft.com/office/officeart/2008/layout/PictureStrips"/>
    <dgm:cxn modelId="{40E39854-0506-4E8C-B722-969FC8C4026E}" type="presParOf" srcId="{BB3AD83C-DB35-4E7A-97E1-997ECD546649}" destId="{518BCDE8-7EF8-42B8-9B08-6298C9F0D5B4}" srcOrd="5" destOrd="0" presId="urn:microsoft.com/office/officeart/2008/layout/PictureStrips"/>
    <dgm:cxn modelId="{DE2B1677-4241-4B5A-9EA6-9B2B726A681A}" type="presParOf" srcId="{BB3AD83C-DB35-4E7A-97E1-997ECD546649}" destId="{F7C110D9-10A5-4A6B-B777-A137A6CFE5B6}" srcOrd="6" destOrd="0" presId="urn:microsoft.com/office/officeart/2008/layout/PictureStrips"/>
    <dgm:cxn modelId="{E1386FA4-F971-4748-A5FD-CAB444241847}" type="presParOf" srcId="{F7C110D9-10A5-4A6B-B777-A137A6CFE5B6}" destId="{BEA60ACB-D777-4638-B926-2DA85818CE90}" srcOrd="0" destOrd="0" presId="urn:microsoft.com/office/officeart/2008/layout/PictureStrips"/>
    <dgm:cxn modelId="{6D6FF86B-6CAB-4BA9-A77C-7B05EF6F1BF9}" type="presParOf" srcId="{F7C110D9-10A5-4A6B-B777-A137A6CFE5B6}" destId="{36849582-D936-4F48-ABDF-0DCF3DB541B3}" srcOrd="1" destOrd="0" presId="urn:microsoft.com/office/officeart/2008/layout/PictureStrips"/>
    <dgm:cxn modelId="{FA5B63CA-71EC-4EF8-B9AF-2F336F99F37E}" type="presParOf" srcId="{BB3AD83C-DB35-4E7A-97E1-997ECD546649}" destId="{9B3F361F-15BD-4733-B102-55B8A24FB75A}" srcOrd="7" destOrd="0" presId="urn:microsoft.com/office/officeart/2008/layout/PictureStrips"/>
    <dgm:cxn modelId="{C7FCED37-5848-4F6F-955F-2FB26006DD17}" type="presParOf" srcId="{BB3AD83C-DB35-4E7A-97E1-997ECD546649}" destId="{E01CD9D2-8623-4875-BD68-5C40657872D4}" srcOrd="8" destOrd="0" presId="urn:microsoft.com/office/officeart/2008/layout/PictureStrips"/>
    <dgm:cxn modelId="{B0C5539D-255F-427F-8615-A697FECADFBB}" type="presParOf" srcId="{E01CD9D2-8623-4875-BD68-5C40657872D4}" destId="{5535CBD1-4F5B-4DD3-BFE3-592C3AF95E6B}" srcOrd="0" destOrd="0" presId="urn:microsoft.com/office/officeart/2008/layout/PictureStrips"/>
    <dgm:cxn modelId="{55349DDB-791D-4216-91F5-8D5628338D8C}" type="presParOf" srcId="{E01CD9D2-8623-4875-BD68-5C40657872D4}" destId="{07085DF7-0D68-4D6A-A991-EDE692B99DC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772445E2-E9CD-4D8B-ABAC-E03C88251C1A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65ECF7-E8CD-4473-9FF0-4CF58EDEFA21}">
      <dgm:prSet/>
      <dgm:spPr/>
      <dgm:t>
        <a:bodyPr/>
        <a:lstStyle/>
        <a:p>
          <a:pPr rtl="0"/>
          <a:r>
            <a:rPr lang="ru-RU" baseline="0" smtClean="0"/>
            <a:t>VIP туры </a:t>
          </a:r>
          <a:endParaRPr lang="ru-RU"/>
        </a:p>
      </dgm:t>
    </dgm:pt>
    <dgm:pt modelId="{51F85D3A-994A-4BD9-A731-8580940DABF3}" type="parTrans" cxnId="{198F622E-C978-435C-92AB-B08520BFBD8B}">
      <dgm:prSet/>
      <dgm:spPr/>
      <dgm:t>
        <a:bodyPr/>
        <a:lstStyle/>
        <a:p>
          <a:endParaRPr lang="ru-RU"/>
        </a:p>
      </dgm:t>
    </dgm:pt>
    <dgm:pt modelId="{5B4D3F85-9C99-4A21-B58A-5927D7AC9AA9}" type="sibTrans" cxnId="{198F622E-C978-435C-92AB-B08520BFBD8B}">
      <dgm:prSet/>
      <dgm:spPr/>
      <dgm:t>
        <a:bodyPr/>
        <a:lstStyle/>
        <a:p>
          <a:endParaRPr lang="ru-RU"/>
        </a:p>
      </dgm:t>
    </dgm:pt>
    <dgm:pt modelId="{948A1282-B5A9-4F55-8A0B-0347AC3E34CD}">
      <dgm:prSet/>
      <dgm:spPr/>
      <dgm:t>
        <a:bodyPr/>
        <a:lstStyle/>
        <a:p>
          <a:pPr rtl="0"/>
          <a:r>
            <a:rPr lang="ru-RU" baseline="0" smtClean="0"/>
            <a:t>а la carte </a:t>
          </a:r>
          <a:endParaRPr lang="ru-RU"/>
        </a:p>
      </dgm:t>
    </dgm:pt>
    <dgm:pt modelId="{4C7CD257-9986-42B9-9966-A77DA436E25A}" type="parTrans" cxnId="{ED76F7C6-4691-4671-A9B1-682925D3A892}">
      <dgm:prSet/>
      <dgm:spPr/>
      <dgm:t>
        <a:bodyPr/>
        <a:lstStyle/>
        <a:p>
          <a:endParaRPr lang="ru-RU"/>
        </a:p>
      </dgm:t>
    </dgm:pt>
    <dgm:pt modelId="{EFF1FA92-2F4C-4B5E-8510-4328885CC9C9}" type="sibTrans" cxnId="{ED76F7C6-4691-4671-A9B1-682925D3A892}">
      <dgm:prSet/>
      <dgm:spPr/>
      <dgm:t>
        <a:bodyPr/>
        <a:lstStyle/>
        <a:p>
          <a:endParaRPr lang="ru-RU"/>
        </a:p>
      </dgm:t>
    </dgm:pt>
    <dgm:pt modelId="{460B6E0E-1401-4451-8CEC-D61AD87A0D4D}">
      <dgm:prSet/>
      <dgm:spPr/>
      <dgm:t>
        <a:bodyPr/>
        <a:lstStyle/>
        <a:p>
          <a:pPr rtl="0"/>
          <a:r>
            <a:rPr lang="ru-RU" baseline="0" smtClean="0"/>
            <a:t>Stop-over </a:t>
          </a:r>
          <a:endParaRPr lang="ru-RU"/>
        </a:p>
      </dgm:t>
    </dgm:pt>
    <dgm:pt modelId="{B9C03792-CAEE-4991-98FA-3408C430F84B}" type="parTrans" cxnId="{7B20AD32-7416-408E-A03C-3E39506823BC}">
      <dgm:prSet/>
      <dgm:spPr/>
      <dgm:t>
        <a:bodyPr/>
        <a:lstStyle/>
        <a:p>
          <a:endParaRPr lang="ru-RU"/>
        </a:p>
      </dgm:t>
    </dgm:pt>
    <dgm:pt modelId="{E6D7697A-A0AA-4941-BAA1-828312A5E18F}" type="sibTrans" cxnId="{7B20AD32-7416-408E-A03C-3E39506823BC}">
      <dgm:prSet/>
      <dgm:spPr/>
      <dgm:t>
        <a:bodyPr/>
        <a:lstStyle/>
        <a:p>
          <a:endParaRPr lang="ru-RU"/>
        </a:p>
      </dgm:t>
    </dgm:pt>
    <dgm:pt modelId="{C7820ABA-EF7A-42B4-BAB3-7129810A1D6F}">
      <dgm:prSet/>
      <dgm:spPr/>
      <dgm:t>
        <a:bodyPr/>
        <a:lstStyle/>
        <a:p>
          <a:pPr rtl="0"/>
          <a:r>
            <a:rPr lang="ru-RU" baseline="0" smtClean="0"/>
            <a:t>Велнес-тур «</a:t>
          </a:r>
          <a:r>
            <a:rPr lang="en-US" baseline="0" smtClean="0"/>
            <a:t>Wellness tour</a:t>
          </a:r>
          <a:r>
            <a:rPr lang="ru-RU" baseline="0" smtClean="0"/>
            <a:t>»</a:t>
          </a:r>
          <a:endParaRPr lang="ru-RU"/>
        </a:p>
      </dgm:t>
    </dgm:pt>
    <dgm:pt modelId="{2CEDE748-7F08-4FE3-B074-C84749913FC1}" type="parTrans" cxnId="{AA0D7F28-544E-4BEE-87FB-267DC701AEDA}">
      <dgm:prSet/>
      <dgm:spPr/>
      <dgm:t>
        <a:bodyPr/>
        <a:lstStyle/>
        <a:p>
          <a:endParaRPr lang="ru-RU"/>
        </a:p>
      </dgm:t>
    </dgm:pt>
    <dgm:pt modelId="{FAC1B7FF-7330-4B5C-A278-3E2E69A34F1C}" type="sibTrans" cxnId="{AA0D7F28-544E-4BEE-87FB-267DC701AEDA}">
      <dgm:prSet/>
      <dgm:spPr/>
      <dgm:t>
        <a:bodyPr/>
        <a:lstStyle/>
        <a:p>
          <a:endParaRPr lang="ru-RU"/>
        </a:p>
      </dgm:t>
    </dgm:pt>
    <dgm:pt modelId="{A721025A-AB71-4DA9-8F43-AAA653C25E74}">
      <dgm:prSet/>
      <dgm:spPr/>
      <dgm:t>
        <a:bodyPr/>
        <a:lstStyle/>
        <a:p>
          <a:pPr rtl="0"/>
          <a:r>
            <a:rPr lang="ru-RU" baseline="0" dirty="0" smtClean="0"/>
            <a:t>Туры по «Системе фортуна» </a:t>
          </a:r>
          <a:endParaRPr lang="ru-RU" dirty="0"/>
        </a:p>
      </dgm:t>
    </dgm:pt>
    <dgm:pt modelId="{2BFE98FA-7CB9-4C33-9F82-3BFC3775B4C6}" type="parTrans" cxnId="{9BE9CA5F-362D-47E6-BC2F-36298CE6BCFE}">
      <dgm:prSet/>
      <dgm:spPr/>
      <dgm:t>
        <a:bodyPr/>
        <a:lstStyle/>
        <a:p>
          <a:endParaRPr lang="ru-RU"/>
        </a:p>
      </dgm:t>
    </dgm:pt>
    <dgm:pt modelId="{AA14C04C-824D-4E1C-9B5B-12FCCA25CA63}" type="sibTrans" cxnId="{9BE9CA5F-362D-47E6-BC2F-36298CE6BCFE}">
      <dgm:prSet/>
      <dgm:spPr/>
      <dgm:t>
        <a:bodyPr/>
        <a:lstStyle/>
        <a:p>
          <a:endParaRPr lang="ru-RU"/>
        </a:p>
      </dgm:t>
    </dgm:pt>
    <dgm:pt modelId="{5A3BDB9A-DC02-453F-A051-2B5036D69831}" type="pres">
      <dgm:prSet presAssocID="{772445E2-E9CD-4D8B-ABAC-E03C88251C1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030975-2E44-4B7A-9AF5-CDB6DF716CF2}" type="pres">
      <dgm:prSet presAssocID="{9365ECF7-E8CD-4473-9FF0-4CF58EDEFA21}" presName="vertOne" presStyleCnt="0"/>
      <dgm:spPr/>
    </dgm:pt>
    <dgm:pt modelId="{7FCF180F-70EF-48C0-9DA8-F873A6A31B07}" type="pres">
      <dgm:prSet presAssocID="{9365ECF7-E8CD-4473-9FF0-4CF58EDEFA21}" presName="txOne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918D65-FE0B-436A-A4AD-A8C56ACB0C06}" type="pres">
      <dgm:prSet presAssocID="{9365ECF7-E8CD-4473-9FF0-4CF58EDEFA21}" presName="horzOne" presStyleCnt="0"/>
      <dgm:spPr/>
    </dgm:pt>
    <dgm:pt modelId="{79495469-892F-4459-B60F-E89CD1B24A63}" type="pres">
      <dgm:prSet presAssocID="{5B4D3F85-9C99-4A21-B58A-5927D7AC9AA9}" presName="sibSpaceOne" presStyleCnt="0"/>
      <dgm:spPr/>
    </dgm:pt>
    <dgm:pt modelId="{5979B9AD-CB81-4089-BA5C-5F91C6D12230}" type="pres">
      <dgm:prSet presAssocID="{948A1282-B5A9-4F55-8A0B-0347AC3E34CD}" presName="vertOne" presStyleCnt="0"/>
      <dgm:spPr/>
    </dgm:pt>
    <dgm:pt modelId="{F39DAEE7-EAE3-4B32-A312-56425CFA7886}" type="pres">
      <dgm:prSet presAssocID="{948A1282-B5A9-4F55-8A0B-0347AC3E34CD}" presName="txOne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BA5C52-632A-4CC0-9321-EBF6B96F695A}" type="pres">
      <dgm:prSet presAssocID="{948A1282-B5A9-4F55-8A0B-0347AC3E34CD}" presName="horzOne" presStyleCnt="0"/>
      <dgm:spPr/>
    </dgm:pt>
    <dgm:pt modelId="{3C33C1DA-E8D7-4F8F-A0AD-E1BC2A426903}" type="pres">
      <dgm:prSet presAssocID="{EFF1FA92-2F4C-4B5E-8510-4328885CC9C9}" presName="sibSpaceOne" presStyleCnt="0"/>
      <dgm:spPr/>
    </dgm:pt>
    <dgm:pt modelId="{74A95F9B-018C-4DDE-BDCF-5CD3DAD6F87A}" type="pres">
      <dgm:prSet presAssocID="{460B6E0E-1401-4451-8CEC-D61AD87A0D4D}" presName="vertOne" presStyleCnt="0"/>
      <dgm:spPr/>
    </dgm:pt>
    <dgm:pt modelId="{94061843-6CC0-4963-9971-11A9E4159E2C}" type="pres">
      <dgm:prSet presAssocID="{460B6E0E-1401-4451-8CEC-D61AD87A0D4D}" presName="txOne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0673B9-2BA4-4B0D-BE6E-0E11182BFF77}" type="pres">
      <dgm:prSet presAssocID="{460B6E0E-1401-4451-8CEC-D61AD87A0D4D}" presName="horzOne" presStyleCnt="0"/>
      <dgm:spPr/>
    </dgm:pt>
    <dgm:pt modelId="{8710145C-AC4E-4F71-9D34-DA5B2C998673}" type="pres">
      <dgm:prSet presAssocID="{E6D7697A-A0AA-4941-BAA1-828312A5E18F}" presName="sibSpaceOne" presStyleCnt="0"/>
      <dgm:spPr/>
    </dgm:pt>
    <dgm:pt modelId="{3F0D0247-F3CF-4F6F-8D79-BE624440BE10}" type="pres">
      <dgm:prSet presAssocID="{C7820ABA-EF7A-42B4-BAB3-7129810A1D6F}" presName="vertOne" presStyleCnt="0"/>
      <dgm:spPr/>
    </dgm:pt>
    <dgm:pt modelId="{7BD9B89A-72F9-41F6-8B2E-E88DFDE12BEF}" type="pres">
      <dgm:prSet presAssocID="{C7820ABA-EF7A-42B4-BAB3-7129810A1D6F}" presName="txOne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F64FE0-00AE-4C62-8006-B41389A30786}" type="pres">
      <dgm:prSet presAssocID="{C7820ABA-EF7A-42B4-BAB3-7129810A1D6F}" presName="horzOne" presStyleCnt="0"/>
      <dgm:spPr/>
    </dgm:pt>
    <dgm:pt modelId="{28E54FBD-00DA-4B5E-BDB9-EEBF07692BBD}" type="pres">
      <dgm:prSet presAssocID="{FAC1B7FF-7330-4B5C-A278-3E2E69A34F1C}" presName="sibSpaceOne" presStyleCnt="0"/>
      <dgm:spPr/>
    </dgm:pt>
    <dgm:pt modelId="{9B81ECC5-DC84-4A8C-B0EF-1B57F61CEB78}" type="pres">
      <dgm:prSet presAssocID="{A721025A-AB71-4DA9-8F43-AAA653C25E74}" presName="vertOne" presStyleCnt="0"/>
      <dgm:spPr/>
    </dgm:pt>
    <dgm:pt modelId="{F97D7AD6-E406-457C-94B1-1E7AD8AF3E76}" type="pres">
      <dgm:prSet presAssocID="{A721025A-AB71-4DA9-8F43-AAA653C25E74}" presName="txOne" presStyleLbl="node0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C4DCC5-9985-473D-AB01-30AC48A0BE84}" type="pres">
      <dgm:prSet presAssocID="{A721025A-AB71-4DA9-8F43-AAA653C25E74}" presName="horzOne" presStyleCnt="0"/>
      <dgm:spPr/>
    </dgm:pt>
  </dgm:ptLst>
  <dgm:cxnLst>
    <dgm:cxn modelId="{46F1439B-9948-4265-89CE-0CF7330C7BB1}" type="presOf" srcId="{A721025A-AB71-4DA9-8F43-AAA653C25E74}" destId="{F97D7AD6-E406-457C-94B1-1E7AD8AF3E76}" srcOrd="0" destOrd="0" presId="urn:microsoft.com/office/officeart/2005/8/layout/hierarchy4"/>
    <dgm:cxn modelId="{92FB6922-8AA3-4951-B7FA-9F757A9B52D5}" type="presOf" srcId="{9365ECF7-E8CD-4473-9FF0-4CF58EDEFA21}" destId="{7FCF180F-70EF-48C0-9DA8-F873A6A31B07}" srcOrd="0" destOrd="0" presId="urn:microsoft.com/office/officeart/2005/8/layout/hierarchy4"/>
    <dgm:cxn modelId="{ED76F7C6-4691-4671-A9B1-682925D3A892}" srcId="{772445E2-E9CD-4D8B-ABAC-E03C88251C1A}" destId="{948A1282-B5A9-4F55-8A0B-0347AC3E34CD}" srcOrd="1" destOrd="0" parTransId="{4C7CD257-9986-42B9-9966-A77DA436E25A}" sibTransId="{EFF1FA92-2F4C-4B5E-8510-4328885CC9C9}"/>
    <dgm:cxn modelId="{F2B5EB44-7C8A-4712-8F27-FE23FC25A1DA}" type="presOf" srcId="{772445E2-E9CD-4D8B-ABAC-E03C88251C1A}" destId="{5A3BDB9A-DC02-453F-A051-2B5036D69831}" srcOrd="0" destOrd="0" presId="urn:microsoft.com/office/officeart/2005/8/layout/hierarchy4"/>
    <dgm:cxn modelId="{9BE9CA5F-362D-47E6-BC2F-36298CE6BCFE}" srcId="{772445E2-E9CD-4D8B-ABAC-E03C88251C1A}" destId="{A721025A-AB71-4DA9-8F43-AAA653C25E74}" srcOrd="4" destOrd="0" parTransId="{2BFE98FA-7CB9-4C33-9F82-3BFC3775B4C6}" sibTransId="{AA14C04C-824D-4E1C-9B5B-12FCCA25CA63}"/>
    <dgm:cxn modelId="{7B20AD32-7416-408E-A03C-3E39506823BC}" srcId="{772445E2-E9CD-4D8B-ABAC-E03C88251C1A}" destId="{460B6E0E-1401-4451-8CEC-D61AD87A0D4D}" srcOrd="2" destOrd="0" parTransId="{B9C03792-CAEE-4991-98FA-3408C430F84B}" sibTransId="{E6D7697A-A0AA-4941-BAA1-828312A5E18F}"/>
    <dgm:cxn modelId="{AA0D7F28-544E-4BEE-87FB-267DC701AEDA}" srcId="{772445E2-E9CD-4D8B-ABAC-E03C88251C1A}" destId="{C7820ABA-EF7A-42B4-BAB3-7129810A1D6F}" srcOrd="3" destOrd="0" parTransId="{2CEDE748-7F08-4FE3-B074-C84749913FC1}" sibTransId="{FAC1B7FF-7330-4B5C-A278-3E2E69A34F1C}"/>
    <dgm:cxn modelId="{5C0E0700-A72D-4E4B-87F0-1FE70E666C86}" type="presOf" srcId="{948A1282-B5A9-4F55-8A0B-0347AC3E34CD}" destId="{F39DAEE7-EAE3-4B32-A312-56425CFA7886}" srcOrd="0" destOrd="0" presId="urn:microsoft.com/office/officeart/2005/8/layout/hierarchy4"/>
    <dgm:cxn modelId="{F8C38E05-4039-466F-95AB-FD8F98DF7463}" type="presOf" srcId="{C7820ABA-EF7A-42B4-BAB3-7129810A1D6F}" destId="{7BD9B89A-72F9-41F6-8B2E-E88DFDE12BEF}" srcOrd="0" destOrd="0" presId="urn:microsoft.com/office/officeart/2005/8/layout/hierarchy4"/>
    <dgm:cxn modelId="{198F622E-C978-435C-92AB-B08520BFBD8B}" srcId="{772445E2-E9CD-4D8B-ABAC-E03C88251C1A}" destId="{9365ECF7-E8CD-4473-9FF0-4CF58EDEFA21}" srcOrd="0" destOrd="0" parTransId="{51F85D3A-994A-4BD9-A731-8580940DABF3}" sibTransId="{5B4D3F85-9C99-4A21-B58A-5927D7AC9AA9}"/>
    <dgm:cxn modelId="{919DFB3A-3E78-49C6-96A7-C0A15508A54E}" type="presOf" srcId="{460B6E0E-1401-4451-8CEC-D61AD87A0D4D}" destId="{94061843-6CC0-4963-9971-11A9E4159E2C}" srcOrd="0" destOrd="0" presId="urn:microsoft.com/office/officeart/2005/8/layout/hierarchy4"/>
    <dgm:cxn modelId="{1EA96BAB-999B-40A6-86D7-62D4A47EB7D1}" type="presParOf" srcId="{5A3BDB9A-DC02-453F-A051-2B5036D69831}" destId="{BB030975-2E44-4B7A-9AF5-CDB6DF716CF2}" srcOrd="0" destOrd="0" presId="urn:microsoft.com/office/officeart/2005/8/layout/hierarchy4"/>
    <dgm:cxn modelId="{24F5457C-158D-4F38-9EA7-2B1592481C3D}" type="presParOf" srcId="{BB030975-2E44-4B7A-9AF5-CDB6DF716CF2}" destId="{7FCF180F-70EF-48C0-9DA8-F873A6A31B07}" srcOrd="0" destOrd="0" presId="urn:microsoft.com/office/officeart/2005/8/layout/hierarchy4"/>
    <dgm:cxn modelId="{5CADB5E5-77D5-4FA4-9D3B-D3572EC349C4}" type="presParOf" srcId="{BB030975-2E44-4B7A-9AF5-CDB6DF716CF2}" destId="{E1918D65-FE0B-436A-A4AD-A8C56ACB0C06}" srcOrd="1" destOrd="0" presId="urn:microsoft.com/office/officeart/2005/8/layout/hierarchy4"/>
    <dgm:cxn modelId="{2FBE067D-54DE-4893-9B32-3E90E263FEFB}" type="presParOf" srcId="{5A3BDB9A-DC02-453F-A051-2B5036D69831}" destId="{79495469-892F-4459-B60F-E89CD1B24A63}" srcOrd="1" destOrd="0" presId="urn:microsoft.com/office/officeart/2005/8/layout/hierarchy4"/>
    <dgm:cxn modelId="{C996C82C-81E8-4350-90B9-F3FDB435D9ED}" type="presParOf" srcId="{5A3BDB9A-DC02-453F-A051-2B5036D69831}" destId="{5979B9AD-CB81-4089-BA5C-5F91C6D12230}" srcOrd="2" destOrd="0" presId="urn:microsoft.com/office/officeart/2005/8/layout/hierarchy4"/>
    <dgm:cxn modelId="{EDEFD3D0-FC90-4281-823C-3B38BB356139}" type="presParOf" srcId="{5979B9AD-CB81-4089-BA5C-5F91C6D12230}" destId="{F39DAEE7-EAE3-4B32-A312-56425CFA7886}" srcOrd="0" destOrd="0" presId="urn:microsoft.com/office/officeart/2005/8/layout/hierarchy4"/>
    <dgm:cxn modelId="{FB1A8390-984D-441B-81A4-C958536F53F2}" type="presParOf" srcId="{5979B9AD-CB81-4089-BA5C-5F91C6D12230}" destId="{54BA5C52-632A-4CC0-9321-EBF6B96F695A}" srcOrd="1" destOrd="0" presId="urn:microsoft.com/office/officeart/2005/8/layout/hierarchy4"/>
    <dgm:cxn modelId="{3E96C738-6683-4740-A800-E6FD6C111941}" type="presParOf" srcId="{5A3BDB9A-DC02-453F-A051-2B5036D69831}" destId="{3C33C1DA-E8D7-4F8F-A0AD-E1BC2A426903}" srcOrd="3" destOrd="0" presId="urn:microsoft.com/office/officeart/2005/8/layout/hierarchy4"/>
    <dgm:cxn modelId="{AEE109FF-1D91-432F-A5DA-1051C69A1BC5}" type="presParOf" srcId="{5A3BDB9A-DC02-453F-A051-2B5036D69831}" destId="{74A95F9B-018C-4DDE-BDCF-5CD3DAD6F87A}" srcOrd="4" destOrd="0" presId="urn:microsoft.com/office/officeart/2005/8/layout/hierarchy4"/>
    <dgm:cxn modelId="{4AF07ED2-AC5D-4ABE-BDBA-58C751D4B441}" type="presParOf" srcId="{74A95F9B-018C-4DDE-BDCF-5CD3DAD6F87A}" destId="{94061843-6CC0-4963-9971-11A9E4159E2C}" srcOrd="0" destOrd="0" presId="urn:microsoft.com/office/officeart/2005/8/layout/hierarchy4"/>
    <dgm:cxn modelId="{2B2DBC14-B472-4BF4-975B-976230021D22}" type="presParOf" srcId="{74A95F9B-018C-4DDE-BDCF-5CD3DAD6F87A}" destId="{880673B9-2BA4-4B0D-BE6E-0E11182BFF77}" srcOrd="1" destOrd="0" presId="urn:microsoft.com/office/officeart/2005/8/layout/hierarchy4"/>
    <dgm:cxn modelId="{1BFE8241-8554-4540-9221-F5041013D4F5}" type="presParOf" srcId="{5A3BDB9A-DC02-453F-A051-2B5036D69831}" destId="{8710145C-AC4E-4F71-9D34-DA5B2C998673}" srcOrd="5" destOrd="0" presId="urn:microsoft.com/office/officeart/2005/8/layout/hierarchy4"/>
    <dgm:cxn modelId="{4C6C7D6B-9B27-41F3-A533-24023CB361B4}" type="presParOf" srcId="{5A3BDB9A-DC02-453F-A051-2B5036D69831}" destId="{3F0D0247-F3CF-4F6F-8D79-BE624440BE10}" srcOrd="6" destOrd="0" presId="urn:microsoft.com/office/officeart/2005/8/layout/hierarchy4"/>
    <dgm:cxn modelId="{0153E5D3-8CC9-400F-A8D6-7B7DF174133F}" type="presParOf" srcId="{3F0D0247-F3CF-4F6F-8D79-BE624440BE10}" destId="{7BD9B89A-72F9-41F6-8B2E-E88DFDE12BEF}" srcOrd="0" destOrd="0" presId="urn:microsoft.com/office/officeart/2005/8/layout/hierarchy4"/>
    <dgm:cxn modelId="{1719CF6C-8E66-4321-89B9-1ACE84F6A06C}" type="presParOf" srcId="{3F0D0247-F3CF-4F6F-8D79-BE624440BE10}" destId="{36F64FE0-00AE-4C62-8006-B41389A30786}" srcOrd="1" destOrd="0" presId="urn:microsoft.com/office/officeart/2005/8/layout/hierarchy4"/>
    <dgm:cxn modelId="{1B04AA40-911C-4046-A382-58856F2CF6C6}" type="presParOf" srcId="{5A3BDB9A-DC02-453F-A051-2B5036D69831}" destId="{28E54FBD-00DA-4B5E-BDB9-EEBF07692BBD}" srcOrd="7" destOrd="0" presId="urn:microsoft.com/office/officeart/2005/8/layout/hierarchy4"/>
    <dgm:cxn modelId="{71654DF1-7A13-4C5D-962A-734AE8C5CC77}" type="presParOf" srcId="{5A3BDB9A-DC02-453F-A051-2B5036D69831}" destId="{9B81ECC5-DC84-4A8C-B0EF-1B57F61CEB78}" srcOrd="8" destOrd="0" presId="urn:microsoft.com/office/officeart/2005/8/layout/hierarchy4"/>
    <dgm:cxn modelId="{6E2AAA26-1A5D-409D-9707-FB9486C2CD9E}" type="presParOf" srcId="{9B81ECC5-DC84-4A8C-B0EF-1B57F61CEB78}" destId="{F97D7AD6-E406-457C-94B1-1E7AD8AF3E76}" srcOrd="0" destOrd="0" presId="urn:microsoft.com/office/officeart/2005/8/layout/hierarchy4"/>
    <dgm:cxn modelId="{C83B1F1A-E22B-425D-9CD0-CA6D4A27990E}" type="presParOf" srcId="{9B81ECC5-DC84-4A8C-B0EF-1B57F61CEB78}" destId="{59C4DCC5-9985-473D-AB01-30AC48A0BE8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1C2248A-BB6B-45D0-B895-E1AA61675BD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1DBA8A-CB07-4EBD-8BAE-DD52F3030DB0}">
      <dgm:prSet/>
      <dgm:spPr/>
      <dgm:t>
        <a:bodyPr/>
        <a:lstStyle/>
        <a:p>
          <a:pPr rtl="0"/>
          <a:r>
            <a:rPr lang="ru-RU" b="1" i="1" baseline="0" smtClean="0"/>
            <a:t>Темперамент: </a:t>
          </a:r>
          <a:r>
            <a:rPr lang="ru-RU" baseline="0" smtClean="0"/>
            <a:t>холерик, сангвиник, флегматик, меланхолик.</a:t>
          </a:r>
          <a:endParaRPr lang="ru-RU"/>
        </a:p>
      </dgm:t>
    </dgm:pt>
    <dgm:pt modelId="{AD17F947-C0D0-4923-A935-801E8A236321}" type="parTrans" cxnId="{B94A45D1-C085-4F74-A55A-6A42EB501E91}">
      <dgm:prSet/>
      <dgm:spPr/>
      <dgm:t>
        <a:bodyPr/>
        <a:lstStyle/>
        <a:p>
          <a:endParaRPr lang="ru-RU"/>
        </a:p>
      </dgm:t>
    </dgm:pt>
    <dgm:pt modelId="{BF739FCC-D7FD-4AAC-968B-B2F144D326B5}" type="sibTrans" cxnId="{B94A45D1-C085-4F74-A55A-6A42EB501E91}">
      <dgm:prSet/>
      <dgm:spPr/>
      <dgm:t>
        <a:bodyPr/>
        <a:lstStyle/>
        <a:p>
          <a:endParaRPr lang="ru-RU"/>
        </a:p>
      </dgm:t>
    </dgm:pt>
    <dgm:pt modelId="{EEC916D9-3B37-4198-8680-E2DE9382EC27}">
      <dgm:prSet/>
      <dgm:spPr/>
      <dgm:t>
        <a:bodyPr/>
        <a:lstStyle/>
        <a:p>
          <a:pPr rtl="0"/>
          <a:r>
            <a:rPr lang="ru-RU" b="1" i="1" baseline="0" smtClean="0"/>
            <a:t>Пол: </a:t>
          </a:r>
          <a:r>
            <a:rPr lang="ru-RU" i="1" baseline="0" smtClean="0"/>
            <a:t>мужчины и женщины</a:t>
          </a:r>
          <a:endParaRPr lang="ru-RU"/>
        </a:p>
      </dgm:t>
    </dgm:pt>
    <dgm:pt modelId="{85C5B9A6-4FB6-463B-8BFD-CD4A0E56A1EE}" type="parTrans" cxnId="{5242A0F6-9A4B-41CA-BE02-8F4241283110}">
      <dgm:prSet/>
      <dgm:spPr/>
      <dgm:t>
        <a:bodyPr/>
        <a:lstStyle/>
        <a:p>
          <a:endParaRPr lang="ru-RU"/>
        </a:p>
      </dgm:t>
    </dgm:pt>
    <dgm:pt modelId="{E8733C5C-10D4-4B38-9B10-4EE9D3C6DDAE}" type="sibTrans" cxnId="{5242A0F6-9A4B-41CA-BE02-8F4241283110}">
      <dgm:prSet/>
      <dgm:spPr/>
      <dgm:t>
        <a:bodyPr/>
        <a:lstStyle/>
        <a:p>
          <a:endParaRPr lang="ru-RU"/>
        </a:p>
      </dgm:t>
    </dgm:pt>
    <dgm:pt modelId="{B1583167-A5D3-4185-B3F4-935470DAD1F5}">
      <dgm:prSet/>
      <dgm:spPr/>
      <dgm:t>
        <a:bodyPr/>
        <a:lstStyle/>
        <a:p>
          <a:pPr algn="ctr" rtl="0"/>
          <a:r>
            <a:rPr lang="ru-RU" b="1" i="1" baseline="0" dirty="0" smtClean="0"/>
            <a:t>Возраст: </a:t>
          </a:r>
          <a:r>
            <a:rPr lang="ru-RU" i="1" baseline="0" dirty="0" smtClean="0"/>
            <a:t>дети, </a:t>
          </a:r>
          <a:r>
            <a:rPr lang="ru-RU" i="1" baseline="0" dirty="0" err="1" smtClean="0"/>
            <a:t>подростки,молодежь</a:t>
          </a:r>
          <a:endParaRPr lang="ru-RU" i="1" baseline="0" dirty="0" smtClean="0"/>
        </a:p>
        <a:p>
          <a:pPr algn="ctr" rtl="0"/>
          <a:r>
            <a:rPr lang="ru-RU" i="1" baseline="0" dirty="0" smtClean="0"/>
            <a:t>среднего и зрелого возраста</a:t>
          </a:r>
          <a:endParaRPr lang="ru-RU" dirty="0"/>
        </a:p>
      </dgm:t>
    </dgm:pt>
    <dgm:pt modelId="{D1A6E9F4-4A0B-4A79-A383-6178A95E7BED}" type="parTrans" cxnId="{2448C8A9-96E8-4769-B6E1-1C90090E917B}">
      <dgm:prSet/>
      <dgm:spPr/>
      <dgm:t>
        <a:bodyPr/>
        <a:lstStyle/>
        <a:p>
          <a:endParaRPr lang="ru-RU"/>
        </a:p>
      </dgm:t>
    </dgm:pt>
    <dgm:pt modelId="{2569B234-8BA4-4B52-905B-60FAEA09646C}" type="sibTrans" cxnId="{2448C8A9-96E8-4769-B6E1-1C90090E917B}">
      <dgm:prSet/>
      <dgm:spPr/>
      <dgm:t>
        <a:bodyPr/>
        <a:lstStyle/>
        <a:p>
          <a:endParaRPr lang="ru-RU"/>
        </a:p>
      </dgm:t>
    </dgm:pt>
    <dgm:pt modelId="{E2519F5D-594D-4CCB-8974-C38D01C831D2}">
      <dgm:prSet/>
      <dgm:spPr/>
      <dgm:t>
        <a:bodyPr/>
        <a:lstStyle/>
        <a:p>
          <a:pPr rtl="0"/>
          <a:r>
            <a:rPr lang="ru-RU" b="1" i="1" baseline="0" smtClean="0"/>
            <a:t>Профессия: </a:t>
          </a:r>
          <a:r>
            <a:rPr lang="ru-RU" baseline="0" smtClean="0"/>
            <a:t>инженер, преподаватель, бухгалтер</a:t>
          </a:r>
          <a:r>
            <a:rPr lang="ru-RU" i="1" baseline="0" smtClean="0"/>
            <a:t>.</a:t>
          </a:r>
          <a:endParaRPr lang="ru-RU"/>
        </a:p>
      </dgm:t>
    </dgm:pt>
    <dgm:pt modelId="{13529A41-B8B5-473C-AA64-8F649051728B}" type="parTrans" cxnId="{D740F967-1A3A-4777-9221-7F3D341686FE}">
      <dgm:prSet/>
      <dgm:spPr/>
      <dgm:t>
        <a:bodyPr/>
        <a:lstStyle/>
        <a:p>
          <a:endParaRPr lang="ru-RU"/>
        </a:p>
      </dgm:t>
    </dgm:pt>
    <dgm:pt modelId="{C862D929-AC4E-4EA5-95FB-710BBD53F81E}" type="sibTrans" cxnId="{D740F967-1A3A-4777-9221-7F3D341686FE}">
      <dgm:prSet/>
      <dgm:spPr/>
      <dgm:t>
        <a:bodyPr/>
        <a:lstStyle/>
        <a:p>
          <a:endParaRPr lang="ru-RU"/>
        </a:p>
      </dgm:t>
    </dgm:pt>
    <dgm:pt modelId="{54815045-1C14-4863-9F2A-3ADE0D53F6D2}">
      <dgm:prSet/>
      <dgm:spPr/>
      <dgm:t>
        <a:bodyPr/>
        <a:lstStyle/>
        <a:p>
          <a:pPr rtl="0"/>
          <a:r>
            <a:rPr lang="ru-RU" b="1" i="1" baseline="0" smtClean="0"/>
            <a:t>Образование: </a:t>
          </a:r>
          <a:r>
            <a:rPr lang="ru-RU" baseline="0" smtClean="0"/>
            <a:t>начальное, средние, высшее.</a:t>
          </a:r>
          <a:endParaRPr lang="ru-RU"/>
        </a:p>
      </dgm:t>
    </dgm:pt>
    <dgm:pt modelId="{1F45F75C-6F74-4BF3-9192-CA21792347C3}" type="parTrans" cxnId="{360BD3B0-146F-4973-8B0F-750C6AF42A9D}">
      <dgm:prSet/>
      <dgm:spPr/>
      <dgm:t>
        <a:bodyPr/>
        <a:lstStyle/>
        <a:p>
          <a:endParaRPr lang="ru-RU"/>
        </a:p>
      </dgm:t>
    </dgm:pt>
    <dgm:pt modelId="{8B855EC2-3E60-4567-B7F7-2748AB87891C}" type="sibTrans" cxnId="{360BD3B0-146F-4973-8B0F-750C6AF42A9D}">
      <dgm:prSet/>
      <dgm:spPr/>
      <dgm:t>
        <a:bodyPr/>
        <a:lstStyle/>
        <a:p>
          <a:endParaRPr lang="ru-RU"/>
        </a:p>
      </dgm:t>
    </dgm:pt>
    <dgm:pt modelId="{216C9E49-8053-4080-A071-52470FCAE84E}">
      <dgm:prSet/>
      <dgm:spPr/>
      <dgm:t>
        <a:bodyPr/>
        <a:lstStyle/>
        <a:p>
          <a:pPr rtl="0"/>
          <a:r>
            <a:rPr lang="ru-RU" b="1" i="1" baseline="0" smtClean="0"/>
            <a:t>Семейное положение: </a:t>
          </a:r>
          <a:r>
            <a:rPr lang="ru-RU" baseline="0" smtClean="0"/>
            <a:t>женатые, холостые, разведенные</a:t>
          </a:r>
          <a:endParaRPr lang="ru-RU"/>
        </a:p>
      </dgm:t>
    </dgm:pt>
    <dgm:pt modelId="{583AA6DD-81A8-4D4A-BDEE-C9806C98828A}" type="parTrans" cxnId="{618B2B1C-2DCE-4B8F-8D9E-EAF99793262F}">
      <dgm:prSet/>
      <dgm:spPr/>
      <dgm:t>
        <a:bodyPr/>
        <a:lstStyle/>
        <a:p>
          <a:endParaRPr lang="ru-RU"/>
        </a:p>
      </dgm:t>
    </dgm:pt>
    <dgm:pt modelId="{4341EC25-F095-447C-9B1B-ACCD767A4CDE}" type="sibTrans" cxnId="{618B2B1C-2DCE-4B8F-8D9E-EAF99793262F}">
      <dgm:prSet/>
      <dgm:spPr/>
      <dgm:t>
        <a:bodyPr/>
        <a:lstStyle/>
        <a:p>
          <a:endParaRPr lang="ru-RU"/>
        </a:p>
      </dgm:t>
    </dgm:pt>
    <dgm:pt modelId="{BC3954A7-6E6D-4EFC-B82A-426AAD146F66}" type="pres">
      <dgm:prSet presAssocID="{51C2248A-BB6B-45D0-B895-E1AA61675BD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8C458E-06B5-489F-9CAB-5DA1A5C879B8}" type="pres">
      <dgm:prSet presAssocID="{AF1DBA8A-CB07-4EBD-8BAE-DD52F3030DB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8BD37-7AAA-4D63-94BC-542312D6B24B}" type="pres">
      <dgm:prSet presAssocID="{BF739FCC-D7FD-4AAC-968B-B2F144D326B5}" presName="sibTrans" presStyleCnt="0"/>
      <dgm:spPr/>
    </dgm:pt>
    <dgm:pt modelId="{F7D1027D-6874-4C6C-A672-0CF2052F4C2F}" type="pres">
      <dgm:prSet presAssocID="{EEC916D9-3B37-4198-8680-E2DE9382EC2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E268A5-534E-4EE3-999D-66BEA52B7532}" type="pres">
      <dgm:prSet presAssocID="{E8733C5C-10D4-4B38-9B10-4EE9D3C6DDAE}" presName="sibTrans" presStyleCnt="0"/>
      <dgm:spPr/>
    </dgm:pt>
    <dgm:pt modelId="{53C23328-D7E5-40B4-ADC3-91913866DCF5}" type="pres">
      <dgm:prSet presAssocID="{B1583167-A5D3-4185-B3F4-935470DAD1F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A85E74-419D-4A55-90CD-EEF760DEF06F}" type="pres">
      <dgm:prSet presAssocID="{2569B234-8BA4-4B52-905B-60FAEA09646C}" presName="sibTrans" presStyleCnt="0"/>
      <dgm:spPr/>
    </dgm:pt>
    <dgm:pt modelId="{6AAE35B2-F011-407E-82BE-69910538C5C6}" type="pres">
      <dgm:prSet presAssocID="{E2519F5D-594D-4CCB-8974-C38D01C831D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9BA64-EBB8-4261-B28F-AF606B6293EC}" type="pres">
      <dgm:prSet presAssocID="{C862D929-AC4E-4EA5-95FB-710BBD53F81E}" presName="sibTrans" presStyleCnt="0"/>
      <dgm:spPr/>
    </dgm:pt>
    <dgm:pt modelId="{6D7CAE9A-0BD5-463F-BB6F-1E13A8DEE7AE}" type="pres">
      <dgm:prSet presAssocID="{54815045-1C14-4863-9F2A-3ADE0D53F6D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B515D7-95EA-48D2-9543-6D0ABFE63975}" type="pres">
      <dgm:prSet presAssocID="{8B855EC2-3E60-4567-B7F7-2748AB87891C}" presName="sibTrans" presStyleCnt="0"/>
      <dgm:spPr/>
    </dgm:pt>
    <dgm:pt modelId="{87C6B79B-3234-4D2B-AD48-388138409BD0}" type="pres">
      <dgm:prSet presAssocID="{216C9E49-8053-4080-A071-52470FCAE84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77D9D9-DC74-4234-8210-816F72D56F11}" type="presOf" srcId="{216C9E49-8053-4080-A071-52470FCAE84E}" destId="{87C6B79B-3234-4D2B-AD48-388138409BD0}" srcOrd="0" destOrd="0" presId="urn:microsoft.com/office/officeart/2005/8/layout/default"/>
    <dgm:cxn modelId="{B94A45D1-C085-4F74-A55A-6A42EB501E91}" srcId="{51C2248A-BB6B-45D0-B895-E1AA61675BD0}" destId="{AF1DBA8A-CB07-4EBD-8BAE-DD52F3030DB0}" srcOrd="0" destOrd="0" parTransId="{AD17F947-C0D0-4923-A935-801E8A236321}" sibTransId="{BF739FCC-D7FD-4AAC-968B-B2F144D326B5}"/>
    <dgm:cxn modelId="{5242A0F6-9A4B-41CA-BE02-8F4241283110}" srcId="{51C2248A-BB6B-45D0-B895-E1AA61675BD0}" destId="{EEC916D9-3B37-4198-8680-E2DE9382EC27}" srcOrd="1" destOrd="0" parTransId="{85C5B9A6-4FB6-463B-8BFD-CD4A0E56A1EE}" sibTransId="{E8733C5C-10D4-4B38-9B10-4EE9D3C6DDAE}"/>
    <dgm:cxn modelId="{C9F88AAA-5339-418F-B128-AE0DCF855B69}" type="presOf" srcId="{B1583167-A5D3-4185-B3F4-935470DAD1F5}" destId="{53C23328-D7E5-40B4-ADC3-91913866DCF5}" srcOrd="0" destOrd="0" presId="urn:microsoft.com/office/officeart/2005/8/layout/default"/>
    <dgm:cxn modelId="{360BD3B0-146F-4973-8B0F-750C6AF42A9D}" srcId="{51C2248A-BB6B-45D0-B895-E1AA61675BD0}" destId="{54815045-1C14-4863-9F2A-3ADE0D53F6D2}" srcOrd="4" destOrd="0" parTransId="{1F45F75C-6F74-4BF3-9192-CA21792347C3}" sibTransId="{8B855EC2-3E60-4567-B7F7-2748AB87891C}"/>
    <dgm:cxn modelId="{B0F7A1F3-E7E3-47A5-9268-6ED94FBA81BF}" type="presOf" srcId="{51C2248A-BB6B-45D0-B895-E1AA61675BD0}" destId="{BC3954A7-6E6D-4EFC-B82A-426AAD146F66}" srcOrd="0" destOrd="0" presId="urn:microsoft.com/office/officeart/2005/8/layout/default"/>
    <dgm:cxn modelId="{8A16E6A4-436D-43C7-A9D8-EF968F65D859}" type="presOf" srcId="{EEC916D9-3B37-4198-8680-E2DE9382EC27}" destId="{F7D1027D-6874-4C6C-A672-0CF2052F4C2F}" srcOrd="0" destOrd="0" presId="urn:microsoft.com/office/officeart/2005/8/layout/default"/>
    <dgm:cxn modelId="{618B2B1C-2DCE-4B8F-8D9E-EAF99793262F}" srcId="{51C2248A-BB6B-45D0-B895-E1AA61675BD0}" destId="{216C9E49-8053-4080-A071-52470FCAE84E}" srcOrd="5" destOrd="0" parTransId="{583AA6DD-81A8-4D4A-BDEE-C9806C98828A}" sibTransId="{4341EC25-F095-447C-9B1B-ACCD767A4CDE}"/>
    <dgm:cxn modelId="{2448C8A9-96E8-4769-B6E1-1C90090E917B}" srcId="{51C2248A-BB6B-45D0-B895-E1AA61675BD0}" destId="{B1583167-A5D3-4185-B3F4-935470DAD1F5}" srcOrd="2" destOrd="0" parTransId="{D1A6E9F4-4A0B-4A79-A383-6178A95E7BED}" sibTransId="{2569B234-8BA4-4B52-905B-60FAEA09646C}"/>
    <dgm:cxn modelId="{E49678CF-7515-4F8D-9229-36646F1133F0}" type="presOf" srcId="{AF1DBA8A-CB07-4EBD-8BAE-DD52F3030DB0}" destId="{278C458E-06B5-489F-9CAB-5DA1A5C879B8}" srcOrd="0" destOrd="0" presId="urn:microsoft.com/office/officeart/2005/8/layout/default"/>
    <dgm:cxn modelId="{D740F967-1A3A-4777-9221-7F3D341686FE}" srcId="{51C2248A-BB6B-45D0-B895-E1AA61675BD0}" destId="{E2519F5D-594D-4CCB-8974-C38D01C831D2}" srcOrd="3" destOrd="0" parTransId="{13529A41-B8B5-473C-AA64-8F649051728B}" sibTransId="{C862D929-AC4E-4EA5-95FB-710BBD53F81E}"/>
    <dgm:cxn modelId="{F22174B6-001D-4CD2-B521-4F6C2FAE83C7}" type="presOf" srcId="{E2519F5D-594D-4CCB-8974-C38D01C831D2}" destId="{6AAE35B2-F011-407E-82BE-69910538C5C6}" srcOrd="0" destOrd="0" presId="urn:microsoft.com/office/officeart/2005/8/layout/default"/>
    <dgm:cxn modelId="{862929AC-8762-47AC-80F5-905EA484B966}" type="presOf" srcId="{54815045-1C14-4863-9F2A-3ADE0D53F6D2}" destId="{6D7CAE9A-0BD5-463F-BB6F-1E13A8DEE7AE}" srcOrd="0" destOrd="0" presId="urn:microsoft.com/office/officeart/2005/8/layout/default"/>
    <dgm:cxn modelId="{05CFC9E6-BA3F-4BB4-BD84-D02931171FD2}" type="presParOf" srcId="{BC3954A7-6E6D-4EFC-B82A-426AAD146F66}" destId="{278C458E-06B5-489F-9CAB-5DA1A5C879B8}" srcOrd="0" destOrd="0" presId="urn:microsoft.com/office/officeart/2005/8/layout/default"/>
    <dgm:cxn modelId="{19A10707-9A47-4F20-B21A-F2F6EEF89032}" type="presParOf" srcId="{BC3954A7-6E6D-4EFC-B82A-426AAD146F66}" destId="{D578BD37-7AAA-4D63-94BC-542312D6B24B}" srcOrd="1" destOrd="0" presId="urn:microsoft.com/office/officeart/2005/8/layout/default"/>
    <dgm:cxn modelId="{FA7D7C9E-118F-4454-8188-7BF95B31E5E4}" type="presParOf" srcId="{BC3954A7-6E6D-4EFC-B82A-426AAD146F66}" destId="{F7D1027D-6874-4C6C-A672-0CF2052F4C2F}" srcOrd="2" destOrd="0" presId="urn:microsoft.com/office/officeart/2005/8/layout/default"/>
    <dgm:cxn modelId="{4CC8B654-E292-435F-A86F-8C2D6021B918}" type="presParOf" srcId="{BC3954A7-6E6D-4EFC-B82A-426AAD146F66}" destId="{23E268A5-534E-4EE3-999D-66BEA52B7532}" srcOrd="3" destOrd="0" presId="urn:microsoft.com/office/officeart/2005/8/layout/default"/>
    <dgm:cxn modelId="{E7431519-E735-4A06-8B90-37085EDACAA2}" type="presParOf" srcId="{BC3954A7-6E6D-4EFC-B82A-426AAD146F66}" destId="{53C23328-D7E5-40B4-ADC3-91913866DCF5}" srcOrd="4" destOrd="0" presId="urn:microsoft.com/office/officeart/2005/8/layout/default"/>
    <dgm:cxn modelId="{788482E1-B4F1-4EE6-889F-B87C6A39E087}" type="presParOf" srcId="{BC3954A7-6E6D-4EFC-B82A-426AAD146F66}" destId="{F4A85E74-419D-4A55-90CD-EEF760DEF06F}" srcOrd="5" destOrd="0" presId="urn:microsoft.com/office/officeart/2005/8/layout/default"/>
    <dgm:cxn modelId="{0DFAF9B1-DCB2-46A8-9790-9719FC40AFD1}" type="presParOf" srcId="{BC3954A7-6E6D-4EFC-B82A-426AAD146F66}" destId="{6AAE35B2-F011-407E-82BE-69910538C5C6}" srcOrd="6" destOrd="0" presId="urn:microsoft.com/office/officeart/2005/8/layout/default"/>
    <dgm:cxn modelId="{B41DC3B2-E466-4221-A87B-DAA36B0032B4}" type="presParOf" srcId="{BC3954A7-6E6D-4EFC-B82A-426AAD146F66}" destId="{1589BA64-EBB8-4261-B28F-AF606B6293EC}" srcOrd="7" destOrd="0" presId="urn:microsoft.com/office/officeart/2005/8/layout/default"/>
    <dgm:cxn modelId="{82D63D4C-2FCA-4168-BAA3-7BCCFBAF9ED6}" type="presParOf" srcId="{BC3954A7-6E6D-4EFC-B82A-426AAD146F66}" destId="{6D7CAE9A-0BD5-463F-BB6F-1E13A8DEE7AE}" srcOrd="8" destOrd="0" presId="urn:microsoft.com/office/officeart/2005/8/layout/default"/>
    <dgm:cxn modelId="{997E6495-C6EC-424A-965B-01121CF2F6F9}" type="presParOf" srcId="{BC3954A7-6E6D-4EFC-B82A-426AAD146F66}" destId="{2DB515D7-95EA-48D2-9543-6D0ABFE63975}" srcOrd="9" destOrd="0" presId="urn:microsoft.com/office/officeart/2005/8/layout/default"/>
    <dgm:cxn modelId="{587300D1-44C0-4462-91E6-E9D82116125E}" type="presParOf" srcId="{BC3954A7-6E6D-4EFC-B82A-426AAD146F66}" destId="{87C6B79B-3234-4D2B-AD48-388138409BD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FCC7E3B-76F1-4FD6-A43D-C9EDEDD43C74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6F86F6E-35FC-431D-AD0E-DA35A68642A6}">
      <dgm:prSet/>
      <dgm:spPr/>
      <dgm:t>
        <a:bodyPr/>
        <a:lstStyle/>
        <a:p>
          <a:pPr rtl="0"/>
          <a:r>
            <a:rPr lang="ru-RU" baseline="0" smtClean="0"/>
            <a:t>S-тип </a:t>
          </a:r>
          <a:endParaRPr lang="ru-RU"/>
        </a:p>
      </dgm:t>
    </dgm:pt>
    <dgm:pt modelId="{02F6C8FF-A9FA-4F8F-87BF-CB0D56D2711A}" type="parTrans" cxnId="{35A30A4C-4332-4F9F-99B0-50B00EBD2981}">
      <dgm:prSet/>
      <dgm:spPr/>
      <dgm:t>
        <a:bodyPr/>
        <a:lstStyle/>
        <a:p>
          <a:endParaRPr lang="ru-RU"/>
        </a:p>
      </dgm:t>
    </dgm:pt>
    <dgm:pt modelId="{8DCFCD0D-50AC-48A5-84AE-7DB37489FC04}" type="sibTrans" cxnId="{35A30A4C-4332-4F9F-99B0-50B00EBD2981}">
      <dgm:prSet/>
      <dgm:spPr/>
      <dgm:t>
        <a:bodyPr/>
        <a:lstStyle/>
        <a:p>
          <a:endParaRPr lang="ru-RU"/>
        </a:p>
      </dgm:t>
    </dgm:pt>
    <dgm:pt modelId="{5C34E17B-C304-4937-8D2B-7DD9E625A8F6}">
      <dgm:prSet/>
      <dgm:spPr/>
      <dgm:t>
        <a:bodyPr/>
        <a:lstStyle/>
        <a:p>
          <a:pPr rtl="0"/>
          <a:r>
            <a:rPr lang="ru-RU" baseline="0" smtClean="0"/>
            <a:t>F-тип </a:t>
          </a:r>
          <a:endParaRPr lang="ru-RU"/>
        </a:p>
      </dgm:t>
    </dgm:pt>
    <dgm:pt modelId="{8B1EC7C3-0DB2-464F-A55B-C2D64E31C17C}" type="parTrans" cxnId="{8ACC6D15-F148-4683-B7D8-09C42F0A17D9}">
      <dgm:prSet/>
      <dgm:spPr/>
      <dgm:t>
        <a:bodyPr/>
        <a:lstStyle/>
        <a:p>
          <a:endParaRPr lang="ru-RU"/>
        </a:p>
      </dgm:t>
    </dgm:pt>
    <dgm:pt modelId="{1D919C4A-4C4A-4326-984D-FFAEEF479BA7}" type="sibTrans" cxnId="{8ACC6D15-F148-4683-B7D8-09C42F0A17D9}">
      <dgm:prSet/>
      <dgm:spPr/>
      <dgm:t>
        <a:bodyPr/>
        <a:lstStyle/>
        <a:p>
          <a:endParaRPr lang="ru-RU"/>
        </a:p>
      </dgm:t>
    </dgm:pt>
    <dgm:pt modelId="{017A1B8D-E9E9-4261-9BE2-69F830B4CB97}">
      <dgm:prSet/>
      <dgm:spPr/>
      <dgm:t>
        <a:bodyPr/>
        <a:lstStyle/>
        <a:p>
          <a:pPr rtl="0"/>
          <a:r>
            <a:rPr lang="ru-RU" baseline="0" smtClean="0"/>
            <a:t>W-1-тип </a:t>
          </a:r>
          <a:endParaRPr lang="ru-RU"/>
        </a:p>
      </dgm:t>
    </dgm:pt>
    <dgm:pt modelId="{B12704CF-48D2-4F5F-AE61-5E4E44B617A0}" type="parTrans" cxnId="{90AF9BA2-C9D9-42D6-9319-A8EC98D68700}">
      <dgm:prSet/>
      <dgm:spPr/>
      <dgm:t>
        <a:bodyPr/>
        <a:lstStyle/>
        <a:p>
          <a:endParaRPr lang="ru-RU"/>
        </a:p>
      </dgm:t>
    </dgm:pt>
    <dgm:pt modelId="{7916587E-91BB-452C-B775-18185E525556}" type="sibTrans" cxnId="{90AF9BA2-C9D9-42D6-9319-A8EC98D68700}">
      <dgm:prSet/>
      <dgm:spPr/>
      <dgm:t>
        <a:bodyPr/>
        <a:lstStyle/>
        <a:p>
          <a:endParaRPr lang="ru-RU"/>
        </a:p>
      </dgm:t>
    </dgm:pt>
    <dgm:pt modelId="{AC4EEBD5-7248-4381-905F-D45D1493792A}">
      <dgm:prSet/>
      <dgm:spPr/>
      <dgm:t>
        <a:bodyPr/>
        <a:lstStyle/>
        <a:p>
          <a:pPr rtl="0"/>
          <a:r>
            <a:rPr lang="ru-RU" baseline="0" smtClean="0"/>
            <a:t>W-2-тип </a:t>
          </a:r>
          <a:endParaRPr lang="ru-RU"/>
        </a:p>
      </dgm:t>
    </dgm:pt>
    <dgm:pt modelId="{F4C6F12D-168B-4DA4-8A06-6213ACCCBC59}" type="parTrans" cxnId="{B1DFBBF4-FA48-442D-9EC0-9703C89E8057}">
      <dgm:prSet/>
      <dgm:spPr/>
      <dgm:t>
        <a:bodyPr/>
        <a:lstStyle/>
        <a:p>
          <a:endParaRPr lang="ru-RU"/>
        </a:p>
      </dgm:t>
    </dgm:pt>
    <dgm:pt modelId="{7A851EB7-1338-4FC3-96DB-2DAD315AEF9C}" type="sibTrans" cxnId="{B1DFBBF4-FA48-442D-9EC0-9703C89E8057}">
      <dgm:prSet/>
      <dgm:spPr/>
      <dgm:t>
        <a:bodyPr/>
        <a:lstStyle/>
        <a:p>
          <a:endParaRPr lang="ru-RU"/>
        </a:p>
      </dgm:t>
    </dgm:pt>
    <dgm:pt modelId="{2E3AB181-F9DE-4F00-8992-F201333DE1B4}">
      <dgm:prSet/>
      <dgm:spPr/>
      <dgm:t>
        <a:bodyPr/>
        <a:lstStyle/>
        <a:p>
          <a:pPr rtl="0"/>
          <a:r>
            <a:rPr lang="ru-RU" baseline="0" smtClean="0"/>
            <a:t>A-тип </a:t>
          </a:r>
          <a:endParaRPr lang="ru-RU"/>
        </a:p>
      </dgm:t>
    </dgm:pt>
    <dgm:pt modelId="{246AA9E7-F507-47D4-BC76-7B9BC122FF81}" type="parTrans" cxnId="{C0A4707F-41F0-43FF-BF25-CE9DF34CAC8A}">
      <dgm:prSet/>
      <dgm:spPr/>
      <dgm:t>
        <a:bodyPr/>
        <a:lstStyle/>
        <a:p>
          <a:endParaRPr lang="ru-RU"/>
        </a:p>
      </dgm:t>
    </dgm:pt>
    <dgm:pt modelId="{7B53C46E-F307-4921-B49B-237ADFD0A957}" type="sibTrans" cxnId="{C0A4707F-41F0-43FF-BF25-CE9DF34CAC8A}">
      <dgm:prSet/>
      <dgm:spPr/>
      <dgm:t>
        <a:bodyPr/>
        <a:lstStyle/>
        <a:p>
          <a:endParaRPr lang="ru-RU"/>
        </a:p>
      </dgm:t>
    </dgm:pt>
    <dgm:pt modelId="{70F6067C-520E-44DB-A410-16C0B2A61F61}">
      <dgm:prSet/>
      <dgm:spPr/>
      <dgm:t>
        <a:bodyPr/>
        <a:lstStyle/>
        <a:p>
          <a:pPr rtl="0"/>
          <a:r>
            <a:rPr lang="ru-RU" baseline="0" smtClean="0"/>
            <a:t>B-тип </a:t>
          </a:r>
          <a:endParaRPr lang="ru-RU"/>
        </a:p>
      </dgm:t>
    </dgm:pt>
    <dgm:pt modelId="{17BF327B-EC23-4F2C-9EE2-2532EC06B2EF}" type="parTrans" cxnId="{D7E678C0-63B9-479C-954E-883DB7505FE7}">
      <dgm:prSet/>
      <dgm:spPr/>
      <dgm:t>
        <a:bodyPr/>
        <a:lstStyle/>
        <a:p>
          <a:endParaRPr lang="ru-RU"/>
        </a:p>
      </dgm:t>
    </dgm:pt>
    <dgm:pt modelId="{C82672D9-FA1E-4C67-9841-3517F9BA752F}" type="sibTrans" cxnId="{D7E678C0-63B9-479C-954E-883DB7505FE7}">
      <dgm:prSet/>
      <dgm:spPr/>
      <dgm:t>
        <a:bodyPr/>
        <a:lstStyle/>
        <a:p>
          <a:endParaRPr lang="ru-RU"/>
        </a:p>
      </dgm:t>
    </dgm:pt>
    <dgm:pt modelId="{CDFF9473-630E-40F8-8B88-4ABC015D51B6}" type="pres">
      <dgm:prSet presAssocID="{5FCC7E3B-76F1-4FD6-A43D-C9EDEDD43C7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0FC9F9-BF21-4AF3-8F76-AE061BCB49C0}" type="pres">
      <dgm:prSet presAssocID="{5FCC7E3B-76F1-4FD6-A43D-C9EDEDD43C74}" presName="wedge1" presStyleLbl="node1" presStyleIdx="0" presStyleCnt="6"/>
      <dgm:spPr/>
      <dgm:t>
        <a:bodyPr/>
        <a:lstStyle/>
        <a:p>
          <a:endParaRPr lang="ru-RU"/>
        </a:p>
      </dgm:t>
    </dgm:pt>
    <dgm:pt modelId="{1F79E28C-37EF-4CD8-8590-DD36BEF1DB8F}" type="pres">
      <dgm:prSet presAssocID="{5FCC7E3B-76F1-4FD6-A43D-C9EDEDD43C74}" presName="dummy1a" presStyleCnt="0"/>
      <dgm:spPr/>
    </dgm:pt>
    <dgm:pt modelId="{A2912926-2CAF-496B-A574-1CF315AA419C}" type="pres">
      <dgm:prSet presAssocID="{5FCC7E3B-76F1-4FD6-A43D-C9EDEDD43C74}" presName="dummy1b" presStyleCnt="0"/>
      <dgm:spPr/>
    </dgm:pt>
    <dgm:pt modelId="{D9B4673B-FB08-40EA-A99F-3F77EB6A50A3}" type="pres">
      <dgm:prSet presAssocID="{5FCC7E3B-76F1-4FD6-A43D-C9EDEDD43C74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F575C5-913D-4B2F-B1C8-649653B5239A}" type="pres">
      <dgm:prSet presAssocID="{5FCC7E3B-76F1-4FD6-A43D-C9EDEDD43C74}" presName="wedge2" presStyleLbl="node1" presStyleIdx="1" presStyleCnt="6"/>
      <dgm:spPr/>
      <dgm:t>
        <a:bodyPr/>
        <a:lstStyle/>
        <a:p>
          <a:endParaRPr lang="ru-RU"/>
        </a:p>
      </dgm:t>
    </dgm:pt>
    <dgm:pt modelId="{9A37419E-CF39-4B65-A43B-9AB0D27EC696}" type="pres">
      <dgm:prSet presAssocID="{5FCC7E3B-76F1-4FD6-A43D-C9EDEDD43C74}" presName="dummy2a" presStyleCnt="0"/>
      <dgm:spPr/>
    </dgm:pt>
    <dgm:pt modelId="{5C1F8519-CD58-4892-9FBA-3F6665F5B1AA}" type="pres">
      <dgm:prSet presAssocID="{5FCC7E3B-76F1-4FD6-A43D-C9EDEDD43C74}" presName="dummy2b" presStyleCnt="0"/>
      <dgm:spPr/>
    </dgm:pt>
    <dgm:pt modelId="{B6C36B9D-ED83-4C70-85B8-2380E9A08694}" type="pres">
      <dgm:prSet presAssocID="{5FCC7E3B-76F1-4FD6-A43D-C9EDEDD43C74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B1BED1-B1C6-47E3-B971-D0D9148A2AAD}" type="pres">
      <dgm:prSet presAssocID="{5FCC7E3B-76F1-4FD6-A43D-C9EDEDD43C74}" presName="wedge3" presStyleLbl="node1" presStyleIdx="2" presStyleCnt="6"/>
      <dgm:spPr/>
      <dgm:t>
        <a:bodyPr/>
        <a:lstStyle/>
        <a:p>
          <a:endParaRPr lang="ru-RU"/>
        </a:p>
      </dgm:t>
    </dgm:pt>
    <dgm:pt modelId="{F1F0BFA7-C587-48BF-BE67-E66A1DEB0A0E}" type="pres">
      <dgm:prSet presAssocID="{5FCC7E3B-76F1-4FD6-A43D-C9EDEDD43C74}" presName="dummy3a" presStyleCnt="0"/>
      <dgm:spPr/>
    </dgm:pt>
    <dgm:pt modelId="{FD7D6AA0-2339-4D97-AC22-9E02718CA7C7}" type="pres">
      <dgm:prSet presAssocID="{5FCC7E3B-76F1-4FD6-A43D-C9EDEDD43C74}" presName="dummy3b" presStyleCnt="0"/>
      <dgm:spPr/>
    </dgm:pt>
    <dgm:pt modelId="{ABB22B39-03AD-4742-B6D3-BDE45F88869B}" type="pres">
      <dgm:prSet presAssocID="{5FCC7E3B-76F1-4FD6-A43D-C9EDEDD43C74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9F09BB-F40C-46D1-A3B2-BA7EED488BFA}" type="pres">
      <dgm:prSet presAssocID="{5FCC7E3B-76F1-4FD6-A43D-C9EDEDD43C74}" presName="wedge4" presStyleLbl="node1" presStyleIdx="3" presStyleCnt="6"/>
      <dgm:spPr/>
      <dgm:t>
        <a:bodyPr/>
        <a:lstStyle/>
        <a:p>
          <a:endParaRPr lang="ru-RU"/>
        </a:p>
      </dgm:t>
    </dgm:pt>
    <dgm:pt modelId="{0A7C577B-1FE4-4116-8991-F95BA7979598}" type="pres">
      <dgm:prSet presAssocID="{5FCC7E3B-76F1-4FD6-A43D-C9EDEDD43C74}" presName="dummy4a" presStyleCnt="0"/>
      <dgm:spPr/>
    </dgm:pt>
    <dgm:pt modelId="{07FB0273-60ED-4734-BCB2-A864F079AF4D}" type="pres">
      <dgm:prSet presAssocID="{5FCC7E3B-76F1-4FD6-A43D-C9EDEDD43C74}" presName="dummy4b" presStyleCnt="0"/>
      <dgm:spPr/>
    </dgm:pt>
    <dgm:pt modelId="{CCE9F117-A25B-4090-8C16-E4FE9AC4E796}" type="pres">
      <dgm:prSet presAssocID="{5FCC7E3B-76F1-4FD6-A43D-C9EDEDD43C74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C1A8BB-BA46-476B-9DE1-1E4C3AB0A4CB}" type="pres">
      <dgm:prSet presAssocID="{5FCC7E3B-76F1-4FD6-A43D-C9EDEDD43C74}" presName="wedge5" presStyleLbl="node1" presStyleIdx="4" presStyleCnt="6"/>
      <dgm:spPr/>
      <dgm:t>
        <a:bodyPr/>
        <a:lstStyle/>
        <a:p>
          <a:endParaRPr lang="ru-RU"/>
        </a:p>
      </dgm:t>
    </dgm:pt>
    <dgm:pt modelId="{F69DC78A-C22F-45AD-BF20-0C851A07E26B}" type="pres">
      <dgm:prSet presAssocID="{5FCC7E3B-76F1-4FD6-A43D-C9EDEDD43C74}" presName="dummy5a" presStyleCnt="0"/>
      <dgm:spPr/>
    </dgm:pt>
    <dgm:pt modelId="{DE2C81C4-62D1-42DE-A093-A94B94CABB70}" type="pres">
      <dgm:prSet presAssocID="{5FCC7E3B-76F1-4FD6-A43D-C9EDEDD43C74}" presName="dummy5b" presStyleCnt="0"/>
      <dgm:spPr/>
    </dgm:pt>
    <dgm:pt modelId="{715B8FAC-AF5B-486C-ADD5-CFC02C1EEDFA}" type="pres">
      <dgm:prSet presAssocID="{5FCC7E3B-76F1-4FD6-A43D-C9EDEDD43C74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D715D6-216C-4019-B7AA-B38CA6060364}" type="pres">
      <dgm:prSet presAssocID="{5FCC7E3B-76F1-4FD6-A43D-C9EDEDD43C74}" presName="wedge6" presStyleLbl="node1" presStyleIdx="5" presStyleCnt="6"/>
      <dgm:spPr/>
      <dgm:t>
        <a:bodyPr/>
        <a:lstStyle/>
        <a:p>
          <a:endParaRPr lang="ru-RU"/>
        </a:p>
      </dgm:t>
    </dgm:pt>
    <dgm:pt modelId="{6AAB951C-4C3B-49EA-BF6F-E67D2A5BEF2D}" type="pres">
      <dgm:prSet presAssocID="{5FCC7E3B-76F1-4FD6-A43D-C9EDEDD43C74}" presName="dummy6a" presStyleCnt="0"/>
      <dgm:spPr/>
    </dgm:pt>
    <dgm:pt modelId="{886145E9-CF21-40F9-96B4-D9762BC1F44C}" type="pres">
      <dgm:prSet presAssocID="{5FCC7E3B-76F1-4FD6-A43D-C9EDEDD43C74}" presName="dummy6b" presStyleCnt="0"/>
      <dgm:spPr/>
    </dgm:pt>
    <dgm:pt modelId="{08644D9A-B34E-4A5B-B6D3-4E02D97ED653}" type="pres">
      <dgm:prSet presAssocID="{5FCC7E3B-76F1-4FD6-A43D-C9EDEDD43C74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552EBE-25B9-46FA-96F7-A7E0B38A291F}" type="pres">
      <dgm:prSet presAssocID="{8DCFCD0D-50AC-48A5-84AE-7DB37489FC04}" presName="arrowWedge1" presStyleLbl="fgSibTrans2D1" presStyleIdx="0" presStyleCnt="6"/>
      <dgm:spPr/>
    </dgm:pt>
    <dgm:pt modelId="{8D0EFC79-438C-459E-A500-DFA1434BA55A}" type="pres">
      <dgm:prSet presAssocID="{1D919C4A-4C4A-4326-984D-FFAEEF479BA7}" presName="arrowWedge2" presStyleLbl="fgSibTrans2D1" presStyleIdx="1" presStyleCnt="6"/>
      <dgm:spPr/>
    </dgm:pt>
    <dgm:pt modelId="{D8FF8602-8716-4418-88B2-94AD80ACC554}" type="pres">
      <dgm:prSet presAssocID="{7916587E-91BB-452C-B775-18185E525556}" presName="arrowWedge3" presStyleLbl="fgSibTrans2D1" presStyleIdx="2" presStyleCnt="6"/>
      <dgm:spPr/>
    </dgm:pt>
    <dgm:pt modelId="{82B2692F-06B9-40A2-97EA-1ACAC1CDCED2}" type="pres">
      <dgm:prSet presAssocID="{7A851EB7-1338-4FC3-96DB-2DAD315AEF9C}" presName="arrowWedge4" presStyleLbl="fgSibTrans2D1" presStyleIdx="3" presStyleCnt="6"/>
      <dgm:spPr/>
    </dgm:pt>
    <dgm:pt modelId="{B109D673-B5CA-4235-A85E-B8466E276077}" type="pres">
      <dgm:prSet presAssocID="{7B53C46E-F307-4921-B49B-237ADFD0A957}" presName="arrowWedge5" presStyleLbl="fgSibTrans2D1" presStyleIdx="4" presStyleCnt="6"/>
      <dgm:spPr/>
    </dgm:pt>
    <dgm:pt modelId="{2CC22F42-9823-4BC3-9A52-5345CC9BEE94}" type="pres">
      <dgm:prSet presAssocID="{C82672D9-FA1E-4C67-9841-3517F9BA752F}" presName="arrowWedge6" presStyleLbl="fgSibTrans2D1" presStyleIdx="5" presStyleCnt="6"/>
      <dgm:spPr/>
    </dgm:pt>
  </dgm:ptLst>
  <dgm:cxnLst>
    <dgm:cxn modelId="{90AF9BA2-C9D9-42D6-9319-A8EC98D68700}" srcId="{5FCC7E3B-76F1-4FD6-A43D-C9EDEDD43C74}" destId="{017A1B8D-E9E9-4261-9BE2-69F830B4CB97}" srcOrd="2" destOrd="0" parTransId="{B12704CF-48D2-4F5F-AE61-5E4E44B617A0}" sibTransId="{7916587E-91BB-452C-B775-18185E525556}"/>
    <dgm:cxn modelId="{D22394BB-C5E7-48B1-A5A1-A3D9CA2608DB}" type="presOf" srcId="{2E3AB181-F9DE-4F00-8992-F201333DE1B4}" destId="{A6C1A8BB-BA46-476B-9DE1-1E4C3AB0A4CB}" srcOrd="0" destOrd="0" presId="urn:microsoft.com/office/officeart/2005/8/layout/cycle8"/>
    <dgm:cxn modelId="{BFF3C5C0-7BAA-46B6-837B-6807B3CB1543}" type="presOf" srcId="{66F86F6E-35FC-431D-AD0E-DA35A68642A6}" destId="{A80FC9F9-BF21-4AF3-8F76-AE061BCB49C0}" srcOrd="0" destOrd="0" presId="urn:microsoft.com/office/officeart/2005/8/layout/cycle8"/>
    <dgm:cxn modelId="{35A30A4C-4332-4F9F-99B0-50B00EBD2981}" srcId="{5FCC7E3B-76F1-4FD6-A43D-C9EDEDD43C74}" destId="{66F86F6E-35FC-431D-AD0E-DA35A68642A6}" srcOrd="0" destOrd="0" parTransId="{02F6C8FF-A9FA-4F8F-87BF-CB0D56D2711A}" sibTransId="{8DCFCD0D-50AC-48A5-84AE-7DB37489FC04}"/>
    <dgm:cxn modelId="{C0A4707F-41F0-43FF-BF25-CE9DF34CAC8A}" srcId="{5FCC7E3B-76F1-4FD6-A43D-C9EDEDD43C74}" destId="{2E3AB181-F9DE-4F00-8992-F201333DE1B4}" srcOrd="4" destOrd="0" parTransId="{246AA9E7-F507-47D4-BC76-7B9BC122FF81}" sibTransId="{7B53C46E-F307-4921-B49B-237ADFD0A957}"/>
    <dgm:cxn modelId="{AAA491C5-9FC1-49E4-90D8-215C86FB77AA}" type="presOf" srcId="{AC4EEBD5-7248-4381-905F-D45D1493792A}" destId="{6E9F09BB-F40C-46D1-A3B2-BA7EED488BFA}" srcOrd="0" destOrd="0" presId="urn:microsoft.com/office/officeart/2005/8/layout/cycle8"/>
    <dgm:cxn modelId="{BE52A60E-4561-492A-9176-545FFC56BAE2}" type="presOf" srcId="{66F86F6E-35FC-431D-AD0E-DA35A68642A6}" destId="{D9B4673B-FB08-40EA-A99F-3F77EB6A50A3}" srcOrd="1" destOrd="0" presId="urn:microsoft.com/office/officeart/2005/8/layout/cycle8"/>
    <dgm:cxn modelId="{90FDB025-1D07-4E08-B192-4AB144504BD2}" type="presOf" srcId="{70F6067C-520E-44DB-A410-16C0B2A61F61}" destId="{74D715D6-216C-4019-B7AA-B38CA6060364}" srcOrd="0" destOrd="0" presId="urn:microsoft.com/office/officeart/2005/8/layout/cycle8"/>
    <dgm:cxn modelId="{7E85D925-F607-4883-B5F3-C4B6535D795E}" type="presOf" srcId="{5C34E17B-C304-4937-8D2B-7DD9E625A8F6}" destId="{B6C36B9D-ED83-4C70-85B8-2380E9A08694}" srcOrd="1" destOrd="0" presId="urn:microsoft.com/office/officeart/2005/8/layout/cycle8"/>
    <dgm:cxn modelId="{A89CE2CD-A64D-4C1D-8D91-2127C9E3E75D}" type="presOf" srcId="{5C34E17B-C304-4937-8D2B-7DD9E625A8F6}" destId="{9DF575C5-913D-4B2F-B1C8-649653B5239A}" srcOrd="0" destOrd="0" presId="urn:microsoft.com/office/officeart/2005/8/layout/cycle8"/>
    <dgm:cxn modelId="{8ACC6D15-F148-4683-B7D8-09C42F0A17D9}" srcId="{5FCC7E3B-76F1-4FD6-A43D-C9EDEDD43C74}" destId="{5C34E17B-C304-4937-8D2B-7DD9E625A8F6}" srcOrd="1" destOrd="0" parTransId="{8B1EC7C3-0DB2-464F-A55B-C2D64E31C17C}" sibTransId="{1D919C4A-4C4A-4326-984D-FFAEEF479BA7}"/>
    <dgm:cxn modelId="{91383D40-B657-4D93-9241-C5E63043A5D4}" type="presOf" srcId="{017A1B8D-E9E9-4261-9BE2-69F830B4CB97}" destId="{ABB22B39-03AD-4742-B6D3-BDE45F88869B}" srcOrd="1" destOrd="0" presId="urn:microsoft.com/office/officeart/2005/8/layout/cycle8"/>
    <dgm:cxn modelId="{661A50C7-58B9-4CDB-B38A-648F169E7DE7}" type="presOf" srcId="{5FCC7E3B-76F1-4FD6-A43D-C9EDEDD43C74}" destId="{CDFF9473-630E-40F8-8B88-4ABC015D51B6}" srcOrd="0" destOrd="0" presId="urn:microsoft.com/office/officeart/2005/8/layout/cycle8"/>
    <dgm:cxn modelId="{B1DFBBF4-FA48-442D-9EC0-9703C89E8057}" srcId="{5FCC7E3B-76F1-4FD6-A43D-C9EDEDD43C74}" destId="{AC4EEBD5-7248-4381-905F-D45D1493792A}" srcOrd="3" destOrd="0" parTransId="{F4C6F12D-168B-4DA4-8A06-6213ACCCBC59}" sibTransId="{7A851EB7-1338-4FC3-96DB-2DAD315AEF9C}"/>
    <dgm:cxn modelId="{D7E678C0-63B9-479C-954E-883DB7505FE7}" srcId="{5FCC7E3B-76F1-4FD6-A43D-C9EDEDD43C74}" destId="{70F6067C-520E-44DB-A410-16C0B2A61F61}" srcOrd="5" destOrd="0" parTransId="{17BF327B-EC23-4F2C-9EE2-2532EC06B2EF}" sibTransId="{C82672D9-FA1E-4C67-9841-3517F9BA752F}"/>
    <dgm:cxn modelId="{7C2A11F0-EAE1-45EE-AD64-D06DE1F3D29C}" type="presOf" srcId="{70F6067C-520E-44DB-A410-16C0B2A61F61}" destId="{08644D9A-B34E-4A5B-B6D3-4E02D97ED653}" srcOrd="1" destOrd="0" presId="urn:microsoft.com/office/officeart/2005/8/layout/cycle8"/>
    <dgm:cxn modelId="{B8010C54-4015-42CD-BB76-EB340F79E4D0}" type="presOf" srcId="{017A1B8D-E9E9-4261-9BE2-69F830B4CB97}" destId="{28B1BED1-B1C6-47E3-B971-D0D9148A2AAD}" srcOrd="0" destOrd="0" presId="urn:microsoft.com/office/officeart/2005/8/layout/cycle8"/>
    <dgm:cxn modelId="{69C35D73-EE96-427D-AA57-068286A95F8F}" type="presOf" srcId="{2E3AB181-F9DE-4F00-8992-F201333DE1B4}" destId="{715B8FAC-AF5B-486C-ADD5-CFC02C1EEDFA}" srcOrd="1" destOrd="0" presId="urn:microsoft.com/office/officeart/2005/8/layout/cycle8"/>
    <dgm:cxn modelId="{4DF1E555-E4C4-4DBD-B3B4-30A008B08504}" type="presOf" srcId="{AC4EEBD5-7248-4381-905F-D45D1493792A}" destId="{CCE9F117-A25B-4090-8C16-E4FE9AC4E796}" srcOrd="1" destOrd="0" presId="urn:microsoft.com/office/officeart/2005/8/layout/cycle8"/>
    <dgm:cxn modelId="{68F504CC-61C6-4CC6-A974-15D31BCCA04A}" type="presParOf" srcId="{CDFF9473-630E-40F8-8B88-4ABC015D51B6}" destId="{A80FC9F9-BF21-4AF3-8F76-AE061BCB49C0}" srcOrd="0" destOrd="0" presId="urn:microsoft.com/office/officeart/2005/8/layout/cycle8"/>
    <dgm:cxn modelId="{643E3F58-2D89-40B1-A736-9300FCAF61D8}" type="presParOf" srcId="{CDFF9473-630E-40F8-8B88-4ABC015D51B6}" destId="{1F79E28C-37EF-4CD8-8590-DD36BEF1DB8F}" srcOrd="1" destOrd="0" presId="urn:microsoft.com/office/officeart/2005/8/layout/cycle8"/>
    <dgm:cxn modelId="{9602BD0F-BA80-41C2-BBC7-BFE98DED139D}" type="presParOf" srcId="{CDFF9473-630E-40F8-8B88-4ABC015D51B6}" destId="{A2912926-2CAF-496B-A574-1CF315AA419C}" srcOrd="2" destOrd="0" presId="urn:microsoft.com/office/officeart/2005/8/layout/cycle8"/>
    <dgm:cxn modelId="{B4885397-00ED-46CE-A56D-33CA4CEC5DFC}" type="presParOf" srcId="{CDFF9473-630E-40F8-8B88-4ABC015D51B6}" destId="{D9B4673B-FB08-40EA-A99F-3F77EB6A50A3}" srcOrd="3" destOrd="0" presId="urn:microsoft.com/office/officeart/2005/8/layout/cycle8"/>
    <dgm:cxn modelId="{B3C6CA7C-6202-4D64-8E5D-EB37897AFF66}" type="presParOf" srcId="{CDFF9473-630E-40F8-8B88-4ABC015D51B6}" destId="{9DF575C5-913D-4B2F-B1C8-649653B5239A}" srcOrd="4" destOrd="0" presId="urn:microsoft.com/office/officeart/2005/8/layout/cycle8"/>
    <dgm:cxn modelId="{6E8547DD-B722-4E3E-A0F2-74E3A52649CE}" type="presParOf" srcId="{CDFF9473-630E-40F8-8B88-4ABC015D51B6}" destId="{9A37419E-CF39-4B65-A43B-9AB0D27EC696}" srcOrd="5" destOrd="0" presId="urn:microsoft.com/office/officeart/2005/8/layout/cycle8"/>
    <dgm:cxn modelId="{632E137F-71BB-4AC6-A0B6-0F9111E7E66D}" type="presParOf" srcId="{CDFF9473-630E-40F8-8B88-4ABC015D51B6}" destId="{5C1F8519-CD58-4892-9FBA-3F6665F5B1AA}" srcOrd="6" destOrd="0" presId="urn:microsoft.com/office/officeart/2005/8/layout/cycle8"/>
    <dgm:cxn modelId="{98911F02-6DD0-4459-B15C-8C98D55AEED4}" type="presParOf" srcId="{CDFF9473-630E-40F8-8B88-4ABC015D51B6}" destId="{B6C36B9D-ED83-4C70-85B8-2380E9A08694}" srcOrd="7" destOrd="0" presId="urn:microsoft.com/office/officeart/2005/8/layout/cycle8"/>
    <dgm:cxn modelId="{1B428487-603C-40EA-8280-D47CF8834003}" type="presParOf" srcId="{CDFF9473-630E-40F8-8B88-4ABC015D51B6}" destId="{28B1BED1-B1C6-47E3-B971-D0D9148A2AAD}" srcOrd="8" destOrd="0" presId="urn:microsoft.com/office/officeart/2005/8/layout/cycle8"/>
    <dgm:cxn modelId="{B47692DC-6BEE-457D-97B4-BFF18FD64636}" type="presParOf" srcId="{CDFF9473-630E-40F8-8B88-4ABC015D51B6}" destId="{F1F0BFA7-C587-48BF-BE67-E66A1DEB0A0E}" srcOrd="9" destOrd="0" presId="urn:microsoft.com/office/officeart/2005/8/layout/cycle8"/>
    <dgm:cxn modelId="{57F72A05-5D6E-4A88-9F87-C8795E6FFB0A}" type="presParOf" srcId="{CDFF9473-630E-40F8-8B88-4ABC015D51B6}" destId="{FD7D6AA0-2339-4D97-AC22-9E02718CA7C7}" srcOrd="10" destOrd="0" presId="urn:microsoft.com/office/officeart/2005/8/layout/cycle8"/>
    <dgm:cxn modelId="{64BB8701-C3AF-40C7-927C-30291379918E}" type="presParOf" srcId="{CDFF9473-630E-40F8-8B88-4ABC015D51B6}" destId="{ABB22B39-03AD-4742-B6D3-BDE45F88869B}" srcOrd="11" destOrd="0" presId="urn:microsoft.com/office/officeart/2005/8/layout/cycle8"/>
    <dgm:cxn modelId="{F46009F6-3242-4CDD-954F-A8DA478402AE}" type="presParOf" srcId="{CDFF9473-630E-40F8-8B88-4ABC015D51B6}" destId="{6E9F09BB-F40C-46D1-A3B2-BA7EED488BFA}" srcOrd="12" destOrd="0" presId="urn:microsoft.com/office/officeart/2005/8/layout/cycle8"/>
    <dgm:cxn modelId="{28472622-4C2C-4A6E-8257-4F9E18DFC2A7}" type="presParOf" srcId="{CDFF9473-630E-40F8-8B88-4ABC015D51B6}" destId="{0A7C577B-1FE4-4116-8991-F95BA7979598}" srcOrd="13" destOrd="0" presId="urn:microsoft.com/office/officeart/2005/8/layout/cycle8"/>
    <dgm:cxn modelId="{E470E4D9-C65E-4BC1-8429-FF33F98B74B0}" type="presParOf" srcId="{CDFF9473-630E-40F8-8B88-4ABC015D51B6}" destId="{07FB0273-60ED-4734-BCB2-A864F079AF4D}" srcOrd="14" destOrd="0" presId="urn:microsoft.com/office/officeart/2005/8/layout/cycle8"/>
    <dgm:cxn modelId="{D8DB42B8-8D3C-4FBE-A5D4-6575B643B756}" type="presParOf" srcId="{CDFF9473-630E-40F8-8B88-4ABC015D51B6}" destId="{CCE9F117-A25B-4090-8C16-E4FE9AC4E796}" srcOrd="15" destOrd="0" presId="urn:microsoft.com/office/officeart/2005/8/layout/cycle8"/>
    <dgm:cxn modelId="{EDE62380-C5CE-4B38-841F-CFDCD5271A38}" type="presParOf" srcId="{CDFF9473-630E-40F8-8B88-4ABC015D51B6}" destId="{A6C1A8BB-BA46-476B-9DE1-1E4C3AB0A4CB}" srcOrd="16" destOrd="0" presId="urn:microsoft.com/office/officeart/2005/8/layout/cycle8"/>
    <dgm:cxn modelId="{FBD7A926-0C0D-4FC3-A8DE-6E901D0B3A1D}" type="presParOf" srcId="{CDFF9473-630E-40F8-8B88-4ABC015D51B6}" destId="{F69DC78A-C22F-45AD-BF20-0C851A07E26B}" srcOrd="17" destOrd="0" presId="urn:microsoft.com/office/officeart/2005/8/layout/cycle8"/>
    <dgm:cxn modelId="{8FEF35AD-702D-4539-AD67-CF026239D8AE}" type="presParOf" srcId="{CDFF9473-630E-40F8-8B88-4ABC015D51B6}" destId="{DE2C81C4-62D1-42DE-A093-A94B94CABB70}" srcOrd="18" destOrd="0" presId="urn:microsoft.com/office/officeart/2005/8/layout/cycle8"/>
    <dgm:cxn modelId="{B4E2431F-7739-4682-B020-F5125A60DEB9}" type="presParOf" srcId="{CDFF9473-630E-40F8-8B88-4ABC015D51B6}" destId="{715B8FAC-AF5B-486C-ADD5-CFC02C1EEDFA}" srcOrd="19" destOrd="0" presId="urn:microsoft.com/office/officeart/2005/8/layout/cycle8"/>
    <dgm:cxn modelId="{0D5BF488-7420-479E-BB5F-08DFC6366871}" type="presParOf" srcId="{CDFF9473-630E-40F8-8B88-4ABC015D51B6}" destId="{74D715D6-216C-4019-B7AA-B38CA6060364}" srcOrd="20" destOrd="0" presId="urn:microsoft.com/office/officeart/2005/8/layout/cycle8"/>
    <dgm:cxn modelId="{4249607B-CE1F-4D70-B9EF-073ACD4BB420}" type="presParOf" srcId="{CDFF9473-630E-40F8-8B88-4ABC015D51B6}" destId="{6AAB951C-4C3B-49EA-BF6F-E67D2A5BEF2D}" srcOrd="21" destOrd="0" presId="urn:microsoft.com/office/officeart/2005/8/layout/cycle8"/>
    <dgm:cxn modelId="{F43296ED-52BE-4AB9-8B6D-653D2DB62A2F}" type="presParOf" srcId="{CDFF9473-630E-40F8-8B88-4ABC015D51B6}" destId="{886145E9-CF21-40F9-96B4-D9762BC1F44C}" srcOrd="22" destOrd="0" presId="urn:microsoft.com/office/officeart/2005/8/layout/cycle8"/>
    <dgm:cxn modelId="{C4F4472F-B003-4A90-91D4-1B8272C3B2F4}" type="presParOf" srcId="{CDFF9473-630E-40F8-8B88-4ABC015D51B6}" destId="{08644D9A-B34E-4A5B-B6D3-4E02D97ED653}" srcOrd="23" destOrd="0" presId="urn:microsoft.com/office/officeart/2005/8/layout/cycle8"/>
    <dgm:cxn modelId="{275469FB-001C-44EF-9D66-21197D45D993}" type="presParOf" srcId="{CDFF9473-630E-40F8-8B88-4ABC015D51B6}" destId="{97552EBE-25B9-46FA-96F7-A7E0B38A291F}" srcOrd="24" destOrd="0" presId="urn:microsoft.com/office/officeart/2005/8/layout/cycle8"/>
    <dgm:cxn modelId="{06564BA9-E4D9-4D03-879D-D0C88FC074FD}" type="presParOf" srcId="{CDFF9473-630E-40F8-8B88-4ABC015D51B6}" destId="{8D0EFC79-438C-459E-A500-DFA1434BA55A}" srcOrd="25" destOrd="0" presId="urn:microsoft.com/office/officeart/2005/8/layout/cycle8"/>
    <dgm:cxn modelId="{96D2FECC-A89A-4406-828E-E90CE588A448}" type="presParOf" srcId="{CDFF9473-630E-40F8-8B88-4ABC015D51B6}" destId="{D8FF8602-8716-4418-88B2-94AD80ACC554}" srcOrd="26" destOrd="0" presId="urn:microsoft.com/office/officeart/2005/8/layout/cycle8"/>
    <dgm:cxn modelId="{03C4EE29-0886-4F0A-942C-E2AAAE5A8788}" type="presParOf" srcId="{CDFF9473-630E-40F8-8B88-4ABC015D51B6}" destId="{82B2692F-06B9-40A2-97EA-1ACAC1CDCED2}" srcOrd="27" destOrd="0" presId="urn:microsoft.com/office/officeart/2005/8/layout/cycle8"/>
    <dgm:cxn modelId="{6AF7DFDD-E3D1-47B0-BE4D-D56B6F4B4E04}" type="presParOf" srcId="{CDFF9473-630E-40F8-8B88-4ABC015D51B6}" destId="{B109D673-B5CA-4235-A85E-B8466E276077}" srcOrd="28" destOrd="0" presId="urn:microsoft.com/office/officeart/2005/8/layout/cycle8"/>
    <dgm:cxn modelId="{B8742ED7-1F1C-44E5-8151-D1050CFEA70C}" type="presParOf" srcId="{CDFF9473-630E-40F8-8B88-4ABC015D51B6}" destId="{2CC22F42-9823-4BC3-9A52-5345CC9BEE94}" srcOrd="2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395984-30AB-4B48-93A0-7E586213315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37CFDBD-6C54-430A-8194-A9D4ED23EFA3}">
      <dgm:prSet/>
      <dgm:spPr/>
      <dgm:t>
        <a:bodyPr/>
        <a:lstStyle/>
        <a:p>
          <a:pPr algn="ctr" rtl="0"/>
          <a:r>
            <a:rPr lang="ru-RU" b="1" baseline="0" dirty="0" smtClean="0"/>
            <a:t>Туризм</a:t>
          </a:r>
          <a:r>
            <a:rPr lang="ru-RU" baseline="0" dirty="0" smtClean="0"/>
            <a:t> - временные выезды (путешествия) граждан Российской Федерации, иностранных граждан и лиц без гражданства (далее - лица) с постоянного места жительства в лечебно-оздоровительных, рекреационных, познавательных, физкультурно-спортивных, профессионально-деловых и иных целях без занятия деятельностью, связанной с получением дохода от источников в стране (месте) временного пребывания. </a:t>
          </a:r>
          <a:r>
            <a:rPr lang="ru-RU" b="1" baseline="0" dirty="0" smtClean="0"/>
            <a:t>(в ред. Федерального закона от 03.07.2019 N 170-ФЗ)</a:t>
          </a:r>
          <a:endParaRPr lang="ru-RU" dirty="0"/>
        </a:p>
      </dgm:t>
    </dgm:pt>
    <dgm:pt modelId="{27FCC643-FB95-4E67-92BE-CDE54DFE4059}" type="parTrans" cxnId="{29708079-9E41-457C-8EB9-794A1816B3D9}">
      <dgm:prSet/>
      <dgm:spPr/>
      <dgm:t>
        <a:bodyPr/>
        <a:lstStyle/>
        <a:p>
          <a:endParaRPr lang="ru-RU"/>
        </a:p>
      </dgm:t>
    </dgm:pt>
    <dgm:pt modelId="{4174675A-9AE2-470E-8F3D-FB61A74753B5}" type="sibTrans" cxnId="{29708079-9E41-457C-8EB9-794A1816B3D9}">
      <dgm:prSet/>
      <dgm:spPr/>
      <dgm:t>
        <a:bodyPr/>
        <a:lstStyle/>
        <a:p>
          <a:endParaRPr lang="ru-RU"/>
        </a:p>
      </dgm:t>
    </dgm:pt>
    <dgm:pt modelId="{A8B86A51-276E-4057-B6E3-8AA38D0FB666}" type="pres">
      <dgm:prSet presAssocID="{88395984-30AB-4B48-93A0-7E586213315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C211A3D-D0A7-437A-87DB-D67BF0727630}" type="pres">
      <dgm:prSet presAssocID="{337CFDBD-6C54-430A-8194-A9D4ED23EFA3}" presName="thickLine" presStyleLbl="alignNode1" presStyleIdx="0" presStyleCnt="1"/>
      <dgm:spPr/>
    </dgm:pt>
    <dgm:pt modelId="{6737CAFF-71FA-4C7D-A4C5-F15C590DE707}" type="pres">
      <dgm:prSet presAssocID="{337CFDBD-6C54-430A-8194-A9D4ED23EFA3}" presName="horz1" presStyleCnt="0"/>
      <dgm:spPr/>
    </dgm:pt>
    <dgm:pt modelId="{244AFD27-4A86-4206-8E53-F342BBB61DC3}" type="pres">
      <dgm:prSet presAssocID="{337CFDBD-6C54-430A-8194-A9D4ED23EFA3}" presName="tx1" presStyleLbl="revTx" presStyleIdx="0" presStyleCnt="1"/>
      <dgm:spPr/>
      <dgm:t>
        <a:bodyPr/>
        <a:lstStyle/>
        <a:p>
          <a:endParaRPr lang="ru-RU"/>
        </a:p>
      </dgm:t>
    </dgm:pt>
    <dgm:pt modelId="{3994BBB0-BE02-4EBB-9B7F-E37F7D1C5CBD}" type="pres">
      <dgm:prSet presAssocID="{337CFDBD-6C54-430A-8194-A9D4ED23EFA3}" presName="vert1" presStyleCnt="0"/>
      <dgm:spPr/>
    </dgm:pt>
  </dgm:ptLst>
  <dgm:cxnLst>
    <dgm:cxn modelId="{518E9F15-0D43-4361-AA0B-5B0405BA441D}" type="presOf" srcId="{337CFDBD-6C54-430A-8194-A9D4ED23EFA3}" destId="{244AFD27-4A86-4206-8E53-F342BBB61DC3}" srcOrd="0" destOrd="0" presId="urn:microsoft.com/office/officeart/2008/layout/LinedList"/>
    <dgm:cxn modelId="{13DA5ABB-6802-4811-86E2-B5E0BB1A9E3D}" type="presOf" srcId="{88395984-30AB-4B48-93A0-7E586213315A}" destId="{A8B86A51-276E-4057-B6E3-8AA38D0FB666}" srcOrd="0" destOrd="0" presId="urn:microsoft.com/office/officeart/2008/layout/LinedList"/>
    <dgm:cxn modelId="{29708079-9E41-457C-8EB9-794A1816B3D9}" srcId="{88395984-30AB-4B48-93A0-7E586213315A}" destId="{337CFDBD-6C54-430A-8194-A9D4ED23EFA3}" srcOrd="0" destOrd="0" parTransId="{27FCC643-FB95-4E67-92BE-CDE54DFE4059}" sibTransId="{4174675A-9AE2-470E-8F3D-FB61A74753B5}"/>
    <dgm:cxn modelId="{1BE07F24-B160-4E02-ADB8-19512D2DBCB0}" type="presParOf" srcId="{A8B86A51-276E-4057-B6E3-8AA38D0FB666}" destId="{1C211A3D-D0A7-437A-87DB-D67BF0727630}" srcOrd="0" destOrd="0" presId="urn:microsoft.com/office/officeart/2008/layout/LinedList"/>
    <dgm:cxn modelId="{706D5BDA-56FD-47BB-956C-F42D1018C7FE}" type="presParOf" srcId="{A8B86A51-276E-4057-B6E3-8AA38D0FB666}" destId="{6737CAFF-71FA-4C7D-A4C5-F15C590DE707}" srcOrd="1" destOrd="0" presId="urn:microsoft.com/office/officeart/2008/layout/LinedList"/>
    <dgm:cxn modelId="{9ECBD9CC-65A8-465F-BEA2-4B38B6B0746B}" type="presParOf" srcId="{6737CAFF-71FA-4C7D-A4C5-F15C590DE707}" destId="{244AFD27-4A86-4206-8E53-F342BBB61DC3}" srcOrd="0" destOrd="0" presId="urn:microsoft.com/office/officeart/2008/layout/LinedList"/>
    <dgm:cxn modelId="{225F0CD1-099E-4E8C-902F-19728FA8CDB2}" type="presParOf" srcId="{6737CAFF-71FA-4C7D-A4C5-F15C590DE707}" destId="{3994BBB0-BE02-4EBB-9B7F-E37F7D1C5CB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594C35-2B66-4F27-A8C2-0EF87BE23F4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14030B-B8E6-425F-A20E-B6DB39B688E5}">
      <dgm:prSet/>
      <dgm:spPr/>
      <dgm:t>
        <a:bodyPr/>
        <a:lstStyle/>
        <a:p>
          <a:pPr rtl="0"/>
          <a:r>
            <a:rPr lang="ru-RU" baseline="0" dirty="0" smtClean="0"/>
            <a:t>До начала </a:t>
          </a:r>
          <a:r>
            <a:rPr lang="en-US" baseline="0" dirty="0" smtClean="0"/>
            <a:t>XIX</a:t>
          </a:r>
          <a:r>
            <a:rPr lang="ru-RU" baseline="0" dirty="0" smtClean="0"/>
            <a:t>в.- элитарный туризм</a:t>
          </a:r>
          <a:endParaRPr lang="ru-RU" dirty="0"/>
        </a:p>
      </dgm:t>
    </dgm:pt>
    <dgm:pt modelId="{A82FE4C6-A91E-46A4-AAF1-49358356EB2C}" type="parTrans" cxnId="{DC01A1A1-ED57-4E38-857C-8D6B51506EA4}">
      <dgm:prSet/>
      <dgm:spPr/>
      <dgm:t>
        <a:bodyPr/>
        <a:lstStyle/>
        <a:p>
          <a:endParaRPr lang="ru-RU"/>
        </a:p>
      </dgm:t>
    </dgm:pt>
    <dgm:pt modelId="{9AC3ECAA-0A44-4A8F-9BFE-D017C5924610}" type="sibTrans" cxnId="{DC01A1A1-ED57-4E38-857C-8D6B51506EA4}">
      <dgm:prSet/>
      <dgm:spPr/>
      <dgm:t>
        <a:bodyPr/>
        <a:lstStyle/>
        <a:p>
          <a:endParaRPr lang="ru-RU"/>
        </a:p>
      </dgm:t>
    </dgm:pt>
    <dgm:pt modelId="{968D4802-D4C6-4DD5-82C9-36E68F7A2214}">
      <dgm:prSet/>
      <dgm:spPr/>
      <dgm:t>
        <a:bodyPr/>
        <a:lstStyle/>
        <a:p>
          <a:pPr rtl="0"/>
          <a:r>
            <a:rPr lang="en-US" baseline="0" smtClean="0"/>
            <a:t>XIX</a:t>
          </a:r>
          <a:r>
            <a:rPr lang="ru-RU" baseline="0" smtClean="0"/>
            <a:t>в.- Первая мировая война</a:t>
          </a:r>
          <a:endParaRPr lang="ru-RU"/>
        </a:p>
      </dgm:t>
    </dgm:pt>
    <dgm:pt modelId="{BBE375DF-2610-4EFD-A5EB-469D405ECFAA}" type="parTrans" cxnId="{3EF0B834-29D7-480D-BB0D-6C5DB2CFF837}">
      <dgm:prSet/>
      <dgm:spPr/>
      <dgm:t>
        <a:bodyPr/>
        <a:lstStyle/>
        <a:p>
          <a:endParaRPr lang="ru-RU"/>
        </a:p>
      </dgm:t>
    </dgm:pt>
    <dgm:pt modelId="{B2CD41BB-1450-45C6-9E9E-F656A6AD381A}" type="sibTrans" cxnId="{3EF0B834-29D7-480D-BB0D-6C5DB2CFF837}">
      <dgm:prSet/>
      <dgm:spPr/>
      <dgm:t>
        <a:bodyPr/>
        <a:lstStyle/>
        <a:p>
          <a:endParaRPr lang="ru-RU"/>
        </a:p>
      </dgm:t>
    </dgm:pt>
    <dgm:pt modelId="{2379E257-9B21-4211-A512-DD3DC651BC50}">
      <dgm:prSet/>
      <dgm:spPr/>
      <dgm:t>
        <a:bodyPr/>
        <a:lstStyle/>
        <a:p>
          <a:pPr rtl="0"/>
          <a:r>
            <a:rPr lang="ru-RU" baseline="0" dirty="0" smtClean="0"/>
            <a:t>Период между двумя мировыми войнами — начало становления </a:t>
          </a:r>
          <a:r>
            <a:rPr lang="ru-RU" b="1" baseline="0" dirty="0" smtClean="0"/>
            <a:t>массового туризма</a:t>
          </a:r>
          <a:endParaRPr lang="ru-RU" dirty="0"/>
        </a:p>
      </dgm:t>
    </dgm:pt>
    <dgm:pt modelId="{32E6557B-F6AC-47ED-BF27-E72A8A2AA9CB}" type="parTrans" cxnId="{85B8D81E-A0B8-4E48-AC1C-D0A5EF370FE9}">
      <dgm:prSet/>
      <dgm:spPr/>
      <dgm:t>
        <a:bodyPr/>
        <a:lstStyle/>
        <a:p>
          <a:endParaRPr lang="ru-RU"/>
        </a:p>
      </dgm:t>
    </dgm:pt>
    <dgm:pt modelId="{A02C2D36-B8C6-421B-8D6B-CB664BDE3F94}" type="sibTrans" cxnId="{85B8D81E-A0B8-4E48-AC1C-D0A5EF370FE9}">
      <dgm:prSet/>
      <dgm:spPr/>
      <dgm:t>
        <a:bodyPr/>
        <a:lstStyle/>
        <a:p>
          <a:endParaRPr lang="ru-RU"/>
        </a:p>
      </dgm:t>
    </dgm:pt>
    <dgm:pt modelId="{EFEF28BF-3F93-4C2B-8E6B-BB6492E74E3A}">
      <dgm:prSet/>
      <dgm:spPr/>
      <dgm:t>
        <a:bodyPr/>
        <a:lstStyle/>
        <a:p>
          <a:pPr rtl="0"/>
          <a:r>
            <a:rPr lang="ru-RU" baseline="0" dirty="0" smtClean="0"/>
            <a:t>После Второй мировой войны — современный этап</a:t>
          </a:r>
          <a:endParaRPr lang="ru-RU" dirty="0"/>
        </a:p>
      </dgm:t>
    </dgm:pt>
    <dgm:pt modelId="{A76BB377-E36B-4441-BA0F-D7F4AC8B3F21}" type="parTrans" cxnId="{FA55EC72-C7F2-4A1D-B8DD-77C52DD41030}">
      <dgm:prSet/>
      <dgm:spPr/>
      <dgm:t>
        <a:bodyPr/>
        <a:lstStyle/>
        <a:p>
          <a:endParaRPr lang="ru-RU"/>
        </a:p>
      </dgm:t>
    </dgm:pt>
    <dgm:pt modelId="{2EDD2E9F-7DB7-4B51-98AA-25B87EC499C7}" type="sibTrans" cxnId="{FA55EC72-C7F2-4A1D-B8DD-77C52DD41030}">
      <dgm:prSet/>
      <dgm:spPr/>
      <dgm:t>
        <a:bodyPr/>
        <a:lstStyle/>
        <a:p>
          <a:endParaRPr lang="ru-RU"/>
        </a:p>
      </dgm:t>
    </dgm:pt>
    <dgm:pt modelId="{14B547F3-AD54-4407-B65C-AF24BA7FC7DF}" type="pres">
      <dgm:prSet presAssocID="{56594C35-2B66-4F27-A8C2-0EF87BE23F4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CFF0D0-84E6-47C7-9156-8985ED6A6F18}" type="pres">
      <dgm:prSet presAssocID="{56594C35-2B66-4F27-A8C2-0EF87BE23F46}" presName="arrow" presStyleLbl="bgShp" presStyleIdx="0" presStyleCnt="1"/>
      <dgm:spPr/>
    </dgm:pt>
    <dgm:pt modelId="{3FCF3226-9812-4D44-B348-E1AE6C1B54C1}" type="pres">
      <dgm:prSet presAssocID="{56594C35-2B66-4F27-A8C2-0EF87BE23F46}" presName="linearProcess" presStyleCnt="0"/>
      <dgm:spPr/>
    </dgm:pt>
    <dgm:pt modelId="{3DDF4337-C14C-4E5F-AAC2-1F43B3F7BACE}" type="pres">
      <dgm:prSet presAssocID="{DD14030B-B8E6-425F-A20E-B6DB39B688E5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A2A551-EFA0-451E-BFBD-63F1FE536389}" type="pres">
      <dgm:prSet presAssocID="{9AC3ECAA-0A44-4A8F-9BFE-D017C5924610}" presName="sibTrans" presStyleCnt="0"/>
      <dgm:spPr/>
    </dgm:pt>
    <dgm:pt modelId="{0508602E-766E-4276-8AA8-3513F4005596}" type="pres">
      <dgm:prSet presAssocID="{968D4802-D4C6-4DD5-82C9-36E68F7A2214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799898-5842-4F61-9FEB-399A0F958939}" type="pres">
      <dgm:prSet presAssocID="{B2CD41BB-1450-45C6-9E9E-F656A6AD381A}" presName="sibTrans" presStyleCnt="0"/>
      <dgm:spPr/>
    </dgm:pt>
    <dgm:pt modelId="{7D1C8ADF-C317-4728-9976-64970A2F190D}" type="pres">
      <dgm:prSet presAssocID="{2379E257-9B21-4211-A512-DD3DC651BC5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C031F0-92BE-4E1F-A378-10580140B7F1}" type="pres">
      <dgm:prSet presAssocID="{A02C2D36-B8C6-421B-8D6B-CB664BDE3F94}" presName="sibTrans" presStyleCnt="0"/>
      <dgm:spPr/>
    </dgm:pt>
    <dgm:pt modelId="{727A0761-FBA1-4481-B849-032EF8746F35}" type="pres">
      <dgm:prSet presAssocID="{EFEF28BF-3F93-4C2B-8E6B-BB6492E74E3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7F71A9-3AFF-49F8-89FD-6B6A0C6AA17F}" type="presOf" srcId="{968D4802-D4C6-4DD5-82C9-36E68F7A2214}" destId="{0508602E-766E-4276-8AA8-3513F4005596}" srcOrd="0" destOrd="0" presId="urn:microsoft.com/office/officeart/2005/8/layout/hProcess9"/>
    <dgm:cxn modelId="{85B8D81E-A0B8-4E48-AC1C-D0A5EF370FE9}" srcId="{56594C35-2B66-4F27-A8C2-0EF87BE23F46}" destId="{2379E257-9B21-4211-A512-DD3DC651BC50}" srcOrd="2" destOrd="0" parTransId="{32E6557B-F6AC-47ED-BF27-E72A8A2AA9CB}" sibTransId="{A02C2D36-B8C6-421B-8D6B-CB664BDE3F94}"/>
    <dgm:cxn modelId="{C124FF3C-FA99-4257-B0B1-74389E2E6247}" type="presOf" srcId="{56594C35-2B66-4F27-A8C2-0EF87BE23F46}" destId="{14B547F3-AD54-4407-B65C-AF24BA7FC7DF}" srcOrd="0" destOrd="0" presId="urn:microsoft.com/office/officeart/2005/8/layout/hProcess9"/>
    <dgm:cxn modelId="{F6ABCEE1-74D9-4E9A-A513-5C2410D7B0C7}" type="presOf" srcId="{EFEF28BF-3F93-4C2B-8E6B-BB6492E74E3A}" destId="{727A0761-FBA1-4481-B849-032EF8746F35}" srcOrd="0" destOrd="0" presId="urn:microsoft.com/office/officeart/2005/8/layout/hProcess9"/>
    <dgm:cxn modelId="{DC01A1A1-ED57-4E38-857C-8D6B51506EA4}" srcId="{56594C35-2B66-4F27-A8C2-0EF87BE23F46}" destId="{DD14030B-B8E6-425F-A20E-B6DB39B688E5}" srcOrd="0" destOrd="0" parTransId="{A82FE4C6-A91E-46A4-AAF1-49358356EB2C}" sibTransId="{9AC3ECAA-0A44-4A8F-9BFE-D017C5924610}"/>
    <dgm:cxn modelId="{3A3774CC-ACE2-4870-BE03-DBC7EDEFFF67}" type="presOf" srcId="{2379E257-9B21-4211-A512-DD3DC651BC50}" destId="{7D1C8ADF-C317-4728-9976-64970A2F190D}" srcOrd="0" destOrd="0" presId="urn:microsoft.com/office/officeart/2005/8/layout/hProcess9"/>
    <dgm:cxn modelId="{3EF0B834-29D7-480D-BB0D-6C5DB2CFF837}" srcId="{56594C35-2B66-4F27-A8C2-0EF87BE23F46}" destId="{968D4802-D4C6-4DD5-82C9-36E68F7A2214}" srcOrd="1" destOrd="0" parTransId="{BBE375DF-2610-4EFD-A5EB-469D405ECFAA}" sibTransId="{B2CD41BB-1450-45C6-9E9E-F656A6AD381A}"/>
    <dgm:cxn modelId="{F4DEF922-B443-4D85-A662-032E3CE5D16D}" type="presOf" srcId="{DD14030B-B8E6-425F-A20E-B6DB39B688E5}" destId="{3DDF4337-C14C-4E5F-AAC2-1F43B3F7BACE}" srcOrd="0" destOrd="0" presId="urn:microsoft.com/office/officeart/2005/8/layout/hProcess9"/>
    <dgm:cxn modelId="{FA55EC72-C7F2-4A1D-B8DD-77C52DD41030}" srcId="{56594C35-2B66-4F27-A8C2-0EF87BE23F46}" destId="{EFEF28BF-3F93-4C2B-8E6B-BB6492E74E3A}" srcOrd="3" destOrd="0" parTransId="{A76BB377-E36B-4441-BA0F-D7F4AC8B3F21}" sibTransId="{2EDD2E9F-7DB7-4B51-98AA-25B87EC499C7}"/>
    <dgm:cxn modelId="{19EC6433-B414-4FA9-9062-D56485EBCC0C}" type="presParOf" srcId="{14B547F3-AD54-4407-B65C-AF24BA7FC7DF}" destId="{76CFF0D0-84E6-47C7-9156-8985ED6A6F18}" srcOrd="0" destOrd="0" presId="urn:microsoft.com/office/officeart/2005/8/layout/hProcess9"/>
    <dgm:cxn modelId="{8AE9F024-FCEC-4488-ACA0-AE24A446486C}" type="presParOf" srcId="{14B547F3-AD54-4407-B65C-AF24BA7FC7DF}" destId="{3FCF3226-9812-4D44-B348-E1AE6C1B54C1}" srcOrd="1" destOrd="0" presId="urn:microsoft.com/office/officeart/2005/8/layout/hProcess9"/>
    <dgm:cxn modelId="{5E451896-8B25-4C0C-90AE-C8CCCDD2030B}" type="presParOf" srcId="{3FCF3226-9812-4D44-B348-E1AE6C1B54C1}" destId="{3DDF4337-C14C-4E5F-AAC2-1F43B3F7BACE}" srcOrd="0" destOrd="0" presId="urn:microsoft.com/office/officeart/2005/8/layout/hProcess9"/>
    <dgm:cxn modelId="{8D55EAAB-2B2B-4281-A425-25F8237C2F5A}" type="presParOf" srcId="{3FCF3226-9812-4D44-B348-E1AE6C1B54C1}" destId="{CCA2A551-EFA0-451E-BFBD-63F1FE536389}" srcOrd="1" destOrd="0" presId="urn:microsoft.com/office/officeart/2005/8/layout/hProcess9"/>
    <dgm:cxn modelId="{C009D7BA-B4F4-40CC-A1F5-CB1A9374E2B7}" type="presParOf" srcId="{3FCF3226-9812-4D44-B348-E1AE6C1B54C1}" destId="{0508602E-766E-4276-8AA8-3513F4005596}" srcOrd="2" destOrd="0" presId="urn:microsoft.com/office/officeart/2005/8/layout/hProcess9"/>
    <dgm:cxn modelId="{2AC2378F-EE4E-4DEE-97D0-F4385B9E27C9}" type="presParOf" srcId="{3FCF3226-9812-4D44-B348-E1AE6C1B54C1}" destId="{A2799898-5842-4F61-9FEB-399A0F958939}" srcOrd="3" destOrd="0" presId="urn:microsoft.com/office/officeart/2005/8/layout/hProcess9"/>
    <dgm:cxn modelId="{DF595E6B-30FA-4D18-8D9B-6D9736979840}" type="presParOf" srcId="{3FCF3226-9812-4D44-B348-E1AE6C1B54C1}" destId="{7D1C8ADF-C317-4728-9976-64970A2F190D}" srcOrd="4" destOrd="0" presId="urn:microsoft.com/office/officeart/2005/8/layout/hProcess9"/>
    <dgm:cxn modelId="{317818A4-8153-4827-83FC-0EF3D3083F30}" type="presParOf" srcId="{3FCF3226-9812-4D44-B348-E1AE6C1B54C1}" destId="{49C031F0-92BE-4E1F-A378-10580140B7F1}" srcOrd="5" destOrd="0" presId="urn:microsoft.com/office/officeart/2005/8/layout/hProcess9"/>
    <dgm:cxn modelId="{DDDA0140-F32F-4E81-A2B6-15100BE53294}" type="presParOf" srcId="{3FCF3226-9812-4D44-B348-E1AE6C1B54C1}" destId="{727A0761-FBA1-4481-B849-032EF8746F3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DD06EE-633F-431D-A871-98B62C954922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C2C0BE-F37E-4C4B-9EB2-5952F9933418}">
      <dgm:prSet/>
      <dgm:spPr/>
      <dgm:t>
        <a:bodyPr/>
        <a:lstStyle/>
        <a:p>
          <a:pPr algn="just" rtl="0"/>
          <a:r>
            <a:rPr lang="ru-RU" b="1" baseline="0" dirty="0" smtClean="0"/>
            <a:t>1954 г. ООН</a:t>
          </a:r>
          <a:r>
            <a:rPr lang="ru-RU" baseline="0" dirty="0" smtClean="0"/>
            <a:t>, туризм – это активный отдых, влияющий на укрепление здоровья, физическое развитие человека, связанный с передвижением за пределами постоянного места жительства.</a:t>
          </a:r>
          <a:endParaRPr lang="ru-RU" dirty="0"/>
        </a:p>
      </dgm:t>
    </dgm:pt>
    <dgm:pt modelId="{7E33463D-9A28-4D85-A1EE-E12C9D6B2882}" type="parTrans" cxnId="{381AFBB6-FD12-4293-BF2F-86F94D1410C4}">
      <dgm:prSet/>
      <dgm:spPr/>
      <dgm:t>
        <a:bodyPr/>
        <a:lstStyle/>
        <a:p>
          <a:endParaRPr lang="ru-RU"/>
        </a:p>
      </dgm:t>
    </dgm:pt>
    <dgm:pt modelId="{A3FDE562-0AE3-44AD-B9FD-80D9CEDC3694}" type="sibTrans" cxnId="{381AFBB6-FD12-4293-BF2F-86F94D1410C4}">
      <dgm:prSet/>
      <dgm:spPr/>
      <dgm:t>
        <a:bodyPr/>
        <a:lstStyle/>
        <a:p>
          <a:endParaRPr lang="ru-RU"/>
        </a:p>
      </dgm:t>
    </dgm:pt>
    <dgm:pt modelId="{DA7BA832-124B-40EC-9D41-702FBA1366DB}">
      <dgm:prSet/>
      <dgm:spPr/>
      <dgm:t>
        <a:bodyPr/>
        <a:lstStyle/>
        <a:p>
          <a:pPr algn="just" rtl="0"/>
          <a:r>
            <a:rPr lang="ru-RU" b="1" baseline="0" dirty="0" smtClean="0"/>
            <a:t>Академия туризма в Монте- Карло: </a:t>
          </a:r>
          <a:r>
            <a:rPr lang="ru-RU" baseline="0" dirty="0" smtClean="0"/>
            <a:t>Туризм – общее понятие для всех форм временного выезда людей с места постоянного жительства в оздоровительных целях, для удовлетворения познавательных интересов в свободное время или профессионально-деловых целей без занятий оплачиваемой деятельностью в месте временного пребывания.</a:t>
          </a:r>
          <a:endParaRPr lang="ru-RU" dirty="0"/>
        </a:p>
      </dgm:t>
    </dgm:pt>
    <dgm:pt modelId="{401F3556-3E7C-40B5-B7FC-9411527C46AC}" type="parTrans" cxnId="{3530B83C-70CE-49F0-9EBB-B61853BB57A7}">
      <dgm:prSet/>
      <dgm:spPr/>
      <dgm:t>
        <a:bodyPr/>
        <a:lstStyle/>
        <a:p>
          <a:endParaRPr lang="ru-RU"/>
        </a:p>
      </dgm:t>
    </dgm:pt>
    <dgm:pt modelId="{9CE21003-991A-40E1-8F5B-BE245B769738}" type="sibTrans" cxnId="{3530B83C-70CE-49F0-9EBB-B61853BB57A7}">
      <dgm:prSet/>
      <dgm:spPr/>
      <dgm:t>
        <a:bodyPr/>
        <a:lstStyle/>
        <a:p>
          <a:endParaRPr lang="ru-RU"/>
        </a:p>
      </dgm:t>
    </dgm:pt>
    <dgm:pt modelId="{86FB9F14-DA83-48C1-B016-6F277AB4E9A3}">
      <dgm:prSet/>
      <dgm:spPr/>
      <dgm:t>
        <a:bodyPr/>
        <a:lstStyle/>
        <a:p>
          <a:pPr algn="just" rtl="0"/>
          <a:r>
            <a:rPr lang="ru-RU" b="1" baseline="0" dirty="0" smtClean="0"/>
            <a:t>1993 г. Статистическая комиссия ООН</a:t>
          </a:r>
          <a:r>
            <a:rPr lang="ru-RU" baseline="0" dirty="0" smtClean="0"/>
            <a:t>, </a:t>
          </a:r>
          <a:r>
            <a:rPr lang="ru-RU" b="1" baseline="0" dirty="0" smtClean="0"/>
            <a:t>туризм</a:t>
          </a:r>
          <a:r>
            <a:rPr lang="ru-RU" b="0" baseline="0" dirty="0" smtClean="0"/>
            <a:t> охватывает деятельность лиц, которые путешествуют и осуществляют пребывание в местах, находящихся за пределами их обычной среды, в течение периода, не превышающего одного года подряд, с целью отдыха, деловыми и прочими целями.</a:t>
          </a:r>
          <a:endParaRPr lang="ru-RU" b="0" dirty="0"/>
        </a:p>
      </dgm:t>
    </dgm:pt>
    <dgm:pt modelId="{B692B0D7-D9B0-42A6-A834-27ABEBF6530E}" type="parTrans" cxnId="{2CE7DA06-EEB6-4E8B-895C-232856AC9D42}">
      <dgm:prSet/>
      <dgm:spPr/>
      <dgm:t>
        <a:bodyPr/>
        <a:lstStyle/>
        <a:p>
          <a:endParaRPr lang="ru-RU"/>
        </a:p>
      </dgm:t>
    </dgm:pt>
    <dgm:pt modelId="{0E38B141-3DDF-420C-978D-08A92A378CB9}" type="sibTrans" cxnId="{2CE7DA06-EEB6-4E8B-895C-232856AC9D42}">
      <dgm:prSet/>
      <dgm:spPr/>
      <dgm:t>
        <a:bodyPr/>
        <a:lstStyle/>
        <a:p>
          <a:endParaRPr lang="ru-RU"/>
        </a:p>
      </dgm:t>
    </dgm:pt>
    <dgm:pt modelId="{439437D7-80AF-421E-8448-A9B8D304ECD9}" type="pres">
      <dgm:prSet presAssocID="{16DD06EE-633F-431D-A871-98B62C954922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975E499B-8E46-405F-B845-7A786AA2BD32}" type="pres">
      <dgm:prSet presAssocID="{A4C2C0BE-F37E-4C4B-9EB2-5952F9933418}" presName="noChildren" presStyleCnt="0"/>
      <dgm:spPr/>
    </dgm:pt>
    <dgm:pt modelId="{D87D1441-10BF-4FE7-A934-BC1AF709274D}" type="pres">
      <dgm:prSet presAssocID="{A4C2C0BE-F37E-4C4B-9EB2-5952F9933418}" presName="gap" presStyleCnt="0"/>
      <dgm:spPr/>
    </dgm:pt>
    <dgm:pt modelId="{DD9888B5-6198-4F36-905E-2EB2925FA281}" type="pres">
      <dgm:prSet presAssocID="{A4C2C0BE-F37E-4C4B-9EB2-5952F9933418}" presName="medCircle2" presStyleLbl="vennNode1" presStyleIdx="0" presStyleCnt="3"/>
      <dgm:spPr/>
    </dgm:pt>
    <dgm:pt modelId="{E5D35C13-C03B-4500-944A-E71C69DA0F27}" type="pres">
      <dgm:prSet presAssocID="{A4C2C0BE-F37E-4C4B-9EB2-5952F9933418}" presName="txLvlOnly1" presStyleLbl="revTx" presStyleIdx="0" presStyleCnt="3"/>
      <dgm:spPr/>
      <dgm:t>
        <a:bodyPr/>
        <a:lstStyle/>
        <a:p>
          <a:endParaRPr lang="ru-RU"/>
        </a:p>
      </dgm:t>
    </dgm:pt>
    <dgm:pt modelId="{A7B17F2F-543E-4D99-83A2-30157206E7B1}" type="pres">
      <dgm:prSet presAssocID="{DA7BA832-124B-40EC-9D41-702FBA1366DB}" presName="noChildren" presStyleCnt="0"/>
      <dgm:spPr/>
    </dgm:pt>
    <dgm:pt modelId="{682E2544-4244-445B-AA66-B7B02437A813}" type="pres">
      <dgm:prSet presAssocID="{DA7BA832-124B-40EC-9D41-702FBA1366DB}" presName="gap" presStyleCnt="0"/>
      <dgm:spPr/>
    </dgm:pt>
    <dgm:pt modelId="{0E4F7268-66FB-4B95-863C-8C8780105441}" type="pres">
      <dgm:prSet presAssocID="{DA7BA832-124B-40EC-9D41-702FBA1366DB}" presName="medCircle2" presStyleLbl="vennNode1" presStyleIdx="1" presStyleCnt="3"/>
      <dgm:spPr/>
    </dgm:pt>
    <dgm:pt modelId="{C8816AB1-2E99-4DB4-8B12-A79A23B31AF2}" type="pres">
      <dgm:prSet presAssocID="{DA7BA832-124B-40EC-9D41-702FBA1366DB}" presName="txLvlOnly1" presStyleLbl="revTx" presStyleIdx="1" presStyleCnt="3"/>
      <dgm:spPr/>
      <dgm:t>
        <a:bodyPr/>
        <a:lstStyle/>
        <a:p>
          <a:endParaRPr lang="ru-RU"/>
        </a:p>
      </dgm:t>
    </dgm:pt>
    <dgm:pt modelId="{77F50D6C-BA10-4E98-B147-8B4E6859E06D}" type="pres">
      <dgm:prSet presAssocID="{86FB9F14-DA83-48C1-B016-6F277AB4E9A3}" presName="noChildren" presStyleCnt="0"/>
      <dgm:spPr/>
    </dgm:pt>
    <dgm:pt modelId="{2B5E01A5-ED68-450C-B3A1-261411E383DE}" type="pres">
      <dgm:prSet presAssocID="{86FB9F14-DA83-48C1-B016-6F277AB4E9A3}" presName="gap" presStyleCnt="0"/>
      <dgm:spPr/>
    </dgm:pt>
    <dgm:pt modelId="{618C83BD-FD9A-445F-8F48-B35176B481C8}" type="pres">
      <dgm:prSet presAssocID="{86FB9F14-DA83-48C1-B016-6F277AB4E9A3}" presName="medCircle2" presStyleLbl="vennNode1" presStyleIdx="2" presStyleCnt="3"/>
      <dgm:spPr/>
    </dgm:pt>
    <dgm:pt modelId="{93516A36-2DDA-4838-8CEE-208FB5E73CD3}" type="pres">
      <dgm:prSet presAssocID="{86FB9F14-DA83-48C1-B016-6F277AB4E9A3}" presName="txLvlOnly1" presStyleLbl="revTx" presStyleIdx="2" presStyleCnt="3"/>
      <dgm:spPr/>
      <dgm:t>
        <a:bodyPr/>
        <a:lstStyle/>
        <a:p>
          <a:endParaRPr lang="ru-RU"/>
        </a:p>
      </dgm:t>
    </dgm:pt>
  </dgm:ptLst>
  <dgm:cxnLst>
    <dgm:cxn modelId="{68E6E2AD-ACF0-4D7E-AD9D-D04B6BF95AF9}" type="presOf" srcId="{A4C2C0BE-F37E-4C4B-9EB2-5952F9933418}" destId="{E5D35C13-C03B-4500-944A-E71C69DA0F27}" srcOrd="0" destOrd="0" presId="urn:microsoft.com/office/officeart/2008/layout/VerticalCircleList"/>
    <dgm:cxn modelId="{381AFBB6-FD12-4293-BF2F-86F94D1410C4}" srcId="{16DD06EE-633F-431D-A871-98B62C954922}" destId="{A4C2C0BE-F37E-4C4B-9EB2-5952F9933418}" srcOrd="0" destOrd="0" parTransId="{7E33463D-9A28-4D85-A1EE-E12C9D6B2882}" sibTransId="{A3FDE562-0AE3-44AD-B9FD-80D9CEDC3694}"/>
    <dgm:cxn modelId="{2CE7DA06-EEB6-4E8B-895C-232856AC9D42}" srcId="{16DD06EE-633F-431D-A871-98B62C954922}" destId="{86FB9F14-DA83-48C1-B016-6F277AB4E9A3}" srcOrd="2" destOrd="0" parTransId="{B692B0D7-D9B0-42A6-A834-27ABEBF6530E}" sibTransId="{0E38B141-3DDF-420C-978D-08A92A378CB9}"/>
    <dgm:cxn modelId="{3530B83C-70CE-49F0-9EBB-B61853BB57A7}" srcId="{16DD06EE-633F-431D-A871-98B62C954922}" destId="{DA7BA832-124B-40EC-9D41-702FBA1366DB}" srcOrd="1" destOrd="0" parTransId="{401F3556-3E7C-40B5-B7FC-9411527C46AC}" sibTransId="{9CE21003-991A-40E1-8F5B-BE245B769738}"/>
    <dgm:cxn modelId="{64FB9D02-552C-4F8B-8140-5617F8FD2806}" type="presOf" srcId="{86FB9F14-DA83-48C1-B016-6F277AB4E9A3}" destId="{93516A36-2DDA-4838-8CEE-208FB5E73CD3}" srcOrd="0" destOrd="0" presId="urn:microsoft.com/office/officeart/2008/layout/VerticalCircleList"/>
    <dgm:cxn modelId="{5CE886B3-9CFE-4E00-A052-876846BE172B}" type="presOf" srcId="{DA7BA832-124B-40EC-9D41-702FBA1366DB}" destId="{C8816AB1-2E99-4DB4-8B12-A79A23B31AF2}" srcOrd="0" destOrd="0" presId="urn:microsoft.com/office/officeart/2008/layout/VerticalCircleList"/>
    <dgm:cxn modelId="{16988D55-3AF1-4827-A403-C9B287966C82}" type="presOf" srcId="{16DD06EE-633F-431D-A871-98B62C954922}" destId="{439437D7-80AF-421E-8448-A9B8D304ECD9}" srcOrd="0" destOrd="0" presId="urn:microsoft.com/office/officeart/2008/layout/VerticalCircleList"/>
    <dgm:cxn modelId="{8F9E4EEF-DB41-446F-8FFF-E901EDE99D90}" type="presParOf" srcId="{439437D7-80AF-421E-8448-A9B8D304ECD9}" destId="{975E499B-8E46-405F-B845-7A786AA2BD32}" srcOrd="0" destOrd="0" presId="urn:microsoft.com/office/officeart/2008/layout/VerticalCircleList"/>
    <dgm:cxn modelId="{0FF8DEBA-ACDE-4EFE-A65D-57E0169CE966}" type="presParOf" srcId="{975E499B-8E46-405F-B845-7A786AA2BD32}" destId="{D87D1441-10BF-4FE7-A934-BC1AF709274D}" srcOrd="0" destOrd="0" presId="urn:microsoft.com/office/officeart/2008/layout/VerticalCircleList"/>
    <dgm:cxn modelId="{952116AA-B720-4DAB-B0F8-334F19105DC5}" type="presParOf" srcId="{975E499B-8E46-405F-B845-7A786AA2BD32}" destId="{DD9888B5-6198-4F36-905E-2EB2925FA281}" srcOrd="1" destOrd="0" presId="urn:microsoft.com/office/officeart/2008/layout/VerticalCircleList"/>
    <dgm:cxn modelId="{BC2938DE-D840-419E-8307-38D0AFBCEB10}" type="presParOf" srcId="{975E499B-8E46-405F-B845-7A786AA2BD32}" destId="{E5D35C13-C03B-4500-944A-E71C69DA0F27}" srcOrd="2" destOrd="0" presId="urn:microsoft.com/office/officeart/2008/layout/VerticalCircleList"/>
    <dgm:cxn modelId="{496C4DF5-2F09-4B5C-AB66-E2C8589B06BB}" type="presParOf" srcId="{439437D7-80AF-421E-8448-A9B8D304ECD9}" destId="{A7B17F2F-543E-4D99-83A2-30157206E7B1}" srcOrd="1" destOrd="0" presId="urn:microsoft.com/office/officeart/2008/layout/VerticalCircleList"/>
    <dgm:cxn modelId="{371A6679-C850-4B04-87B0-38699E7065E2}" type="presParOf" srcId="{A7B17F2F-543E-4D99-83A2-30157206E7B1}" destId="{682E2544-4244-445B-AA66-B7B02437A813}" srcOrd="0" destOrd="0" presId="urn:microsoft.com/office/officeart/2008/layout/VerticalCircleList"/>
    <dgm:cxn modelId="{B76C031C-8B33-4654-A05A-42DCB394F56A}" type="presParOf" srcId="{A7B17F2F-543E-4D99-83A2-30157206E7B1}" destId="{0E4F7268-66FB-4B95-863C-8C8780105441}" srcOrd="1" destOrd="0" presId="urn:microsoft.com/office/officeart/2008/layout/VerticalCircleList"/>
    <dgm:cxn modelId="{9AD1B600-C441-4185-BFAD-1AF5001EC67E}" type="presParOf" srcId="{A7B17F2F-543E-4D99-83A2-30157206E7B1}" destId="{C8816AB1-2E99-4DB4-8B12-A79A23B31AF2}" srcOrd="2" destOrd="0" presId="urn:microsoft.com/office/officeart/2008/layout/VerticalCircleList"/>
    <dgm:cxn modelId="{BCA589A6-A3A7-40F9-BB82-464DA7B6A24C}" type="presParOf" srcId="{439437D7-80AF-421E-8448-A9B8D304ECD9}" destId="{77F50D6C-BA10-4E98-B147-8B4E6859E06D}" srcOrd="2" destOrd="0" presId="urn:microsoft.com/office/officeart/2008/layout/VerticalCircleList"/>
    <dgm:cxn modelId="{DAB2013C-C9A7-4B9E-B6EB-42B932CD12AD}" type="presParOf" srcId="{77F50D6C-BA10-4E98-B147-8B4E6859E06D}" destId="{2B5E01A5-ED68-450C-B3A1-261411E383DE}" srcOrd="0" destOrd="0" presId="urn:microsoft.com/office/officeart/2008/layout/VerticalCircleList"/>
    <dgm:cxn modelId="{F471927C-0EE6-43B7-849F-520C19571F73}" type="presParOf" srcId="{77F50D6C-BA10-4E98-B147-8B4E6859E06D}" destId="{618C83BD-FD9A-445F-8F48-B35176B481C8}" srcOrd="1" destOrd="0" presId="urn:microsoft.com/office/officeart/2008/layout/VerticalCircleList"/>
    <dgm:cxn modelId="{EECFD493-7BB1-41C9-A59A-F725F66988BC}" type="presParOf" srcId="{77F50D6C-BA10-4E98-B147-8B4E6859E06D}" destId="{93516A36-2DDA-4838-8CEE-208FB5E73CD3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BBB662-70BC-4BF0-918C-7D8CF436DEA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2DB09E1-0E62-4AB1-91C6-1D1A6C26EF68}">
      <dgm:prSet/>
      <dgm:spPr/>
      <dgm:t>
        <a:bodyPr/>
        <a:lstStyle/>
        <a:p>
          <a:pPr rtl="0"/>
          <a:r>
            <a:rPr lang="ru-RU" baseline="0" dirty="0" smtClean="0"/>
            <a:t>выезд за пределы обычной среды; </a:t>
          </a:r>
          <a:endParaRPr lang="ru-RU" dirty="0"/>
        </a:p>
      </dgm:t>
    </dgm:pt>
    <dgm:pt modelId="{96397CDE-9429-448C-AE66-21B2AAE14FAB}" type="parTrans" cxnId="{BB590CA5-49D2-4F88-950F-08EFA633492F}">
      <dgm:prSet/>
      <dgm:spPr/>
      <dgm:t>
        <a:bodyPr/>
        <a:lstStyle/>
        <a:p>
          <a:endParaRPr lang="ru-RU"/>
        </a:p>
      </dgm:t>
    </dgm:pt>
    <dgm:pt modelId="{6D3BFC51-8923-4078-AEE3-C7659DAEB3DE}" type="sibTrans" cxnId="{BB590CA5-49D2-4F88-950F-08EFA633492F}">
      <dgm:prSet/>
      <dgm:spPr/>
      <dgm:t>
        <a:bodyPr/>
        <a:lstStyle/>
        <a:p>
          <a:endParaRPr lang="ru-RU"/>
        </a:p>
      </dgm:t>
    </dgm:pt>
    <dgm:pt modelId="{7FDC80ED-D33E-441E-B3A2-90FD9ED7BA2E}">
      <dgm:prSet/>
      <dgm:spPr/>
      <dgm:t>
        <a:bodyPr/>
        <a:lstStyle/>
        <a:p>
          <a:pPr rtl="0"/>
          <a:r>
            <a:rPr lang="ru-RU" baseline="0" smtClean="0"/>
            <a:t>временный характер передвижения; </a:t>
          </a:r>
          <a:endParaRPr lang="ru-RU"/>
        </a:p>
      </dgm:t>
    </dgm:pt>
    <dgm:pt modelId="{29AF22BC-E0C2-4384-9504-EBDA6F4B9D63}" type="parTrans" cxnId="{231856DE-494A-49B2-9703-89D7091F0676}">
      <dgm:prSet/>
      <dgm:spPr/>
      <dgm:t>
        <a:bodyPr/>
        <a:lstStyle/>
        <a:p>
          <a:endParaRPr lang="ru-RU"/>
        </a:p>
      </dgm:t>
    </dgm:pt>
    <dgm:pt modelId="{4AAC0A17-AC13-4E79-88C0-0CCF867108F2}" type="sibTrans" cxnId="{231856DE-494A-49B2-9703-89D7091F0676}">
      <dgm:prSet/>
      <dgm:spPr/>
      <dgm:t>
        <a:bodyPr/>
        <a:lstStyle/>
        <a:p>
          <a:endParaRPr lang="ru-RU"/>
        </a:p>
      </dgm:t>
    </dgm:pt>
    <dgm:pt modelId="{210FAC63-3BAF-4B4E-8187-FAC454BAD452}">
      <dgm:prSet/>
      <dgm:spPr/>
      <dgm:t>
        <a:bodyPr/>
        <a:lstStyle/>
        <a:p>
          <a:pPr rtl="0"/>
          <a:r>
            <a:rPr lang="ru-RU" baseline="0" smtClean="0"/>
            <a:t>цели поездки.</a:t>
          </a:r>
          <a:endParaRPr lang="ru-RU"/>
        </a:p>
      </dgm:t>
    </dgm:pt>
    <dgm:pt modelId="{3CED4A57-1B77-40D1-B822-688C142D8A5A}" type="parTrans" cxnId="{6E04C58E-25B9-4088-9375-882C924C0FFF}">
      <dgm:prSet/>
      <dgm:spPr/>
      <dgm:t>
        <a:bodyPr/>
        <a:lstStyle/>
        <a:p>
          <a:endParaRPr lang="ru-RU"/>
        </a:p>
      </dgm:t>
    </dgm:pt>
    <dgm:pt modelId="{9CB6AE12-F210-40B4-9CA8-89505BD2A408}" type="sibTrans" cxnId="{6E04C58E-25B9-4088-9375-882C924C0FFF}">
      <dgm:prSet/>
      <dgm:spPr/>
      <dgm:t>
        <a:bodyPr/>
        <a:lstStyle/>
        <a:p>
          <a:endParaRPr lang="ru-RU"/>
        </a:p>
      </dgm:t>
    </dgm:pt>
    <dgm:pt modelId="{3EC9C268-B1FA-4D14-AB8E-D6D795A30BDE}" type="pres">
      <dgm:prSet presAssocID="{45BBB662-70BC-4BF0-918C-7D8CF436DEA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772F1C-42D3-40B9-8DE3-8F77FB1C10E2}" type="pres">
      <dgm:prSet presAssocID="{A2DB09E1-0E62-4AB1-91C6-1D1A6C26EF6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A73307-941E-4D7C-A89B-4262C04C7052}" type="pres">
      <dgm:prSet presAssocID="{6D3BFC51-8923-4078-AEE3-C7659DAEB3DE}" presName="spacer" presStyleCnt="0"/>
      <dgm:spPr/>
    </dgm:pt>
    <dgm:pt modelId="{2F5DDBEC-71F0-4C98-A988-CBDB582F4A14}" type="pres">
      <dgm:prSet presAssocID="{7FDC80ED-D33E-441E-B3A2-90FD9ED7BA2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9B6066-1075-485C-BB1C-CC58E5F94484}" type="pres">
      <dgm:prSet presAssocID="{4AAC0A17-AC13-4E79-88C0-0CCF867108F2}" presName="spacer" presStyleCnt="0"/>
      <dgm:spPr/>
    </dgm:pt>
    <dgm:pt modelId="{FE328D20-F85D-42D5-BAD7-AC736FF18B42}" type="pres">
      <dgm:prSet presAssocID="{210FAC63-3BAF-4B4E-8187-FAC454BAD45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04C58E-25B9-4088-9375-882C924C0FFF}" srcId="{45BBB662-70BC-4BF0-918C-7D8CF436DEAB}" destId="{210FAC63-3BAF-4B4E-8187-FAC454BAD452}" srcOrd="2" destOrd="0" parTransId="{3CED4A57-1B77-40D1-B822-688C142D8A5A}" sibTransId="{9CB6AE12-F210-40B4-9CA8-89505BD2A408}"/>
    <dgm:cxn modelId="{BB590CA5-49D2-4F88-950F-08EFA633492F}" srcId="{45BBB662-70BC-4BF0-918C-7D8CF436DEAB}" destId="{A2DB09E1-0E62-4AB1-91C6-1D1A6C26EF68}" srcOrd="0" destOrd="0" parTransId="{96397CDE-9429-448C-AE66-21B2AAE14FAB}" sibTransId="{6D3BFC51-8923-4078-AEE3-C7659DAEB3DE}"/>
    <dgm:cxn modelId="{D2776C67-4438-4AFE-B968-A5A6E1762C3C}" type="presOf" srcId="{45BBB662-70BC-4BF0-918C-7D8CF436DEAB}" destId="{3EC9C268-B1FA-4D14-AB8E-D6D795A30BDE}" srcOrd="0" destOrd="0" presId="urn:microsoft.com/office/officeart/2005/8/layout/vList2"/>
    <dgm:cxn modelId="{3386E8A8-E1DB-40E5-B2E0-96020645EFEE}" type="presOf" srcId="{7FDC80ED-D33E-441E-B3A2-90FD9ED7BA2E}" destId="{2F5DDBEC-71F0-4C98-A988-CBDB582F4A14}" srcOrd="0" destOrd="0" presId="urn:microsoft.com/office/officeart/2005/8/layout/vList2"/>
    <dgm:cxn modelId="{231856DE-494A-49B2-9703-89D7091F0676}" srcId="{45BBB662-70BC-4BF0-918C-7D8CF436DEAB}" destId="{7FDC80ED-D33E-441E-B3A2-90FD9ED7BA2E}" srcOrd="1" destOrd="0" parTransId="{29AF22BC-E0C2-4384-9504-EBDA6F4B9D63}" sibTransId="{4AAC0A17-AC13-4E79-88C0-0CCF867108F2}"/>
    <dgm:cxn modelId="{15790C1F-5F7D-4EB9-99E3-92262D4F9AD9}" type="presOf" srcId="{210FAC63-3BAF-4B4E-8187-FAC454BAD452}" destId="{FE328D20-F85D-42D5-BAD7-AC736FF18B42}" srcOrd="0" destOrd="0" presId="urn:microsoft.com/office/officeart/2005/8/layout/vList2"/>
    <dgm:cxn modelId="{FDA3E1C1-3149-45FF-AADF-2CC4958A3A80}" type="presOf" srcId="{A2DB09E1-0E62-4AB1-91C6-1D1A6C26EF68}" destId="{01772F1C-42D3-40B9-8DE3-8F77FB1C10E2}" srcOrd="0" destOrd="0" presId="urn:microsoft.com/office/officeart/2005/8/layout/vList2"/>
    <dgm:cxn modelId="{57D91887-517F-4EA5-B2EE-19812E016B8F}" type="presParOf" srcId="{3EC9C268-B1FA-4D14-AB8E-D6D795A30BDE}" destId="{01772F1C-42D3-40B9-8DE3-8F77FB1C10E2}" srcOrd="0" destOrd="0" presId="urn:microsoft.com/office/officeart/2005/8/layout/vList2"/>
    <dgm:cxn modelId="{E734AB86-88EB-4D53-956E-CD61B06E4CB9}" type="presParOf" srcId="{3EC9C268-B1FA-4D14-AB8E-D6D795A30BDE}" destId="{49A73307-941E-4D7C-A89B-4262C04C7052}" srcOrd="1" destOrd="0" presId="urn:microsoft.com/office/officeart/2005/8/layout/vList2"/>
    <dgm:cxn modelId="{6AB04869-0A5F-4B3F-9B58-8853B3DFE867}" type="presParOf" srcId="{3EC9C268-B1FA-4D14-AB8E-D6D795A30BDE}" destId="{2F5DDBEC-71F0-4C98-A988-CBDB582F4A14}" srcOrd="2" destOrd="0" presId="urn:microsoft.com/office/officeart/2005/8/layout/vList2"/>
    <dgm:cxn modelId="{82FB7F7D-20D3-43FD-A0CB-09A3DC6965DA}" type="presParOf" srcId="{3EC9C268-B1FA-4D14-AB8E-D6D795A30BDE}" destId="{D89B6066-1075-485C-BB1C-CC58E5F94484}" srcOrd="3" destOrd="0" presId="urn:microsoft.com/office/officeart/2005/8/layout/vList2"/>
    <dgm:cxn modelId="{3157ACE1-FF75-4059-A574-CEE6DFB5FE4C}" type="presParOf" srcId="{3EC9C268-B1FA-4D14-AB8E-D6D795A30BDE}" destId="{FE328D20-F85D-42D5-BAD7-AC736FF18B4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3991108-1342-46D5-82F9-76C71ED063FA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4B4F176-EF95-409C-92D0-5EE83964D525}">
      <dgm:prSet custT="1"/>
      <dgm:spPr/>
      <dgm:t>
        <a:bodyPr/>
        <a:lstStyle/>
        <a:p>
          <a:pPr rtl="0"/>
          <a:r>
            <a:rPr lang="ru-RU" sz="2000" baseline="0" dirty="0" smtClean="0"/>
            <a:t>Досуг, рекреация и отдых</a:t>
          </a:r>
          <a:endParaRPr lang="ru-RU" sz="2000" dirty="0"/>
        </a:p>
      </dgm:t>
    </dgm:pt>
    <dgm:pt modelId="{4A2B07E6-478B-4369-9700-A2D527875903}" type="parTrans" cxnId="{CD5208CA-1B3F-4A44-9F9C-4E1E6CB11637}">
      <dgm:prSet/>
      <dgm:spPr/>
      <dgm:t>
        <a:bodyPr/>
        <a:lstStyle/>
        <a:p>
          <a:endParaRPr lang="ru-RU"/>
        </a:p>
      </dgm:t>
    </dgm:pt>
    <dgm:pt modelId="{4F44C97C-C296-4ADD-903E-D1607955B767}" type="sibTrans" cxnId="{CD5208CA-1B3F-4A44-9F9C-4E1E6CB11637}">
      <dgm:prSet/>
      <dgm:spPr/>
      <dgm:t>
        <a:bodyPr/>
        <a:lstStyle/>
        <a:p>
          <a:endParaRPr lang="ru-RU"/>
        </a:p>
      </dgm:t>
    </dgm:pt>
    <dgm:pt modelId="{C35DA4D2-3C4D-47A9-AFD7-EB8890A95D26}">
      <dgm:prSet custT="1"/>
      <dgm:spPr/>
      <dgm:t>
        <a:bodyPr/>
        <a:lstStyle/>
        <a:p>
          <a:pPr rtl="0"/>
          <a:r>
            <a:rPr lang="ru-RU" sz="2000" baseline="0" dirty="0" smtClean="0"/>
            <a:t>Посещение знакомых и родственников</a:t>
          </a:r>
          <a:endParaRPr lang="ru-RU" sz="2000" dirty="0"/>
        </a:p>
      </dgm:t>
    </dgm:pt>
    <dgm:pt modelId="{98AEFDDB-3FCA-473D-99A5-157EB3409A56}" type="parTrans" cxnId="{5ADBCD14-DF42-4CAA-AA48-F56337B0A3C3}">
      <dgm:prSet/>
      <dgm:spPr/>
      <dgm:t>
        <a:bodyPr/>
        <a:lstStyle/>
        <a:p>
          <a:endParaRPr lang="ru-RU"/>
        </a:p>
      </dgm:t>
    </dgm:pt>
    <dgm:pt modelId="{A66B54BA-BD67-4F2A-8D69-9844FAA872FF}" type="sibTrans" cxnId="{5ADBCD14-DF42-4CAA-AA48-F56337B0A3C3}">
      <dgm:prSet/>
      <dgm:spPr/>
      <dgm:t>
        <a:bodyPr/>
        <a:lstStyle/>
        <a:p>
          <a:endParaRPr lang="ru-RU"/>
        </a:p>
      </dgm:t>
    </dgm:pt>
    <dgm:pt modelId="{912AAA60-6A6D-43DB-A301-A04783EF9C6E}">
      <dgm:prSet custT="1"/>
      <dgm:spPr/>
      <dgm:t>
        <a:bodyPr/>
        <a:lstStyle/>
        <a:p>
          <a:pPr rtl="0"/>
          <a:r>
            <a:rPr lang="ru-RU" sz="2000" baseline="0" dirty="0" smtClean="0"/>
            <a:t>Деловые и профессиональные цели</a:t>
          </a:r>
          <a:endParaRPr lang="ru-RU" sz="2000" dirty="0"/>
        </a:p>
      </dgm:t>
    </dgm:pt>
    <dgm:pt modelId="{3DDA46B3-4F41-4806-BAD0-84DF987853DA}" type="parTrans" cxnId="{171CFEC1-B004-4ADF-B31E-EDDAAFFC6E72}">
      <dgm:prSet/>
      <dgm:spPr/>
      <dgm:t>
        <a:bodyPr/>
        <a:lstStyle/>
        <a:p>
          <a:endParaRPr lang="ru-RU"/>
        </a:p>
      </dgm:t>
    </dgm:pt>
    <dgm:pt modelId="{DC9A6DE5-DD8D-4E94-92B2-B3C0E1434873}" type="sibTrans" cxnId="{171CFEC1-B004-4ADF-B31E-EDDAAFFC6E72}">
      <dgm:prSet/>
      <dgm:spPr/>
      <dgm:t>
        <a:bodyPr/>
        <a:lstStyle/>
        <a:p>
          <a:endParaRPr lang="ru-RU"/>
        </a:p>
      </dgm:t>
    </dgm:pt>
    <dgm:pt modelId="{5F75F620-0049-46ED-8002-F44E4713A79F}">
      <dgm:prSet custT="1"/>
      <dgm:spPr/>
      <dgm:t>
        <a:bodyPr/>
        <a:lstStyle/>
        <a:p>
          <a:pPr rtl="0"/>
          <a:r>
            <a:rPr lang="ru-RU" sz="2400" baseline="0" dirty="0" smtClean="0"/>
            <a:t>Лечение</a:t>
          </a:r>
          <a:endParaRPr lang="ru-RU" sz="2400" dirty="0"/>
        </a:p>
      </dgm:t>
    </dgm:pt>
    <dgm:pt modelId="{768E4E95-00CF-427F-9B99-55CBCD6DC929}" type="parTrans" cxnId="{D17197DD-C02C-4E9D-BA11-F8E75062A589}">
      <dgm:prSet/>
      <dgm:spPr/>
      <dgm:t>
        <a:bodyPr/>
        <a:lstStyle/>
        <a:p>
          <a:endParaRPr lang="ru-RU"/>
        </a:p>
      </dgm:t>
    </dgm:pt>
    <dgm:pt modelId="{071EE94A-0AEA-446A-85CE-BDBE14AE698B}" type="sibTrans" cxnId="{D17197DD-C02C-4E9D-BA11-F8E75062A589}">
      <dgm:prSet/>
      <dgm:spPr/>
      <dgm:t>
        <a:bodyPr/>
        <a:lstStyle/>
        <a:p>
          <a:endParaRPr lang="ru-RU"/>
        </a:p>
      </dgm:t>
    </dgm:pt>
    <dgm:pt modelId="{B55272A6-5AB6-498A-A71F-4F4A74D39DF2}">
      <dgm:prSet custT="1"/>
      <dgm:spPr/>
      <dgm:t>
        <a:bodyPr/>
        <a:lstStyle/>
        <a:p>
          <a:pPr rtl="0"/>
          <a:r>
            <a:rPr lang="ru-RU" sz="2400" baseline="0" dirty="0" smtClean="0"/>
            <a:t>Религия и паломничество</a:t>
          </a:r>
          <a:endParaRPr lang="ru-RU" sz="2400" dirty="0"/>
        </a:p>
      </dgm:t>
    </dgm:pt>
    <dgm:pt modelId="{988682A8-DC6B-418A-9C16-D43644EE65A0}" type="parTrans" cxnId="{DF4E08BF-A588-4380-82A7-45DB151FCEB9}">
      <dgm:prSet/>
      <dgm:spPr/>
      <dgm:t>
        <a:bodyPr/>
        <a:lstStyle/>
        <a:p>
          <a:endParaRPr lang="ru-RU"/>
        </a:p>
      </dgm:t>
    </dgm:pt>
    <dgm:pt modelId="{EC7EB5C3-1BFD-48BE-8D5E-527971ABF912}" type="sibTrans" cxnId="{DF4E08BF-A588-4380-82A7-45DB151FCEB9}">
      <dgm:prSet/>
      <dgm:spPr/>
      <dgm:t>
        <a:bodyPr/>
        <a:lstStyle/>
        <a:p>
          <a:endParaRPr lang="ru-RU"/>
        </a:p>
      </dgm:t>
    </dgm:pt>
    <dgm:pt modelId="{53481CD0-22D4-4A49-A703-13BC807D73FB}">
      <dgm:prSet custT="1"/>
      <dgm:spPr/>
      <dgm:t>
        <a:bodyPr/>
        <a:lstStyle/>
        <a:p>
          <a:pPr rtl="0"/>
          <a:r>
            <a:rPr lang="ru-RU" sz="2400" baseline="0" dirty="0" smtClean="0"/>
            <a:t>Прочие цели</a:t>
          </a:r>
          <a:endParaRPr lang="ru-RU" sz="2400" dirty="0"/>
        </a:p>
      </dgm:t>
    </dgm:pt>
    <dgm:pt modelId="{09B524B6-002D-454C-95DB-DFAD073B2C23}" type="parTrans" cxnId="{B86F654E-FF3C-4355-B940-328F8A92086C}">
      <dgm:prSet/>
      <dgm:spPr/>
      <dgm:t>
        <a:bodyPr/>
        <a:lstStyle/>
        <a:p>
          <a:endParaRPr lang="ru-RU"/>
        </a:p>
      </dgm:t>
    </dgm:pt>
    <dgm:pt modelId="{CCF3FF5E-EA82-48E6-A123-162390B92327}" type="sibTrans" cxnId="{B86F654E-FF3C-4355-B940-328F8A92086C}">
      <dgm:prSet/>
      <dgm:spPr/>
      <dgm:t>
        <a:bodyPr/>
        <a:lstStyle/>
        <a:p>
          <a:endParaRPr lang="ru-RU"/>
        </a:p>
      </dgm:t>
    </dgm:pt>
    <dgm:pt modelId="{20106D08-BF86-4099-8044-7949509CE2E5}" type="pres">
      <dgm:prSet presAssocID="{C3991108-1342-46D5-82F9-76C71ED063F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C678AE-6FB1-49C1-8EDA-DCFDD92F3ACA}" type="pres">
      <dgm:prSet presAssocID="{C3991108-1342-46D5-82F9-76C71ED063FA}" presName="wedge1" presStyleLbl="node1" presStyleIdx="0" presStyleCnt="6"/>
      <dgm:spPr/>
      <dgm:t>
        <a:bodyPr/>
        <a:lstStyle/>
        <a:p>
          <a:endParaRPr lang="ru-RU"/>
        </a:p>
      </dgm:t>
    </dgm:pt>
    <dgm:pt modelId="{0B6892AD-486E-43B6-A50F-E40F646BF6BE}" type="pres">
      <dgm:prSet presAssocID="{C3991108-1342-46D5-82F9-76C71ED063FA}" presName="dummy1a" presStyleCnt="0"/>
      <dgm:spPr/>
    </dgm:pt>
    <dgm:pt modelId="{D2BDD6F1-EAA6-4699-9EF3-93819F6C712E}" type="pres">
      <dgm:prSet presAssocID="{C3991108-1342-46D5-82F9-76C71ED063FA}" presName="dummy1b" presStyleCnt="0"/>
      <dgm:spPr/>
    </dgm:pt>
    <dgm:pt modelId="{25C309A7-4E99-4D95-8CA9-8A0F9A6A51B2}" type="pres">
      <dgm:prSet presAssocID="{C3991108-1342-46D5-82F9-76C71ED063FA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013510-C1FC-488B-BB10-865B81B44D5B}" type="pres">
      <dgm:prSet presAssocID="{C3991108-1342-46D5-82F9-76C71ED063FA}" presName="wedge2" presStyleLbl="node1" presStyleIdx="1" presStyleCnt="6"/>
      <dgm:spPr/>
      <dgm:t>
        <a:bodyPr/>
        <a:lstStyle/>
        <a:p>
          <a:endParaRPr lang="ru-RU"/>
        </a:p>
      </dgm:t>
    </dgm:pt>
    <dgm:pt modelId="{0924C17F-D5E5-47BB-94AE-6DF161E7DEE7}" type="pres">
      <dgm:prSet presAssocID="{C3991108-1342-46D5-82F9-76C71ED063FA}" presName="dummy2a" presStyleCnt="0"/>
      <dgm:spPr/>
    </dgm:pt>
    <dgm:pt modelId="{DF67A6FA-E1AF-4A78-BE50-076D3818D63E}" type="pres">
      <dgm:prSet presAssocID="{C3991108-1342-46D5-82F9-76C71ED063FA}" presName="dummy2b" presStyleCnt="0"/>
      <dgm:spPr/>
    </dgm:pt>
    <dgm:pt modelId="{32F560C7-83ED-43EE-A3C4-D6035E2E006E}" type="pres">
      <dgm:prSet presAssocID="{C3991108-1342-46D5-82F9-76C71ED063FA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7D8458-BDF7-4682-B955-5082E63E9F4A}" type="pres">
      <dgm:prSet presAssocID="{C3991108-1342-46D5-82F9-76C71ED063FA}" presName="wedge3" presStyleLbl="node1" presStyleIdx="2" presStyleCnt="6"/>
      <dgm:spPr/>
      <dgm:t>
        <a:bodyPr/>
        <a:lstStyle/>
        <a:p>
          <a:endParaRPr lang="ru-RU"/>
        </a:p>
      </dgm:t>
    </dgm:pt>
    <dgm:pt modelId="{C315862D-3AB2-4F82-92DB-F0B8F9668459}" type="pres">
      <dgm:prSet presAssocID="{C3991108-1342-46D5-82F9-76C71ED063FA}" presName="dummy3a" presStyleCnt="0"/>
      <dgm:spPr/>
    </dgm:pt>
    <dgm:pt modelId="{7979C9BE-3985-48CC-824B-C05F9C39882D}" type="pres">
      <dgm:prSet presAssocID="{C3991108-1342-46D5-82F9-76C71ED063FA}" presName="dummy3b" presStyleCnt="0"/>
      <dgm:spPr/>
    </dgm:pt>
    <dgm:pt modelId="{DC78E47E-D8C1-4DF9-9939-6F36CEBE4C25}" type="pres">
      <dgm:prSet presAssocID="{C3991108-1342-46D5-82F9-76C71ED063FA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B1BEB-D30C-4C29-8374-587351294A8C}" type="pres">
      <dgm:prSet presAssocID="{C3991108-1342-46D5-82F9-76C71ED063FA}" presName="wedge4" presStyleLbl="node1" presStyleIdx="3" presStyleCnt="6"/>
      <dgm:spPr/>
      <dgm:t>
        <a:bodyPr/>
        <a:lstStyle/>
        <a:p>
          <a:endParaRPr lang="ru-RU"/>
        </a:p>
      </dgm:t>
    </dgm:pt>
    <dgm:pt modelId="{4D5EAE48-036C-4490-AE1B-F8532E972D3E}" type="pres">
      <dgm:prSet presAssocID="{C3991108-1342-46D5-82F9-76C71ED063FA}" presName="dummy4a" presStyleCnt="0"/>
      <dgm:spPr/>
    </dgm:pt>
    <dgm:pt modelId="{3172795B-2B95-47D1-BD44-1968FF055AB4}" type="pres">
      <dgm:prSet presAssocID="{C3991108-1342-46D5-82F9-76C71ED063FA}" presName="dummy4b" presStyleCnt="0"/>
      <dgm:spPr/>
    </dgm:pt>
    <dgm:pt modelId="{47969CF8-EE8E-416F-803B-FE8202462847}" type="pres">
      <dgm:prSet presAssocID="{C3991108-1342-46D5-82F9-76C71ED063FA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837A88-14DD-41DB-99C9-FC15CAB15AA5}" type="pres">
      <dgm:prSet presAssocID="{C3991108-1342-46D5-82F9-76C71ED063FA}" presName="wedge5" presStyleLbl="node1" presStyleIdx="4" presStyleCnt="6"/>
      <dgm:spPr/>
      <dgm:t>
        <a:bodyPr/>
        <a:lstStyle/>
        <a:p>
          <a:endParaRPr lang="ru-RU"/>
        </a:p>
      </dgm:t>
    </dgm:pt>
    <dgm:pt modelId="{376202A3-BDCB-43C7-BBD9-E41F80C69FE4}" type="pres">
      <dgm:prSet presAssocID="{C3991108-1342-46D5-82F9-76C71ED063FA}" presName="dummy5a" presStyleCnt="0"/>
      <dgm:spPr/>
    </dgm:pt>
    <dgm:pt modelId="{522358FB-D396-4CA8-BAA8-6FB6D0E050FC}" type="pres">
      <dgm:prSet presAssocID="{C3991108-1342-46D5-82F9-76C71ED063FA}" presName="dummy5b" presStyleCnt="0"/>
      <dgm:spPr/>
    </dgm:pt>
    <dgm:pt modelId="{DC4E7882-B0F5-4B6E-9C5C-C3B0CB83F51D}" type="pres">
      <dgm:prSet presAssocID="{C3991108-1342-46D5-82F9-76C71ED063FA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154FCB-6AB2-41FD-836B-10DE8EE8BDF3}" type="pres">
      <dgm:prSet presAssocID="{C3991108-1342-46D5-82F9-76C71ED063FA}" presName="wedge6" presStyleLbl="node1" presStyleIdx="5" presStyleCnt="6"/>
      <dgm:spPr/>
      <dgm:t>
        <a:bodyPr/>
        <a:lstStyle/>
        <a:p>
          <a:endParaRPr lang="ru-RU"/>
        </a:p>
      </dgm:t>
    </dgm:pt>
    <dgm:pt modelId="{3893B7BF-4AE5-492B-B2F6-4B23160C1155}" type="pres">
      <dgm:prSet presAssocID="{C3991108-1342-46D5-82F9-76C71ED063FA}" presName="dummy6a" presStyleCnt="0"/>
      <dgm:spPr/>
    </dgm:pt>
    <dgm:pt modelId="{432E85DC-3717-4862-8FB5-7DA33EC7D21E}" type="pres">
      <dgm:prSet presAssocID="{C3991108-1342-46D5-82F9-76C71ED063FA}" presName="dummy6b" presStyleCnt="0"/>
      <dgm:spPr/>
    </dgm:pt>
    <dgm:pt modelId="{34AA5DD6-A31C-4F07-B702-97229780F970}" type="pres">
      <dgm:prSet presAssocID="{C3991108-1342-46D5-82F9-76C71ED063FA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152040-6905-49BE-82B8-FCAEAAF13F9A}" type="pres">
      <dgm:prSet presAssocID="{4F44C97C-C296-4ADD-903E-D1607955B767}" presName="arrowWedge1" presStyleLbl="fgSibTrans2D1" presStyleIdx="0" presStyleCnt="6"/>
      <dgm:spPr/>
    </dgm:pt>
    <dgm:pt modelId="{34F35701-9C7C-4406-8E18-4F67A0B4E3D8}" type="pres">
      <dgm:prSet presAssocID="{A66B54BA-BD67-4F2A-8D69-9844FAA872FF}" presName="arrowWedge2" presStyleLbl="fgSibTrans2D1" presStyleIdx="1" presStyleCnt="6"/>
      <dgm:spPr/>
    </dgm:pt>
    <dgm:pt modelId="{E5286BFB-61AD-4D86-864A-2F7FE81F8F98}" type="pres">
      <dgm:prSet presAssocID="{DC9A6DE5-DD8D-4E94-92B2-B3C0E1434873}" presName="arrowWedge3" presStyleLbl="fgSibTrans2D1" presStyleIdx="2" presStyleCnt="6"/>
      <dgm:spPr/>
    </dgm:pt>
    <dgm:pt modelId="{DC17E642-2E68-48CE-B80B-351232D7D3D0}" type="pres">
      <dgm:prSet presAssocID="{071EE94A-0AEA-446A-85CE-BDBE14AE698B}" presName="arrowWedge4" presStyleLbl="fgSibTrans2D1" presStyleIdx="3" presStyleCnt="6"/>
      <dgm:spPr/>
    </dgm:pt>
    <dgm:pt modelId="{E3696A74-C13C-467B-A477-B264FD8A91F2}" type="pres">
      <dgm:prSet presAssocID="{EC7EB5C3-1BFD-48BE-8D5E-527971ABF912}" presName="arrowWedge5" presStyleLbl="fgSibTrans2D1" presStyleIdx="4" presStyleCnt="6"/>
      <dgm:spPr/>
    </dgm:pt>
    <dgm:pt modelId="{49EC887A-E7FC-43BE-99F4-6D6EA3083CBA}" type="pres">
      <dgm:prSet presAssocID="{CCF3FF5E-EA82-48E6-A123-162390B92327}" presName="arrowWedge6" presStyleLbl="fgSibTrans2D1" presStyleIdx="5" presStyleCnt="6"/>
      <dgm:spPr/>
    </dgm:pt>
  </dgm:ptLst>
  <dgm:cxnLst>
    <dgm:cxn modelId="{DF4E08BF-A588-4380-82A7-45DB151FCEB9}" srcId="{C3991108-1342-46D5-82F9-76C71ED063FA}" destId="{B55272A6-5AB6-498A-A71F-4F4A74D39DF2}" srcOrd="4" destOrd="0" parTransId="{988682A8-DC6B-418A-9C16-D43644EE65A0}" sibTransId="{EC7EB5C3-1BFD-48BE-8D5E-527971ABF912}"/>
    <dgm:cxn modelId="{B0E1D534-A5E7-4A86-B51E-39421FD5B8D8}" type="presOf" srcId="{53481CD0-22D4-4A49-A703-13BC807D73FB}" destId="{34AA5DD6-A31C-4F07-B702-97229780F970}" srcOrd="1" destOrd="0" presId="urn:microsoft.com/office/officeart/2005/8/layout/cycle8"/>
    <dgm:cxn modelId="{D17197DD-C02C-4E9D-BA11-F8E75062A589}" srcId="{C3991108-1342-46D5-82F9-76C71ED063FA}" destId="{5F75F620-0049-46ED-8002-F44E4713A79F}" srcOrd="3" destOrd="0" parTransId="{768E4E95-00CF-427F-9B99-55CBCD6DC929}" sibTransId="{071EE94A-0AEA-446A-85CE-BDBE14AE698B}"/>
    <dgm:cxn modelId="{5ADBCD14-DF42-4CAA-AA48-F56337B0A3C3}" srcId="{C3991108-1342-46D5-82F9-76C71ED063FA}" destId="{C35DA4D2-3C4D-47A9-AFD7-EB8890A95D26}" srcOrd="1" destOrd="0" parTransId="{98AEFDDB-3FCA-473D-99A5-157EB3409A56}" sibTransId="{A66B54BA-BD67-4F2A-8D69-9844FAA872FF}"/>
    <dgm:cxn modelId="{812CE8B0-78F6-42BB-99BB-BE880BE76086}" type="presOf" srcId="{5F75F620-0049-46ED-8002-F44E4713A79F}" destId="{47969CF8-EE8E-416F-803B-FE8202462847}" srcOrd="1" destOrd="0" presId="urn:microsoft.com/office/officeart/2005/8/layout/cycle8"/>
    <dgm:cxn modelId="{5294832E-7D33-4C1A-8925-312640B827D6}" type="presOf" srcId="{E4B4F176-EF95-409C-92D0-5EE83964D525}" destId="{25C309A7-4E99-4D95-8CA9-8A0F9A6A51B2}" srcOrd="1" destOrd="0" presId="urn:microsoft.com/office/officeart/2005/8/layout/cycle8"/>
    <dgm:cxn modelId="{AF7D5688-06DA-4E56-86F4-DD00A0A762FD}" type="presOf" srcId="{E4B4F176-EF95-409C-92D0-5EE83964D525}" destId="{85C678AE-6FB1-49C1-8EDA-DCFDD92F3ACA}" srcOrd="0" destOrd="0" presId="urn:microsoft.com/office/officeart/2005/8/layout/cycle8"/>
    <dgm:cxn modelId="{B86F654E-FF3C-4355-B940-328F8A92086C}" srcId="{C3991108-1342-46D5-82F9-76C71ED063FA}" destId="{53481CD0-22D4-4A49-A703-13BC807D73FB}" srcOrd="5" destOrd="0" parTransId="{09B524B6-002D-454C-95DB-DFAD073B2C23}" sibTransId="{CCF3FF5E-EA82-48E6-A123-162390B92327}"/>
    <dgm:cxn modelId="{F708479A-91E6-4FF7-95AD-1D88C9B8A4E0}" type="presOf" srcId="{B55272A6-5AB6-498A-A71F-4F4A74D39DF2}" destId="{14837A88-14DD-41DB-99C9-FC15CAB15AA5}" srcOrd="0" destOrd="0" presId="urn:microsoft.com/office/officeart/2005/8/layout/cycle8"/>
    <dgm:cxn modelId="{1638E324-63DE-4A2C-8133-AEAAA606875D}" type="presOf" srcId="{912AAA60-6A6D-43DB-A301-A04783EF9C6E}" destId="{DC78E47E-D8C1-4DF9-9939-6F36CEBE4C25}" srcOrd="1" destOrd="0" presId="urn:microsoft.com/office/officeart/2005/8/layout/cycle8"/>
    <dgm:cxn modelId="{A116747E-5C1D-4BCA-872E-267766A240F6}" type="presOf" srcId="{C3991108-1342-46D5-82F9-76C71ED063FA}" destId="{20106D08-BF86-4099-8044-7949509CE2E5}" srcOrd="0" destOrd="0" presId="urn:microsoft.com/office/officeart/2005/8/layout/cycle8"/>
    <dgm:cxn modelId="{ED5B8B3D-0FE7-4419-8816-71EE80338A4C}" type="presOf" srcId="{B55272A6-5AB6-498A-A71F-4F4A74D39DF2}" destId="{DC4E7882-B0F5-4B6E-9C5C-C3B0CB83F51D}" srcOrd="1" destOrd="0" presId="urn:microsoft.com/office/officeart/2005/8/layout/cycle8"/>
    <dgm:cxn modelId="{171CFEC1-B004-4ADF-B31E-EDDAAFFC6E72}" srcId="{C3991108-1342-46D5-82F9-76C71ED063FA}" destId="{912AAA60-6A6D-43DB-A301-A04783EF9C6E}" srcOrd="2" destOrd="0" parTransId="{3DDA46B3-4F41-4806-BAD0-84DF987853DA}" sibTransId="{DC9A6DE5-DD8D-4E94-92B2-B3C0E1434873}"/>
    <dgm:cxn modelId="{F6AA75B4-FEF1-4087-81D1-1B457D938733}" type="presOf" srcId="{53481CD0-22D4-4A49-A703-13BC807D73FB}" destId="{F2154FCB-6AB2-41FD-836B-10DE8EE8BDF3}" srcOrd="0" destOrd="0" presId="urn:microsoft.com/office/officeart/2005/8/layout/cycle8"/>
    <dgm:cxn modelId="{7C435356-9FF1-4A8E-89E0-18F1AE5B2644}" type="presOf" srcId="{912AAA60-6A6D-43DB-A301-A04783EF9C6E}" destId="{AB7D8458-BDF7-4682-B955-5082E63E9F4A}" srcOrd="0" destOrd="0" presId="urn:microsoft.com/office/officeart/2005/8/layout/cycle8"/>
    <dgm:cxn modelId="{CD5208CA-1B3F-4A44-9F9C-4E1E6CB11637}" srcId="{C3991108-1342-46D5-82F9-76C71ED063FA}" destId="{E4B4F176-EF95-409C-92D0-5EE83964D525}" srcOrd="0" destOrd="0" parTransId="{4A2B07E6-478B-4369-9700-A2D527875903}" sibTransId="{4F44C97C-C296-4ADD-903E-D1607955B767}"/>
    <dgm:cxn modelId="{7473004A-59EB-44C7-8AD4-849B8E668397}" type="presOf" srcId="{5F75F620-0049-46ED-8002-F44E4713A79F}" destId="{0ABB1BEB-D30C-4C29-8374-587351294A8C}" srcOrd="0" destOrd="0" presId="urn:microsoft.com/office/officeart/2005/8/layout/cycle8"/>
    <dgm:cxn modelId="{E839497E-4348-4A3E-9CF8-96DCE4682E08}" type="presOf" srcId="{C35DA4D2-3C4D-47A9-AFD7-EB8890A95D26}" destId="{C3013510-C1FC-488B-BB10-865B81B44D5B}" srcOrd="0" destOrd="0" presId="urn:microsoft.com/office/officeart/2005/8/layout/cycle8"/>
    <dgm:cxn modelId="{E0D9461E-B514-4B0F-BEBA-69645C2E0733}" type="presOf" srcId="{C35DA4D2-3C4D-47A9-AFD7-EB8890A95D26}" destId="{32F560C7-83ED-43EE-A3C4-D6035E2E006E}" srcOrd="1" destOrd="0" presId="urn:microsoft.com/office/officeart/2005/8/layout/cycle8"/>
    <dgm:cxn modelId="{9F91DE4E-8C08-4B2C-9387-CD55D24E5F8C}" type="presParOf" srcId="{20106D08-BF86-4099-8044-7949509CE2E5}" destId="{85C678AE-6FB1-49C1-8EDA-DCFDD92F3ACA}" srcOrd="0" destOrd="0" presId="urn:microsoft.com/office/officeart/2005/8/layout/cycle8"/>
    <dgm:cxn modelId="{E9FC3FC8-BB2F-4B7F-B1A0-F08CBFF475D4}" type="presParOf" srcId="{20106D08-BF86-4099-8044-7949509CE2E5}" destId="{0B6892AD-486E-43B6-A50F-E40F646BF6BE}" srcOrd="1" destOrd="0" presId="urn:microsoft.com/office/officeart/2005/8/layout/cycle8"/>
    <dgm:cxn modelId="{3B62CCB6-66DF-47C7-A753-94CEA77004C9}" type="presParOf" srcId="{20106D08-BF86-4099-8044-7949509CE2E5}" destId="{D2BDD6F1-EAA6-4699-9EF3-93819F6C712E}" srcOrd="2" destOrd="0" presId="urn:microsoft.com/office/officeart/2005/8/layout/cycle8"/>
    <dgm:cxn modelId="{B033BA6A-D188-4759-BEDF-0A8E7D89540C}" type="presParOf" srcId="{20106D08-BF86-4099-8044-7949509CE2E5}" destId="{25C309A7-4E99-4D95-8CA9-8A0F9A6A51B2}" srcOrd="3" destOrd="0" presId="urn:microsoft.com/office/officeart/2005/8/layout/cycle8"/>
    <dgm:cxn modelId="{099C5D86-2D0F-406A-B8CB-8BF85FF87058}" type="presParOf" srcId="{20106D08-BF86-4099-8044-7949509CE2E5}" destId="{C3013510-C1FC-488B-BB10-865B81B44D5B}" srcOrd="4" destOrd="0" presId="urn:microsoft.com/office/officeart/2005/8/layout/cycle8"/>
    <dgm:cxn modelId="{D11A42BB-031D-44E6-B213-34327DDCA868}" type="presParOf" srcId="{20106D08-BF86-4099-8044-7949509CE2E5}" destId="{0924C17F-D5E5-47BB-94AE-6DF161E7DEE7}" srcOrd="5" destOrd="0" presId="urn:microsoft.com/office/officeart/2005/8/layout/cycle8"/>
    <dgm:cxn modelId="{39629F3E-1D19-42E3-B6FA-2F925CFE7A04}" type="presParOf" srcId="{20106D08-BF86-4099-8044-7949509CE2E5}" destId="{DF67A6FA-E1AF-4A78-BE50-076D3818D63E}" srcOrd="6" destOrd="0" presId="urn:microsoft.com/office/officeart/2005/8/layout/cycle8"/>
    <dgm:cxn modelId="{8EE6E81A-9EF5-4343-8AB5-0841A4C5EBC2}" type="presParOf" srcId="{20106D08-BF86-4099-8044-7949509CE2E5}" destId="{32F560C7-83ED-43EE-A3C4-D6035E2E006E}" srcOrd="7" destOrd="0" presId="urn:microsoft.com/office/officeart/2005/8/layout/cycle8"/>
    <dgm:cxn modelId="{E6BE5446-27E3-48DF-B05C-2A4FBAC7C72B}" type="presParOf" srcId="{20106D08-BF86-4099-8044-7949509CE2E5}" destId="{AB7D8458-BDF7-4682-B955-5082E63E9F4A}" srcOrd="8" destOrd="0" presId="urn:microsoft.com/office/officeart/2005/8/layout/cycle8"/>
    <dgm:cxn modelId="{6041ED7A-8D2F-43D1-BC3E-8AA69BC15074}" type="presParOf" srcId="{20106D08-BF86-4099-8044-7949509CE2E5}" destId="{C315862D-3AB2-4F82-92DB-F0B8F9668459}" srcOrd="9" destOrd="0" presId="urn:microsoft.com/office/officeart/2005/8/layout/cycle8"/>
    <dgm:cxn modelId="{9DC68564-F9BC-4D30-8AE7-4D1440FD5E93}" type="presParOf" srcId="{20106D08-BF86-4099-8044-7949509CE2E5}" destId="{7979C9BE-3985-48CC-824B-C05F9C39882D}" srcOrd="10" destOrd="0" presId="urn:microsoft.com/office/officeart/2005/8/layout/cycle8"/>
    <dgm:cxn modelId="{09E1977F-BCB0-45BD-892D-A72F18EAD2F5}" type="presParOf" srcId="{20106D08-BF86-4099-8044-7949509CE2E5}" destId="{DC78E47E-D8C1-4DF9-9939-6F36CEBE4C25}" srcOrd="11" destOrd="0" presId="urn:microsoft.com/office/officeart/2005/8/layout/cycle8"/>
    <dgm:cxn modelId="{F876D154-92C4-43B1-9C44-3DCF453016AF}" type="presParOf" srcId="{20106D08-BF86-4099-8044-7949509CE2E5}" destId="{0ABB1BEB-D30C-4C29-8374-587351294A8C}" srcOrd="12" destOrd="0" presId="urn:microsoft.com/office/officeart/2005/8/layout/cycle8"/>
    <dgm:cxn modelId="{485B38B0-E384-4DE4-B221-DD70B30A02C1}" type="presParOf" srcId="{20106D08-BF86-4099-8044-7949509CE2E5}" destId="{4D5EAE48-036C-4490-AE1B-F8532E972D3E}" srcOrd="13" destOrd="0" presId="urn:microsoft.com/office/officeart/2005/8/layout/cycle8"/>
    <dgm:cxn modelId="{1769B7AF-119E-4F57-BE02-6D887D59DCE5}" type="presParOf" srcId="{20106D08-BF86-4099-8044-7949509CE2E5}" destId="{3172795B-2B95-47D1-BD44-1968FF055AB4}" srcOrd="14" destOrd="0" presId="urn:microsoft.com/office/officeart/2005/8/layout/cycle8"/>
    <dgm:cxn modelId="{BC75FB12-80C2-4080-98CA-FB36D46D1422}" type="presParOf" srcId="{20106D08-BF86-4099-8044-7949509CE2E5}" destId="{47969CF8-EE8E-416F-803B-FE8202462847}" srcOrd="15" destOrd="0" presId="urn:microsoft.com/office/officeart/2005/8/layout/cycle8"/>
    <dgm:cxn modelId="{763F6247-7B55-449A-B07C-D29F96E91421}" type="presParOf" srcId="{20106D08-BF86-4099-8044-7949509CE2E5}" destId="{14837A88-14DD-41DB-99C9-FC15CAB15AA5}" srcOrd="16" destOrd="0" presId="urn:microsoft.com/office/officeart/2005/8/layout/cycle8"/>
    <dgm:cxn modelId="{2ABF3DB6-DCDA-4B34-BA45-31C48A504573}" type="presParOf" srcId="{20106D08-BF86-4099-8044-7949509CE2E5}" destId="{376202A3-BDCB-43C7-BBD9-E41F80C69FE4}" srcOrd="17" destOrd="0" presId="urn:microsoft.com/office/officeart/2005/8/layout/cycle8"/>
    <dgm:cxn modelId="{7A51440E-A7D3-494C-BEB9-460633CEA13D}" type="presParOf" srcId="{20106D08-BF86-4099-8044-7949509CE2E5}" destId="{522358FB-D396-4CA8-BAA8-6FB6D0E050FC}" srcOrd="18" destOrd="0" presId="urn:microsoft.com/office/officeart/2005/8/layout/cycle8"/>
    <dgm:cxn modelId="{EB53FF05-1ACA-4290-A29A-B4140C70B74B}" type="presParOf" srcId="{20106D08-BF86-4099-8044-7949509CE2E5}" destId="{DC4E7882-B0F5-4B6E-9C5C-C3B0CB83F51D}" srcOrd="19" destOrd="0" presId="urn:microsoft.com/office/officeart/2005/8/layout/cycle8"/>
    <dgm:cxn modelId="{F9FB80A9-F2B5-45A5-9B52-3E3B07F2AEE4}" type="presParOf" srcId="{20106D08-BF86-4099-8044-7949509CE2E5}" destId="{F2154FCB-6AB2-41FD-836B-10DE8EE8BDF3}" srcOrd="20" destOrd="0" presId="urn:microsoft.com/office/officeart/2005/8/layout/cycle8"/>
    <dgm:cxn modelId="{E80A90D2-909C-46EF-9ADC-93B94DBBC875}" type="presParOf" srcId="{20106D08-BF86-4099-8044-7949509CE2E5}" destId="{3893B7BF-4AE5-492B-B2F6-4B23160C1155}" srcOrd="21" destOrd="0" presId="urn:microsoft.com/office/officeart/2005/8/layout/cycle8"/>
    <dgm:cxn modelId="{8DE5EC9D-7961-4B44-B7F9-3B02DB0AB4D0}" type="presParOf" srcId="{20106D08-BF86-4099-8044-7949509CE2E5}" destId="{432E85DC-3717-4862-8FB5-7DA33EC7D21E}" srcOrd="22" destOrd="0" presId="urn:microsoft.com/office/officeart/2005/8/layout/cycle8"/>
    <dgm:cxn modelId="{2C183ADF-6004-46F1-B581-36F968B2D3EE}" type="presParOf" srcId="{20106D08-BF86-4099-8044-7949509CE2E5}" destId="{34AA5DD6-A31C-4F07-B702-97229780F970}" srcOrd="23" destOrd="0" presId="urn:microsoft.com/office/officeart/2005/8/layout/cycle8"/>
    <dgm:cxn modelId="{731CDCC6-BAE9-4B90-A48F-96DC989F89C4}" type="presParOf" srcId="{20106D08-BF86-4099-8044-7949509CE2E5}" destId="{0F152040-6905-49BE-82B8-FCAEAAF13F9A}" srcOrd="24" destOrd="0" presId="urn:microsoft.com/office/officeart/2005/8/layout/cycle8"/>
    <dgm:cxn modelId="{C0D7CA90-AECF-4D7A-96C0-6B92D234F428}" type="presParOf" srcId="{20106D08-BF86-4099-8044-7949509CE2E5}" destId="{34F35701-9C7C-4406-8E18-4F67A0B4E3D8}" srcOrd="25" destOrd="0" presId="urn:microsoft.com/office/officeart/2005/8/layout/cycle8"/>
    <dgm:cxn modelId="{AFD2841E-120D-4CE1-94E6-80F77C923976}" type="presParOf" srcId="{20106D08-BF86-4099-8044-7949509CE2E5}" destId="{E5286BFB-61AD-4D86-864A-2F7FE81F8F98}" srcOrd="26" destOrd="0" presId="urn:microsoft.com/office/officeart/2005/8/layout/cycle8"/>
    <dgm:cxn modelId="{B6D123E0-B0EE-47A3-AD38-32A641A15F43}" type="presParOf" srcId="{20106D08-BF86-4099-8044-7949509CE2E5}" destId="{DC17E642-2E68-48CE-B80B-351232D7D3D0}" srcOrd="27" destOrd="0" presId="urn:microsoft.com/office/officeart/2005/8/layout/cycle8"/>
    <dgm:cxn modelId="{0A538D5A-0BCE-4775-971E-A9041B88FFF0}" type="presParOf" srcId="{20106D08-BF86-4099-8044-7949509CE2E5}" destId="{E3696A74-C13C-467B-A477-B264FD8A91F2}" srcOrd="28" destOrd="0" presId="urn:microsoft.com/office/officeart/2005/8/layout/cycle8"/>
    <dgm:cxn modelId="{6F17F945-DF08-4567-9B79-CC87B82D53DF}" type="presParOf" srcId="{20106D08-BF86-4099-8044-7949509CE2E5}" destId="{49EC887A-E7FC-43BE-99F4-6D6EA3083CBA}" srcOrd="2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904800-5863-4603-AA8D-E68411197F86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EA5F157-44D8-4974-AAE6-B09F9A4F8D00}">
      <dgm:prSet/>
      <dgm:spPr/>
      <dgm:t>
        <a:bodyPr/>
        <a:lstStyle/>
        <a:p>
          <a:pPr rtl="0"/>
          <a:r>
            <a:rPr lang="ru-RU" b="1" baseline="0" smtClean="0"/>
            <a:t>По направлению туристических потоков</a:t>
          </a:r>
          <a:endParaRPr lang="ru-RU"/>
        </a:p>
      </dgm:t>
    </dgm:pt>
    <dgm:pt modelId="{6A0EE90B-9780-4CA4-96CD-0A25F4C8E02C}" type="parTrans" cxnId="{6EAFFC3C-F4B8-4423-BC89-0C41D42DA2CF}">
      <dgm:prSet/>
      <dgm:spPr/>
      <dgm:t>
        <a:bodyPr/>
        <a:lstStyle/>
        <a:p>
          <a:endParaRPr lang="ru-RU"/>
        </a:p>
      </dgm:t>
    </dgm:pt>
    <dgm:pt modelId="{2340EE0B-F112-4AC7-966F-E807E3C904DF}" type="sibTrans" cxnId="{6EAFFC3C-F4B8-4423-BC89-0C41D42DA2CF}">
      <dgm:prSet/>
      <dgm:spPr/>
      <dgm:t>
        <a:bodyPr/>
        <a:lstStyle/>
        <a:p>
          <a:endParaRPr lang="ru-RU"/>
        </a:p>
      </dgm:t>
    </dgm:pt>
    <dgm:pt modelId="{74AEC2BF-617A-4D06-96F2-B6175E45425E}">
      <dgm:prSet/>
      <dgm:spPr/>
      <dgm:t>
        <a:bodyPr/>
        <a:lstStyle/>
        <a:p>
          <a:pPr rtl="0"/>
          <a:r>
            <a:rPr lang="ru-RU" b="1" baseline="0" smtClean="0"/>
            <a:t>По масштабу</a:t>
          </a:r>
          <a:endParaRPr lang="ru-RU"/>
        </a:p>
      </dgm:t>
    </dgm:pt>
    <dgm:pt modelId="{4367409B-5499-48B1-9F6F-16A024960DD2}" type="parTrans" cxnId="{ED770647-3494-4DAE-9DF5-505B953427FB}">
      <dgm:prSet/>
      <dgm:spPr/>
      <dgm:t>
        <a:bodyPr/>
        <a:lstStyle/>
        <a:p>
          <a:endParaRPr lang="ru-RU"/>
        </a:p>
      </dgm:t>
    </dgm:pt>
    <dgm:pt modelId="{BABD6285-F128-4B79-A6B3-047CB317C053}" type="sibTrans" cxnId="{ED770647-3494-4DAE-9DF5-505B953427FB}">
      <dgm:prSet/>
      <dgm:spPr/>
      <dgm:t>
        <a:bodyPr/>
        <a:lstStyle/>
        <a:p>
          <a:endParaRPr lang="ru-RU"/>
        </a:p>
      </dgm:t>
    </dgm:pt>
    <dgm:pt modelId="{E1063BE7-3229-422A-BDF5-3124696202E4}">
      <dgm:prSet/>
      <dgm:spPr/>
      <dgm:t>
        <a:bodyPr/>
        <a:lstStyle/>
        <a:p>
          <a:pPr rtl="0"/>
          <a:r>
            <a:rPr lang="ru-RU" b="1" baseline="0" smtClean="0"/>
            <a:t>По характеру организации</a:t>
          </a:r>
          <a:endParaRPr lang="ru-RU"/>
        </a:p>
      </dgm:t>
    </dgm:pt>
    <dgm:pt modelId="{DA840698-BAA2-4956-8A7D-A8412E39448F}" type="parTrans" cxnId="{B2DBFB17-DFD7-454F-9FB2-5C00D858C97B}">
      <dgm:prSet/>
      <dgm:spPr/>
      <dgm:t>
        <a:bodyPr/>
        <a:lstStyle/>
        <a:p>
          <a:endParaRPr lang="ru-RU"/>
        </a:p>
      </dgm:t>
    </dgm:pt>
    <dgm:pt modelId="{4C842AD4-F260-463A-86C9-758226FF6DCD}" type="sibTrans" cxnId="{B2DBFB17-DFD7-454F-9FB2-5C00D858C97B}">
      <dgm:prSet/>
      <dgm:spPr/>
      <dgm:t>
        <a:bodyPr/>
        <a:lstStyle/>
        <a:p>
          <a:endParaRPr lang="ru-RU"/>
        </a:p>
      </dgm:t>
    </dgm:pt>
    <dgm:pt modelId="{2814FF1B-42A6-42A4-ADDF-618DCAAF4D1C}">
      <dgm:prSet/>
      <dgm:spPr/>
      <dgm:t>
        <a:bodyPr/>
        <a:lstStyle/>
        <a:p>
          <a:pPr rtl="0"/>
          <a:r>
            <a:rPr lang="ru-RU" b="1" baseline="0" smtClean="0"/>
            <a:t>По оплате</a:t>
          </a:r>
          <a:endParaRPr lang="ru-RU"/>
        </a:p>
      </dgm:t>
    </dgm:pt>
    <dgm:pt modelId="{7DAC5E5A-5E7F-46E5-B1D5-0562D072454A}" type="parTrans" cxnId="{85F87ECA-BBE7-4DD1-B7BF-7DF5E411A2CD}">
      <dgm:prSet/>
      <dgm:spPr/>
      <dgm:t>
        <a:bodyPr/>
        <a:lstStyle/>
        <a:p>
          <a:endParaRPr lang="ru-RU"/>
        </a:p>
      </dgm:t>
    </dgm:pt>
    <dgm:pt modelId="{01991F1A-CB1F-4FB9-AEDD-E9F095DA9213}" type="sibTrans" cxnId="{85F87ECA-BBE7-4DD1-B7BF-7DF5E411A2CD}">
      <dgm:prSet/>
      <dgm:spPr/>
      <dgm:t>
        <a:bodyPr/>
        <a:lstStyle/>
        <a:p>
          <a:endParaRPr lang="ru-RU"/>
        </a:p>
      </dgm:t>
    </dgm:pt>
    <dgm:pt modelId="{C16FEC68-73AA-438C-B630-81C9DCAECBDF}">
      <dgm:prSet/>
      <dgm:spPr/>
      <dgm:t>
        <a:bodyPr/>
        <a:lstStyle/>
        <a:p>
          <a:pPr rtl="0"/>
          <a:r>
            <a:rPr lang="ru-RU" b="1" baseline="0" smtClean="0"/>
            <a:t>По возрасту</a:t>
          </a:r>
          <a:endParaRPr lang="ru-RU"/>
        </a:p>
      </dgm:t>
    </dgm:pt>
    <dgm:pt modelId="{B234E142-A6B1-4006-AA55-6C976B0615A0}" type="parTrans" cxnId="{E723A47D-968C-4CE2-B05E-188E9FE190A7}">
      <dgm:prSet/>
      <dgm:spPr/>
      <dgm:t>
        <a:bodyPr/>
        <a:lstStyle/>
        <a:p>
          <a:endParaRPr lang="ru-RU"/>
        </a:p>
      </dgm:t>
    </dgm:pt>
    <dgm:pt modelId="{148C01E2-EF37-4EF0-94CC-EC4CC59CE6B1}" type="sibTrans" cxnId="{E723A47D-968C-4CE2-B05E-188E9FE190A7}">
      <dgm:prSet/>
      <dgm:spPr/>
      <dgm:t>
        <a:bodyPr/>
        <a:lstStyle/>
        <a:p>
          <a:endParaRPr lang="ru-RU"/>
        </a:p>
      </dgm:t>
    </dgm:pt>
    <dgm:pt modelId="{5E68FB4C-68E5-4CD8-AA26-F9BE2E0F26E8}">
      <dgm:prSet/>
      <dgm:spPr/>
      <dgm:t>
        <a:bodyPr/>
        <a:lstStyle/>
        <a:p>
          <a:pPr rtl="0"/>
          <a:r>
            <a:rPr lang="ru-RU" b="1" baseline="0" smtClean="0"/>
            <a:t>По средству передвижения</a:t>
          </a:r>
          <a:endParaRPr lang="ru-RU"/>
        </a:p>
      </dgm:t>
    </dgm:pt>
    <dgm:pt modelId="{9E8A692F-5DE1-4A0E-B95E-2416E96B7457}" type="parTrans" cxnId="{2DEB63F7-3ECD-4D47-A8D4-98AF29CE3B9D}">
      <dgm:prSet/>
      <dgm:spPr/>
      <dgm:t>
        <a:bodyPr/>
        <a:lstStyle/>
        <a:p>
          <a:endParaRPr lang="ru-RU"/>
        </a:p>
      </dgm:t>
    </dgm:pt>
    <dgm:pt modelId="{B0779758-87EB-4D51-91A9-AED8181ED055}" type="sibTrans" cxnId="{2DEB63F7-3ECD-4D47-A8D4-98AF29CE3B9D}">
      <dgm:prSet/>
      <dgm:spPr/>
      <dgm:t>
        <a:bodyPr/>
        <a:lstStyle/>
        <a:p>
          <a:endParaRPr lang="ru-RU"/>
        </a:p>
      </dgm:t>
    </dgm:pt>
    <dgm:pt modelId="{DECD9DFF-11E4-49B2-9B32-E187B3F923C9}">
      <dgm:prSet/>
      <dgm:spPr/>
      <dgm:t>
        <a:bodyPr/>
        <a:lstStyle/>
        <a:p>
          <a:pPr rtl="0"/>
          <a:r>
            <a:rPr lang="ru-RU" b="1" baseline="0" smtClean="0"/>
            <a:t>По форме организации путешествия и обслуживания</a:t>
          </a:r>
          <a:endParaRPr lang="ru-RU"/>
        </a:p>
      </dgm:t>
    </dgm:pt>
    <dgm:pt modelId="{BFEBEDC7-1F10-48BC-9AD3-C9A7BB76A1B2}" type="parTrans" cxnId="{CD12C522-E24D-46F9-B312-B1AC0E324045}">
      <dgm:prSet/>
      <dgm:spPr/>
      <dgm:t>
        <a:bodyPr/>
        <a:lstStyle/>
        <a:p>
          <a:endParaRPr lang="ru-RU"/>
        </a:p>
      </dgm:t>
    </dgm:pt>
    <dgm:pt modelId="{8A87F91A-E73F-4782-9051-E33DBDEDCEEB}" type="sibTrans" cxnId="{CD12C522-E24D-46F9-B312-B1AC0E324045}">
      <dgm:prSet/>
      <dgm:spPr/>
      <dgm:t>
        <a:bodyPr/>
        <a:lstStyle/>
        <a:p>
          <a:endParaRPr lang="ru-RU"/>
        </a:p>
      </dgm:t>
    </dgm:pt>
    <dgm:pt modelId="{0E34E223-AFC3-4E37-9270-7289251EF62F}">
      <dgm:prSet/>
      <dgm:spPr/>
      <dgm:t>
        <a:bodyPr/>
        <a:lstStyle/>
        <a:p>
          <a:pPr rtl="0"/>
          <a:r>
            <a:rPr lang="ru-RU" b="1" baseline="0" smtClean="0"/>
            <a:t>По цели путешествия</a:t>
          </a:r>
          <a:endParaRPr lang="ru-RU"/>
        </a:p>
      </dgm:t>
    </dgm:pt>
    <dgm:pt modelId="{B6EAE867-0387-4337-9622-9A5DAFB189FE}" type="parTrans" cxnId="{E16C19B3-CDCC-4D1D-AB61-19AA257DEDF9}">
      <dgm:prSet/>
      <dgm:spPr/>
      <dgm:t>
        <a:bodyPr/>
        <a:lstStyle/>
        <a:p>
          <a:endParaRPr lang="ru-RU"/>
        </a:p>
      </dgm:t>
    </dgm:pt>
    <dgm:pt modelId="{969651D2-0A84-43D9-9C35-9B7B2FF7338E}" type="sibTrans" cxnId="{E16C19B3-CDCC-4D1D-AB61-19AA257DEDF9}">
      <dgm:prSet/>
      <dgm:spPr/>
      <dgm:t>
        <a:bodyPr/>
        <a:lstStyle/>
        <a:p>
          <a:endParaRPr lang="ru-RU"/>
        </a:p>
      </dgm:t>
    </dgm:pt>
    <dgm:pt modelId="{17813DD5-BE26-4111-977A-AA9B74BD7BDA}" type="pres">
      <dgm:prSet presAssocID="{DF904800-5863-4603-AA8D-E68411197F86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B6CCF929-5D3C-4B1D-9EE4-58203EA63030}" type="pres">
      <dgm:prSet presAssocID="{CEA5F157-44D8-4974-AAE6-B09F9A4F8D00}" presName="noChildren" presStyleCnt="0"/>
      <dgm:spPr/>
    </dgm:pt>
    <dgm:pt modelId="{D3DDCA31-D567-4373-9DE1-33CBC9A28C66}" type="pres">
      <dgm:prSet presAssocID="{CEA5F157-44D8-4974-AAE6-B09F9A4F8D00}" presName="gap" presStyleCnt="0"/>
      <dgm:spPr/>
    </dgm:pt>
    <dgm:pt modelId="{7B021105-003D-4101-B814-6A7CD82305FE}" type="pres">
      <dgm:prSet presAssocID="{CEA5F157-44D8-4974-AAE6-B09F9A4F8D00}" presName="medCircle2" presStyleLbl="vennNode1" presStyleIdx="0" presStyleCnt="8"/>
      <dgm:spPr/>
    </dgm:pt>
    <dgm:pt modelId="{2D38A43D-2F5B-4512-A5B0-E67CFD36BFEC}" type="pres">
      <dgm:prSet presAssocID="{CEA5F157-44D8-4974-AAE6-B09F9A4F8D00}" presName="txLvlOnly1" presStyleLbl="revTx" presStyleIdx="0" presStyleCnt="8"/>
      <dgm:spPr/>
      <dgm:t>
        <a:bodyPr/>
        <a:lstStyle/>
        <a:p>
          <a:endParaRPr lang="ru-RU"/>
        </a:p>
      </dgm:t>
    </dgm:pt>
    <dgm:pt modelId="{59769F87-54EC-4FF3-85BC-9CC0651AD51D}" type="pres">
      <dgm:prSet presAssocID="{74AEC2BF-617A-4D06-96F2-B6175E45425E}" presName="noChildren" presStyleCnt="0"/>
      <dgm:spPr/>
    </dgm:pt>
    <dgm:pt modelId="{47864B17-ECBD-4BCA-B5AE-497F430DD25A}" type="pres">
      <dgm:prSet presAssocID="{74AEC2BF-617A-4D06-96F2-B6175E45425E}" presName="gap" presStyleCnt="0"/>
      <dgm:spPr/>
    </dgm:pt>
    <dgm:pt modelId="{91F2C757-EE3D-418F-A71D-F19FE884E8B1}" type="pres">
      <dgm:prSet presAssocID="{74AEC2BF-617A-4D06-96F2-B6175E45425E}" presName="medCircle2" presStyleLbl="vennNode1" presStyleIdx="1" presStyleCnt="8"/>
      <dgm:spPr/>
    </dgm:pt>
    <dgm:pt modelId="{6A712622-2D0F-4D7E-BF79-371F15FF35E9}" type="pres">
      <dgm:prSet presAssocID="{74AEC2BF-617A-4D06-96F2-B6175E45425E}" presName="txLvlOnly1" presStyleLbl="revTx" presStyleIdx="1" presStyleCnt="8"/>
      <dgm:spPr/>
      <dgm:t>
        <a:bodyPr/>
        <a:lstStyle/>
        <a:p>
          <a:endParaRPr lang="ru-RU"/>
        </a:p>
      </dgm:t>
    </dgm:pt>
    <dgm:pt modelId="{9CE108A2-1069-4425-9E79-6063F5CE376D}" type="pres">
      <dgm:prSet presAssocID="{E1063BE7-3229-422A-BDF5-3124696202E4}" presName="noChildren" presStyleCnt="0"/>
      <dgm:spPr/>
    </dgm:pt>
    <dgm:pt modelId="{9C843F83-F55C-4DF9-B594-BB4AA9DD1575}" type="pres">
      <dgm:prSet presAssocID="{E1063BE7-3229-422A-BDF5-3124696202E4}" presName="gap" presStyleCnt="0"/>
      <dgm:spPr/>
    </dgm:pt>
    <dgm:pt modelId="{CE81BC2A-A000-498E-818C-4D2F688F2DAC}" type="pres">
      <dgm:prSet presAssocID="{E1063BE7-3229-422A-BDF5-3124696202E4}" presName="medCircle2" presStyleLbl="vennNode1" presStyleIdx="2" presStyleCnt="8"/>
      <dgm:spPr/>
    </dgm:pt>
    <dgm:pt modelId="{B8AA8FAC-9A4D-4BB7-9E84-A39F859586E4}" type="pres">
      <dgm:prSet presAssocID="{E1063BE7-3229-422A-BDF5-3124696202E4}" presName="txLvlOnly1" presStyleLbl="revTx" presStyleIdx="2" presStyleCnt="8"/>
      <dgm:spPr/>
      <dgm:t>
        <a:bodyPr/>
        <a:lstStyle/>
        <a:p>
          <a:endParaRPr lang="ru-RU"/>
        </a:p>
      </dgm:t>
    </dgm:pt>
    <dgm:pt modelId="{F73E7D1C-30D2-4893-8896-A411A603922C}" type="pres">
      <dgm:prSet presAssocID="{2814FF1B-42A6-42A4-ADDF-618DCAAF4D1C}" presName="noChildren" presStyleCnt="0"/>
      <dgm:spPr/>
    </dgm:pt>
    <dgm:pt modelId="{87EDBFF2-F6F4-420C-BE06-AC53E45F479C}" type="pres">
      <dgm:prSet presAssocID="{2814FF1B-42A6-42A4-ADDF-618DCAAF4D1C}" presName="gap" presStyleCnt="0"/>
      <dgm:spPr/>
    </dgm:pt>
    <dgm:pt modelId="{33469641-1022-4A6D-82E0-6FB908DE8257}" type="pres">
      <dgm:prSet presAssocID="{2814FF1B-42A6-42A4-ADDF-618DCAAF4D1C}" presName="medCircle2" presStyleLbl="vennNode1" presStyleIdx="3" presStyleCnt="8"/>
      <dgm:spPr/>
    </dgm:pt>
    <dgm:pt modelId="{0BA1619A-86A3-494D-B6C5-EBF00C6F9E1D}" type="pres">
      <dgm:prSet presAssocID="{2814FF1B-42A6-42A4-ADDF-618DCAAF4D1C}" presName="txLvlOnly1" presStyleLbl="revTx" presStyleIdx="3" presStyleCnt="8"/>
      <dgm:spPr/>
      <dgm:t>
        <a:bodyPr/>
        <a:lstStyle/>
        <a:p>
          <a:endParaRPr lang="ru-RU"/>
        </a:p>
      </dgm:t>
    </dgm:pt>
    <dgm:pt modelId="{FB8036CF-CA4D-4F14-9191-2656D1AA5281}" type="pres">
      <dgm:prSet presAssocID="{C16FEC68-73AA-438C-B630-81C9DCAECBDF}" presName="noChildren" presStyleCnt="0"/>
      <dgm:spPr/>
    </dgm:pt>
    <dgm:pt modelId="{BB1E2046-FFC6-455E-B9B5-BFAB7774466F}" type="pres">
      <dgm:prSet presAssocID="{C16FEC68-73AA-438C-B630-81C9DCAECBDF}" presName="gap" presStyleCnt="0"/>
      <dgm:spPr/>
    </dgm:pt>
    <dgm:pt modelId="{CEC53E9A-3720-418D-8C16-B44C6A82BCC7}" type="pres">
      <dgm:prSet presAssocID="{C16FEC68-73AA-438C-B630-81C9DCAECBDF}" presName="medCircle2" presStyleLbl="vennNode1" presStyleIdx="4" presStyleCnt="8"/>
      <dgm:spPr/>
    </dgm:pt>
    <dgm:pt modelId="{290D0AE0-D6C3-4DB3-92DB-5E647135DDB8}" type="pres">
      <dgm:prSet presAssocID="{C16FEC68-73AA-438C-B630-81C9DCAECBDF}" presName="txLvlOnly1" presStyleLbl="revTx" presStyleIdx="4" presStyleCnt="8"/>
      <dgm:spPr/>
      <dgm:t>
        <a:bodyPr/>
        <a:lstStyle/>
        <a:p>
          <a:endParaRPr lang="ru-RU"/>
        </a:p>
      </dgm:t>
    </dgm:pt>
    <dgm:pt modelId="{61D65B72-8168-45F3-8163-585689F03BA1}" type="pres">
      <dgm:prSet presAssocID="{5E68FB4C-68E5-4CD8-AA26-F9BE2E0F26E8}" presName="noChildren" presStyleCnt="0"/>
      <dgm:spPr/>
    </dgm:pt>
    <dgm:pt modelId="{6D789A61-2DEA-4110-AC8F-EC905C3B68F6}" type="pres">
      <dgm:prSet presAssocID="{5E68FB4C-68E5-4CD8-AA26-F9BE2E0F26E8}" presName="gap" presStyleCnt="0"/>
      <dgm:spPr/>
    </dgm:pt>
    <dgm:pt modelId="{5A44220B-50F5-4737-A764-E70FCD57069E}" type="pres">
      <dgm:prSet presAssocID="{5E68FB4C-68E5-4CD8-AA26-F9BE2E0F26E8}" presName="medCircle2" presStyleLbl="vennNode1" presStyleIdx="5" presStyleCnt="8"/>
      <dgm:spPr/>
    </dgm:pt>
    <dgm:pt modelId="{76153235-E070-43C6-975A-4D0B1EDEC091}" type="pres">
      <dgm:prSet presAssocID="{5E68FB4C-68E5-4CD8-AA26-F9BE2E0F26E8}" presName="txLvlOnly1" presStyleLbl="revTx" presStyleIdx="5" presStyleCnt="8"/>
      <dgm:spPr/>
      <dgm:t>
        <a:bodyPr/>
        <a:lstStyle/>
        <a:p>
          <a:endParaRPr lang="ru-RU"/>
        </a:p>
      </dgm:t>
    </dgm:pt>
    <dgm:pt modelId="{CE1EEA9F-A5E8-476F-A20D-3C474AF74053}" type="pres">
      <dgm:prSet presAssocID="{DECD9DFF-11E4-49B2-9B32-E187B3F923C9}" presName="noChildren" presStyleCnt="0"/>
      <dgm:spPr/>
    </dgm:pt>
    <dgm:pt modelId="{4BD0BB60-C743-43D1-ABE5-4C5EAD5D44BA}" type="pres">
      <dgm:prSet presAssocID="{DECD9DFF-11E4-49B2-9B32-E187B3F923C9}" presName="gap" presStyleCnt="0"/>
      <dgm:spPr/>
    </dgm:pt>
    <dgm:pt modelId="{957E3850-6E28-4C7F-8101-C1B9EFD7761C}" type="pres">
      <dgm:prSet presAssocID="{DECD9DFF-11E4-49B2-9B32-E187B3F923C9}" presName="medCircle2" presStyleLbl="vennNode1" presStyleIdx="6" presStyleCnt="8"/>
      <dgm:spPr/>
    </dgm:pt>
    <dgm:pt modelId="{F43D955C-381A-4CD8-9EA7-BC946DCA583D}" type="pres">
      <dgm:prSet presAssocID="{DECD9DFF-11E4-49B2-9B32-E187B3F923C9}" presName="txLvlOnly1" presStyleLbl="revTx" presStyleIdx="6" presStyleCnt="8"/>
      <dgm:spPr/>
      <dgm:t>
        <a:bodyPr/>
        <a:lstStyle/>
        <a:p>
          <a:endParaRPr lang="ru-RU"/>
        </a:p>
      </dgm:t>
    </dgm:pt>
    <dgm:pt modelId="{4F17E43B-0F83-4958-8745-C0358C0E5D4A}" type="pres">
      <dgm:prSet presAssocID="{0E34E223-AFC3-4E37-9270-7289251EF62F}" presName="noChildren" presStyleCnt="0"/>
      <dgm:spPr/>
    </dgm:pt>
    <dgm:pt modelId="{D7426BBC-3979-4C3F-9134-6902563F7DEF}" type="pres">
      <dgm:prSet presAssocID="{0E34E223-AFC3-4E37-9270-7289251EF62F}" presName="gap" presStyleCnt="0"/>
      <dgm:spPr/>
    </dgm:pt>
    <dgm:pt modelId="{8AD5E6B4-4366-418E-B1A8-6D6A5CC46E72}" type="pres">
      <dgm:prSet presAssocID="{0E34E223-AFC3-4E37-9270-7289251EF62F}" presName="medCircle2" presStyleLbl="vennNode1" presStyleIdx="7" presStyleCnt="8"/>
      <dgm:spPr/>
    </dgm:pt>
    <dgm:pt modelId="{05F00EAB-8FE5-4B48-8A1A-618ACC1E0D76}" type="pres">
      <dgm:prSet presAssocID="{0E34E223-AFC3-4E37-9270-7289251EF62F}" presName="txLvlOnly1" presStyleLbl="revTx" presStyleIdx="7" presStyleCnt="8"/>
      <dgm:spPr/>
      <dgm:t>
        <a:bodyPr/>
        <a:lstStyle/>
        <a:p>
          <a:endParaRPr lang="ru-RU"/>
        </a:p>
      </dgm:t>
    </dgm:pt>
  </dgm:ptLst>
  <dgm:cxnLst>
    <dgm:cxn modelId="{B2DBFB17-DFD7-454F-9FB2-5C00D858C97B}" srcId="{DF904800-5863-4603-AA8D-E68411197F86}" destId="{E1063BE7-3229-422A-BDF5-3124696202E4}" srcOrd="2" destOrd="0" parTransId="{DA840698-BAA2-4956-8A7D-A8412E39448F}" sibTransId="{4C842AD4-F260-463A-86C9-758226FF6DCD}"/>
    <dgm:cxn modelId="{CD12C522-E24D-46F9-B312-B1AC0E324045}" srcId="{DF904800-5863-4603-AA8D-E68411197F86}" destId="{DECD9DFF-11E4-49B2-9B32-E187B3F923C9}" srcOrd="6" destOrd="0" parTransId="{BFEBEDC7-1F10-48BC-9AD3-C9A7BB76A1B2}" sibTransId="{8A87F91A-E73F-4782-9051-E33DBDEDCEEB}"/>
    <dgm:cxn modelId="{E16C19B3-CDCC-4D1D-AB61-19AA257DEDF9}" srcId="{DF904800-5863-4603-AA8D-E68411197F86}" destId="{0E34E223-AFC3-4E37-9270-7289251EF62F}" srcOrd="7" destOrd="0" parTransId="{B6EAE867-0387-4337-9622-9A5DAFB189FE}" sibTransId="{969651D2-0A84-43D9-9C35-9B7B2FF7338E}"/>
    <dgm:cxn modelId="{FDF0062C-4872-4F5C-BB53-652F9D90F6C0}" type="presOf" srcId="{74AEC2BF-617A-4D06-96F2-B6175E45425E}" destId="{6A712622-2D0F-4D7E-BF79-371F15FF35E9}" srcOrd="0" destOrd="0" presId="urn:microsoft.com/office/officeart/2008/layout/VerticalCircleList"/>
    <dgm:cxn modelId="{A25052BF-4C62-475E-9803-8C5A901B65C6}" type="presOf" srcId="{DECD9DFF-11E4-49B2-9B32-E187B3F923C9}" destId="{F43D955C-381A-4CD8-9EA7-BC946DCA583D}" srcOrd="0" destOrd="0" presId="urn:microsoft.com/office/officeart/2008/layout/VerticalCircleList"/>
    <dgm:cxn modelId="{2DEB63F7-3ECD-4D47-A8D4-98AF29CE3B9D}" srcId="{DF904800-5863-4603-AA8D-E68411197F86}" destId="{5E68FB4C-68E5-4CD8-AA26-F9BE2E0F26E8}" srcOrd="5" destOrd="0" parTransId="{9E8A692F-5DE1-4A0E-B95E-2416E96B7457}" sibTransId="{B0779758-87EB-4D51-91A9-AED8181ED055}"/>
    <dgm:cxn modelId="{8D2D1F15-B1C0-4824-96E0-7055C41B6D9F}" type="presOf" srcId="{DF904800-5863-4603-AA8D-E68411197F86}" destId="{17813DD5-BE26-4111-977A-AA9B74BD7BDA}" srcOrd="0" destOrd="0" presId="urn:microsoft.com/office/officeart/2008/layout/VerticalCircleList"/>
    <dgm:cxn modelId="{ED770647-3494-4DAE-9DF5-505B953427FB}" srcId="{DF904800-5863-4603-AA8D-E68411197F86}" destId="{74AEC2BF-617A-4D06-96F2-B6175E45425E}" srcOrd="1" destOrd="0" parTransId="{4367409B-5499-48B1-9F6F-16A024960DD2}" sibTransId="{BABD6285-F128-4B79-A6B3-047CB317C053}"/>
    <dgm:cxn modelId="{E723A47D-968C-4CE2-B05E-188E9FE190A7}" srcId="{DF904800-5863-4603-AA8D-E68411197F86}" destId="{C16FEC68-73AA-438C-B630-81C9DCAECBDF}" srcOrd="4" destOrd="0" parTransId="{B234E142-A6B1-4006-AA55-6C976B0615A0}" sibTransId="{148C01E2-EF37-4EF0-94CC-EC4CC59CE6B1}"/>
    <dgm:cxn modelId="{85F87ECA-BBE7-4DD1-B7BF-7DF5E411A2CD}" srcId="{DF904800-5863-4603-AA8D-E68411197F86}" destId="{2814FF1B-42A6-42A4-ADDF-618DCAAF4D1C}" srcOrd="3" destOrd="0" parTransId="{7DAC5E5A-5E7F-46E5-B1D5-0562D072454A}" sibTransId="{01991F1A-CB1F-4FB9-AEDD-E9F095DA9213}"/>
    <dgm:cxn modelId="{135C525A-E1F8-4B1D-A542-897556D83FF7}" type="presOf" srcId="{5E68FB4C-68E5-4CD8-AA26-F9BE2E0F26E8}" destId="{76153235-E070-43C6-975A-4D0B1EDEC091}" srcOrd="0" destOrd="0" presId="urn:microsoft.com/office/officeart/2008/layout/VerticalCircleList"/>
    <dgm:cxn modelId="{7CAF6D76-1EA1-4EA9-9E43-DED22141CA64}" type="presOf" srcId="{E1063BE7-3229-422A-BDF5-3124696202E4}" destId="{B8AA8FAC-9A4D-4BB7-9E84-A39F859586E4}" srcOrd="0" destOrd="0" presId="urn:microsoft.com/office/officeart/2008/layout/VerticalCircleList"/>
    <dgm:cxn modelId="{8A5B8B75-469B-432F-9012-3C152AE89114}" type="presOf" srcId="{C16FEC68-73AA-438C-B630-81C9DCAECBDF}" destId="{290D0AE0-D6C3-4DB3-92DB-5E647135DDB8}" srcOrd="0" destOrd="0" presId="urn:microsoft.com/office/officeart/2008/layout/VerticalCircleList"/>
    <dgm:cxn modelId="{8A4CFD1C-AC28-448C-A2F0-168EE89E77DB}" type="presOf" srcId="{0E34E223-AFC3-4E37-9270-7289251EF62F}" destId="{05F00EAB-8FE5-4B48-8A1A-618ACC1E0D76}" srcOrd="0" destOrd="0" presId="urn:microsoft.com/office/officeart/2008/layout/VerticalCircleList"/>
    <dgm:cxn modelId="{6EAFFC3C-F4B8-4423-BC89-0C41D42DA2CF}" srcId="{DF904800-5863-4603-AA8D-E68411197F86}" destId="{CEA5F157-44D8-4974-AAE6-B09F9A4F8D00}" srcOrd="0" destOrd="0" parTransId="{6A0EE90B-9780-4CA4-96CD-0A25F4C8E02C}" sibTransId="{2340EE0B-F112-4AC7-966F-E807E3C904DF}"/>
    <dgm:cxn modelId="{1D77A625-6BCC-497F-9627-C54AB03AC829}" type="presOf" srcId="{CEA5F157-44D8-4974-AAE6-B09F9A4F8D00}" destId="{2D38A43D-2F5B-4512-A5B0-E67CFD36BFEC}" srcOrd="0" destOrd="0" presId="urn:microsoft.com/office/officeart/2008/layout/VerticalCircleList"/>
    <dgm:cxn modelId="{633E98EB-B995-47D4-B254-69BF4C85A57C}" type="presOf" srcId="{2814FF1B-42A6-42A4-ADDF-618DCAAF4D1C}" destId="{0BA1619A-86A3-494D-B6C5-EBF00C6F9E1D}" srcOrd="0" destOrd="0" presId="urn:microsoft.com/office/officeart/2008/layout/VerticalCircleList"/>
    <dgm:cxn modelId="{42F06946-6F26-46F0-A09D-4E9AB629B1EA}" type="presParOf" srcId="{17813DD5-BE26-4111-977A-AA9B74BD7BDA}" destId="{B6CCF929-5D3C-4B1D-9EE4-58203EA63030}" srcOrd="0" destOrd="0" presId="urn:microsoft.com/office/officeart/2008/layout/VerticalCircleList"/>
    <dgm:cxn modelId="{D3E8521A-BDCE-4D63-9693-C669A60984B3}" type="presParOf" srcId="{B6CCF929-5D3C-4B1D-9EE4-58203EA63030}" destId="{D3DDCA31-D567-4373-9DE1-33CBC9A28C66}" srcOrd="0" destOrd="0" presId="urn:microsoft.com/office/officeart/2008/layout/VerticalCircleList"/>
    <dgm:cxn modelId="{DF944E12-F166-45CC-84CB-5E35D8ADA593}" type="presParOf" srcId="{B6CCF929-5D3C-4B1D-9EE4-58203EA63030}" destId="{7B021105-003D-4101-B814-6A7CD82305FE}" srcOrd="1" destOrd="0" presId="urn:microsoft.com/office/officeart/2008/layout/VerticalCircleList"/>
    <dgm:cxn modelId="{9DBEB03A-CB81-453E-8217-18C188F5697B}" type="presParOf" srcId="{B6CCF929-5D3C-4B1D-9EE4-58203EA63030}" destId="{2D38A43D-2F5B-4512-A5B0-E67CFD36BFEC}" srcOrd="2" destOrd="0" presId="urn:microsoft.com/office/officeart/2008/layout/VerticalCircleList"/>
    <dgm:cxn modelId="{40342EF0-2673-4DA3-B871-8D1278BDBD0A}" type="presParOf" srcId="{17813DD5-BE26-4111-977A-AA9B74BD7BDA}" destId="{59769F87-54EC-4FF3-85BC-9CC0651AD51D}" srcOrd="1" destOrd="0" presId="urn:microsoft.com/office/officeart/2008/layout/VerticalCircleList"/>
    <dgm:cxn modelId="{E0D13FDB-73FF-404E-B40F-8A0E249F4F2E}" type="presParOf" srcId="{59769F87-54EC-4FF3-85BC-9CC0651AD51D}" destId="{47864B17-ECBD-4BCA-B5AE-497F430DD25A}" srcOrd="0" destOrd="0" presId="urn:microsoft.com/office/officeart/2008/layout/VerticalCircleList"/>
    <dgm:cxn modelId="{41EA695B-6674-4B0C-9C9B-5D247E7F3D93}" type="presParOf" srcId="{59769F87-54EC-4FF3-85BC-9CC0651AD51D}" destId="{91F2C757-EE3D-418F-A71D-F19FE884E8B1}" srcOrd="1" destOrd="0" presId="urn:microsoft.com/office/officeart/2008/layout/VerticalCircleList"/>
    <dgm:cxn modelId="{8F3A0CB5-9C0B-41E8-A13E-5B750ED65010}" type="presParOf" srcId="{59769F87-54EC-4FF3-85BC-9CC0651AD51D}" destId="{6A712622-2D0F-4D7E-BF79-371F15FF35E9}" srcOrd="2" destOrd="0" presId="urn:microsoft.com/office/officeart/2008/layout/VerticalCircleList"/>
    <dgm:cxn modelId="{A0075998-0129-4DB7-9E4C-C4F61A3247C6}" type="presParOf" srcId="{17813DD5-BE26-4111-977A-AA9B74BD7BDA}" destId="{9CE108A2-1069-4425-9E79-6063F5CE376D}" srcOrd="2" destOrd="0" presId="urn:microsoft.com/office/officeart/2008/layout/VerticalCircleList"/>
    <dgm:cxn modelId="{EF973DAE-3A21-4AE6-9831-42B6BA52EAFC}" type="presParOf" srcId="{9CE108A2-1069-4425-9E79-6063F5CE376D}" destId="{9C843F83-F55C-4DF9-B594-BB4AA9DD1575}" srcOrd="0" destOrd="0" presId="urn:microsoft.com/office/officeart/2008/layout/VerticalCircleList"/>
    <dgm:cxn modelId="{043AC009-A9AD-47BA-A461-5AE38645232B}" type="presParOf" srcId="{9CE108A2-1069-4425-9E79-6063F5CE376D}" destId="{CE81BC2A-A000-498E-818C-4D2F688F2DAC}" srcOrd="1" destOrd="0" presId="urn:microsoft.com/office/officeart/2008/layout/VerticalCircleList"/>
    <dgm:cxn modelId="{5B38691E-CB51-44C9-9BEC-2194A3EC73B8}" type="presParOf" srcId="{9CE108A2-1069-4425-9E79-6063F5CE376D}" destId="{B8AA8FAC-9A4D-4BB7-9E84-A39F859586E4}" srcOrd="2" destOrd="0" presId="urn:microsoft.com/office/officeart/2008/layout/VerticalCircleList"/>
    <dgm:cxn modelId="{1F952B56-0D4F-4EDF-AA7E-557CA1C06B47}" type="presParOf" srcId="{17813DD5-BE26-4111-977A-AA9B74BD7BDA}" destId="{F73E7D1C-30D2-4893-8896-A411A603922C}" srcOrd="3" destOrd="0" presId="urn:microsoft.com/office/officeart/2008/layout/VerticalCircleList"/>
    <dgm:cxn modelId="{8131239A-C8F7-411C-AED5-A68A1119B2A8}" type="presParOf" srcId="{F73E7D1C-30D2-4893-8896-A411A603922C}" destId="{87EDBFF2-F6F4-420C-BE06-AC53E45F479C}" srcOrd="0" destOrd="0" presId="urn:microsoft.com/office/officeart/2008/layout/VerticalCircleList"/>
    <dgm:cxn modelId="{2F56EBF3-2C1B-40DA-93FF-5755D217FFF3}" type="presParOf" srcId="{F73E7D1C-30D2-4893-8896-A411A603922C}" destId="{33469641-1022-4A6D-82E0-6FB908DE8257}" srcOrd="1" destOrd="0" presId="urn:microsoft.com/office/officeart/2008/layout/VerticalCircleList"/>
    <dgm:cxn modelId="{7E006909-EF05-4130-A7BB-6BF0907840D4}" type="presParOf" srcId="{F73E7D1C-30D2-4893-8896-A411A603922C}" destId="{0BA1619A-86A3-494D-B6C5-EBF00C6F9E1D}" srcOrd="2" destOrd="0" presId="urn:microsoft.com/office/officeart/2008/layout/VerticalCircleList"/>
    <dgm:cxn modelId="{B07E7558-422B-47D4-981E-D0C97BAC2925}" type="presParOf" srcId="{17813DD5-BE26-4111-977A-AA9B74BD7BDA}" destId="{FB8036CF-CA4D-4F14-9191-2656D1AA5281}" srcOrd="4" destOrd="0" presId="urn:microsoft.com/office/officeart/2008/layout/VerticalCircleList"/>
    <dgm:cxn modelId="{E8F93CFC-F9BE-4516-9564-0D75417C67E0}" type="presParOf" srcId="{FB8036CF-CA4D-4F14-9191-2656D1AA5281}" destId="{BB1E2046-FFC6-455E-B9B5-BFAB7774466F}" srcOrd="0" destOrd="0" presId="urn:microsoft.com/office/officeart/2008/layout/VerticalCircleList"/>
    <dgm:cxn modelId="{721066B4-21A3-477D-A6D4-AF3BD85D7089}" type="presParOf" srcId="{FB8036CF-CA4D-4F14-9191-2656D1AA5281}" destId="{CEC53E9A-3720-418D-8C16-B44C6A82BCC7}" srcOrd="1" destOrd="0" presId="urn:microsoft.com/office/officeart/2008/layout/VerticalCircleList"/>
    <dgm:cxn modelId="{7731BA82-ECC8-4669-92BA-800AEAE4F5B2}" type="presParOf" srcId="{FB8036CF-CA4D-4F14-9191-2656D1AA5281}" destId="{290D0AE0-D6C3-4DB3-92DB-5E647135DDB8}" srcOrd="2" destOrd="0" presId="urn:microsoft.com/office/officeart/2008/layout/VerticalCircleList"/>
    <dgm:cxn modelId="{DFF588B3-251A-4514-8FD3-4FD8EBFED364}" type="presParOf" srcId="{17813DD5-BE26-4111-977A-AA9B74BD7BDA}" destId="{61D65B72-8168-45F3-8163-585689F03BA1}" srcOrd="5" destOrd="0" presId="urn:microsoft.com/office/officeart/2008/layout/VerticalCircleList"/>
    <dgm:cxn modelId="{B4D5B4B2-3B34-4CD6-9EF8-A1729E270939}" type="presParOf" srcId="{61D65B72-8168-45F3-8163-585689F03BA1}" destId="{6D789A61-2DEA-4110-AC8F-EC905C3B68F6}" srcOrd="0" destOrd="0" presId="urn:microsoft.com/office/officeart/2008/layout/VerticalCircleList"/>
    <dgm:cxn modelId="{458E328F-AF76-49D6-8E63-02941DDBC5E1}" type="presParOf" srcId="{61D65B72-8168-45F3-8163-585689F03BA1}" destId="{5A44220B-50F5-4737-A764-E70FCD57069E}" srcOrd="1" destOrd="0" presId="urn:microsoft.com/office/officeart/2008/layout/VerticalCircleList"/>
    <dgm:cxn modelId="{D7A92425-6E6E-48C4-AF5B-311BDD804B33}" type="presParOf" srcId="{61D65B72-8168-45F3-8163-585689F03BA1}" destId="{76153235-E070-43C6-975A-4D0B1EDEC091}" srcOrd="2" destOrd="0" presId="urn:microsoft.com/office/officeart/2008/layout/VerticalCircleList"/>
    <dgm:cxn modelId="{D43AC363-9B6D-4192-956E-0B68A595AF94}" type="presParOf" srcId="{17813DD5-BE26-4111-977A-AA9B74BD7BDA}" destId="{CE1EEA9F-A5E8-476F-A20D-3C474AF74053}" srcOrd="6" destOrd="0" presId="urn:microsoft.com/office/officeart/2008/layout/VerticalCircleList"/>
    <dgm:cxn modelId="{EB328B8A-7B53-4874-842C-070F0D9C9D89}" type="presParOf" srcId="{CE1EEA9F-A5E8-476F-A20D-3C474AF74053}" destId="{4BD0BB60-C743-43D1-ABE5-4C5EAD5D44BA}" srcOrd="0" destOrd="0" presId="urn:microsoft.com/office/officeart/2008/layout/VerticalCircleList"/>
    <dgm:cxn modelId="{1BEBEC0E-2E52-4960-8A10-C423286799D9}" type="presParOf" srcId="{CE1EEA9F-A5E8-476F-A20D-3C474AF74053}" destId="{957E3850-6E28-4C7F-8101-C1B9EFD7761C}" srcOrd="1" destOrd="0" presId="urn:microsoft.com/office/officeart/2008/layout/VerticalCircleList"/>
    <dgm:cxn modelId="{64122491-F76B-46A8-A1CC-F1FE047ADAF0}" type="presParOf" srcId="{CE1EEA9F-A5E8-476F-A20D-3C474AF74053}" destId="{F43D955C-381A-4CD8-9EA7-BC946DCA583D}" srcOrd="2" destOrd="0" presId="urn:microsoft.com/office/officeart/2008/layout/VerticalCircleList"/>
    <dgm:cxn modelId="{65817645-9D54-47B9-BE8C-C3EFFA5E79C0}" type="presParOf" srcId="{17813DD5-BE26-4111-977A-AA9B74BD7BDA}" destId="{4F17E43B-0F83-4958-8745-C0358C0E5D4A}" srcOrd="7" destOrd="0" presId="urn:microsoft.com/office/officeart/2008/layout/VerticalCircleList"/>
    <dgm:cxn modelId="{6E48BEC4-96DE-4844-ADEB-220733616064}" type="presParOf" srcId="{4F17E43B-0F83-4958-8745-C0358C0E5D4A}" destId="{D7426BBC-3979-4C3F-9134-6902563F7DEF}" srcOrd="0" destOrd="0" presId="urn:microsoft.com/office/officeart/2008/layout/VerticalCircleList"/>
    <dgm:cxn modelId="{C8073B1B-9D90-4E57-BD7D-44DC4BE9FDF9}" type="presParOf" srcId="{4F17E43B-0F83-4958-8745-C0358C0E5D4A}" destId="{8AD5E6B4-4366-418E-B1A8-6D6A5CC46E72}" srcOrd="1" destOrd="0" presId="urn:microsoft.com/office/officeart/2008/layout/VerticalCircleList"/>
    <dgm:cxn modelId="{377E9989-6E36-45F9-AA5F-013C16A2D869}" type="presParOf" srcId="{4F17E43B-0F83-4958-8745-C0358C0E5D4A}" destId="{05F00EAB-8FE5-4B48-8A1A-618ACC1E0D76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CD36FB4-7A40-439D-A38F-5615D2DAF54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29935D-FD31-4DAB-A983-20A8FCCC4091}">
      <dgm:prSet custT="1"/>
      <dgm:spPr/>
      <dgm:t>
        <a:bodyPr/>
        <a:lstStyle/>
        <a:p>
          <a:pPr rtl="0"/>
          <a:r>
            <a:rPr lang="ru-RU" sz="3600" baseline="0" dirty="0" smtClean="0"/>
            <a:t>Въездной(иностранный) </a:t>
          </a:r>
          <a:endParaRPr lang="ru-RU" sz="3600" dirty="0"/>
        </a:p>
      </dgm:t>
    </dgm:pt>
    <dgm:pt modelId="{F747D467-5053-409B-9284-282C009367C8}" type="parTrans" cxnId="{A866A8F1-020D-4CE2-8FC9-8AE56FBFCF75}">
      <dgm:prSet/>
      <dgm:spPr/>
      <dgm:t>
        <a:bodyPr/>
        <a:lstStyle/>
        <a:p>
          <a:endParaRPr lang="ru-RU"/>
        </a:p>
      </dgm:t>
    </dgm:pt>
    <dgm:pt modelId="{F4F3AF92-A915-4145-A974-2D1204FCEB7F}" type="sibTrans" cxnId="{A866A8F1-020D-4CE2-8FC9-8AE56FBFCF75}">
      <dgm:prSet/>
      <dgm:spPr/>
      <dgm:t>
        <a:bodyPr/>
        <a:lstStyle/>
        <a:p>
          <a:endParaRPr lang="ru-RU"/>
        </a:p>
      </dgm:t>
    </dgm:pt>
    <dgm:pt modelId="{A6DE5408-6844-4C31-BFF2-4E4191EDA3AB}">
      <dgm:prSet/>
      <dgm:spPr/>
      <dgm:t>
        <a:bodyPr/>
        <a:lstStyle/>
        <a:p>
          <a:pPr rtl="0"/>
          <a:r>
            <a:rPr lang="ru-RU" baseline="0" dirty="0" smtClean="0"/>
            <a:t>Выездной (зарубежный)</a:t>
          </a:r>
          <a:endParaRPr lang="ru-RU" dirty="0"/>
        </a:p>
      </dgm:t>
    </dgm:pt>
    <dgm:pt modelId="{A8C033D4-044F-4BDF-8D5B-C72C936D471A}" type="parTrans" cxnId="{503A459D-1B79-4AC5-9168-0284653D12C5}">
      <dgm:prSet/>
      <dgm:spPr/>
      <dgm:t>
        <a:bodyPr/>
        <a:lstStyle/>
        <a:p>
          <a:endParaRPr lang="ru-RU"/>
        </a:p>
      </dgm:t>
    </dgm:pt>
    <dgm:pt modelId="{3D9A9454-7918-4B9E-8CF1-40581E72ED9C}" type="sibTrans" cxnId="{503A459D-1B79-4AC5-9168-0284653D12C5}">
      <dgm:prSet/>
      <dgm:spPr/>
      <dgm:t>
        <a:bodyPr/>
        <a:lstStyle/>
        <a:p>
          <a:endParaRPr lang="ru-RU"/>
        </a:p>
      </dgm:t>
    </dgm:pt>
    <dgm:pt modelId="{93D80DA5-30FD-442E-8CE9-D7B07D85BAB3}" type="pres">
      <dgm:prSet presAssocID="{0CD36FB4-7A40-439D-A38F-5615D2DAF54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277CC9-A9D8-4D94-8801-DD9D3D1A672D}" type="pres">
      <dgm:prSet presAssocID="{6429935D-FD31-4DAB-A983-20A8FCCC409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9B7CAF-6561-49B1-B11E-C86B4216C7FE}" type="pres">
      <dgm:prSet presAssocID="{F4F3AF92-A915-4145-A974-2D1204FCEB7F}" presName="sibTrans" presStyleLbl="sibTrans2D1" presStyleIdx="0" presStyleCnt="2"/>
      <dgm:spPr/>
      <dgm:t>
        <a:bodyPr/>
        <a:lstStyle/>
        <a:p>
          <a:endParaRPr lang="ru-RU"/>
        </a:p>
      </dgm:t>
    </dgm:pt>
    <dgm:pt modelId="{821DC4D9-4828-491D-AA74-A48E722F7941}" type="pres">
      <dgm:prSet presAssocID="{F4F3AF92-A915-4145-A974-2D1204FCEB7F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C369257E-2E57-4BEB-B0A9-4E726A42C611}" type="pres">
      <dgm:prSet presAssocID="{A6DE5408-6844-4C31-BFF2-4E4191EDA3A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8F55CB-E6BC-4E69-A4D2-F3262CF975F8}" type="pres">
      <dgm:prSet presAssocID="{3D9A9454-7918-4B9E-8CF1-40581E72ED9C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9A6168C-4006-41D7-9315-8F3B44066636}" type="pres">
      <dgm:prSet presAssocID="{3D9A9454-7918-4B9E-8CF1-40581E72ED9C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A866A8F1-020D-4CE2-8FC9-8AE56FBFCF75}" srcId="{0CD36FB4-7A40-439D-A38F-5615D2DAF548}" destId="{6429935D-FD31-4DAB-A983-20A8FCCC4091}" srcOrd="0" destOrd="0" parTransId="{F747D467-5053-409B-9284-282C009367C8}" sibTransId="{F4F3AF92-A915-4145-A974-2D1204FCEB7F}"/>
    <dgm:cxn modelId="{E03B0825-5EA2-49A9-BED0-46A2CFC1A41A}" type="presOf" srcId="{A6DE5408-6844-4C31-BFF2-4E4191EDA3AB}" destId="{C369257E-2E57-4BEB-B0A9-4E726A42C611}" srcOrd="0" destOrd="0" presId="urn:microsoft.com/office/officeart/2005/8/layout/cycle2"/>
    <dgm:cxn modelId="{7287EB1C-EBBC-491D-8A1D-9A554172CEE5}" type="presOf" srcId="{F4F3AF92-A915-4145-A974-2D1204FCEB7F}" destId="{BE9B7CAF-6561-49B1-B11E-C86B4216C7FE}" srcOrd="0" destOrd="0" presId="urn:microsoft.com/office/officeart/2005/8/layout/cycle2"/>
    <dgm:cxn modelId="{88F066F5-6ACB-431D-9868-95778E53F97C}" type="presOf" srcId="{3D9A9454-7918-4B9E-8CF1-40581E72ED9C}" destId="{29A6168C-4006-41D7-9315-8F3B44066636}" srcOrd="1" destOrd="0" presId="urn:microsoft.com/office/officeart/2005/8/layout/cycle2"/>
    <dgm:cxn modelId="{A9224CE2-DA15-4176-90C8-187CD7AB5497}" type="presOf" srcId="{0CD36FB4-7A40-439D-A38F-5615D2DAF548}" destId="{93D80DA5-30FD-442E-8CE9-D7B07D85BAB3}" srcOrd="0" destOrd="0" presId="urn:microsoft.com/office/officeart/2005/8/layout/cycle2"/>
    <dgm:cxn modelId="{D75E7322-F022-4896-B989-9A75D233B548}" type="presOf" srcId="{6429935D-FD31-4DAB-A983-20A8FCCC4091}" destId="{0C277CC9-A9D8-4D94-8801-DD9D3D1A672D}" srcOrd="0" destOrd="0" presId="urn:microsoft.com/office/officeart/2005/8/layout/cycle2"/>
    <dgm:cxn modelId="{503A459D-1B79-4AC5-9168-0284653D12C5}" srcId="{0CD36FB4-7A40-439D-A38F-5615D2DAF548}" destId="{A6DE5408-6844-4C31-BFF2-4E4191EDA3AB}" srcOrd="1" destOrd="0" parTransId="{A8C033D4-044F-4BDF-8D5B-C72C936D471A}" sibTransId="{3D9A9454-7918-4B9E-8CF1-40581E72ED9C}"/>
    <dgm:cxn modelId="{DB75C3D9-0261-4110-B462-9EB9CC219D68}" type="presOf" srcId="{F4F3AF92-A915-4145-A974-2D1204FCEB7F}" destId="{821DC4D9-4828-491D-AA74-A48E722F7941}" srcOrd="1" destOrd="0" presId="urn:microsoft.com/office/officeart/2005/8/layout/cycle2"/>
    <dgm:cxn modelId="{3EA877E3-CE24-4179-A228-85073F1593D9}" type="presOf" srcId="{3D9A9454-7918-4B9E-8CF1-40581E72ED9C}" destId="{3E8F55CB-E6BC-4E69-A4D2-F3262CF975F8}" srcOrd="0" destOrd="0" presId="urn:microsoft.com/office/officeart/2005/8/layout/cycle2"/>
    <dgm:cxn modelId="{1F2DBB55-0083-4404-95AE-6E25D8D32BC8}" type="presParOf" srcId="{93D80DA5-30FD-442E-8CE9-D7B07D85BAB3}" destId="{0C277CC9-A9D8-4D94-8801-DD9D3D1A672D}" srcOrd="0" destOrd="0" presId="urn:microsoft.com/office/officeart/2005/8/layout/cycle2"/>
    <dgm:cxn modelId="{9EDD479E-A154-48F1-B093-D65EA724E3F2}" type="presParOf" srcId="{93D80DA5-30FD-442E-8CE9-D7B07D85BAB3}" destId="{BE9B7CAF-6561-49B1-B11E-C86B4216C7FE}" srcOrd="1" destOrd="0" presId="urn:microsoft.com/office/officeart/2005/8/layout/cycle2"/>
    <dgm:cxn modelId="{235F9FF3-C04F-4D36-AD9F-AEB6BA40D6BC}" type="presParOf" srcId="{BE9B7CAF-6561-49B1-B11E-C86B4216C7FE}" destId="{821DC4D9-4828-491D-AA74-A48E722F7941}" srcOrd="0" destOrd="0" presId="urn:microsoft.com/office/officeart/2005/8/layout/cycle2"/>
    <dgm:cxn modelId="{0BC1AA09-C649-466A-99B3-64D7C5FC3B48}" type="presParOf" srcId="{93D80DA5-30FD-442E-8CE9-D7B07D85BAB3}" destId="{C369257E-2E57-4BEB-B0A9-4E726A42C611}" srcOrd="2" destOrd="0" presId="urn:microsoft.com/office/officeart/2005/8/layout/cycle2"/>
    <dgm:cxn modelId="{04D382DC-2C32-49BC-B39C-878FD7864519}" type="presParOf" srcId="{93D80DA5-30FD-442E-8CE9-D7B07D85BAB3}" destId="{3E8F55CB-E6BC-4E69-A4D2-F3262CF975F8}" srcOrd="3" destOrd="0" presId="urn:microsoft.com/office/officeart/2005/8/layout/cycle2"/>
    <dgm:cxn modelId="{E26629A3-E158-4928-B1F5-6ADC99C3B3EC}" type="presParOf" srcId="{3E8F55CB-E6BC-4E69-A4D2-F3262CF975F8}" destId="{29A6168C-4006-41D7-9315-8F3B4406663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D4DC25-A1A4-4182-A8F8-F2D1523B544B}">
      <dsp:nvSpPr>
        <dsp:cNvPr id="0" name=""/>
        <dsp:cNvSpPr/>
      </dsp:nvSpPr>
      <dsp:spPr>
        <a:xfrm>
          <a:off x="0" y="29651"/>
          <a:ext cx="10125307" cy="1759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baseline="0" dirty="0" smtClean="0"/>
            <a:t>1.1. Характеристика сущности туризма </a:t>
          </a:r>
          <a:endParaRPr lang="ru-RU" sz="4700" kern="1200" dirty="0"/>
        </a:p>
      </dsp:txBody>
      <dsp:txXfrm>
        <a:off x="85900" y="115551"/>
        <a:ext cx="9953507" cy="1587880"/>
      </dsp:txXfrm>
    </dsp:sp>
    <dsp:sp modelId="{BED35192-92FE-48A8-9E7E-20A0EC11D220}">
      <dsp:nvSpPr>
        <dsp:cNvPr id="0" name=""/>
        <dsp:cNvSpPr/>
      </dsp:nvSpPr>
      <dsp:spPr>
        <a:xfrm>
          <a:off x="0" y="1924691"/>
          <a:ext cx="10125307" cy="1759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baseline="0" smtClean="0"/>
            <a:t>1.2. Статистическое определение туризма </a:t>
          </a:r>
          <a:endParaRPr lang="ru-RU" sz="4700" kern="1200"/>
        </a:p>
      </dsp:txBody>
      <dsp:txXfrm>
        <a:off x="85900" y="2010591"/>
        <a:ext cx="9953507" cy="1587880"/>
      </dsp:txXfrm>
    </dsp:sp>
    <dsp:sp modelId="{1385DDDD-8ACC-4C52-A9DD-A3E1524456EB}">
      <dsp:nvSpPr>
        <dsp:cNvPr id="0" name=""/>
        <dsp:cNvSpPr/>
      </dsp:nvSpPr>
      <dsp:spPr>
        <a:xfrm>
          <a:off x="0" y="3819731"/>
          <a:ext cx="10125307" cy="1759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baseline="0" smtClean="0"/>
            <a:t>1.3. Классификация видов туризма </a:t>
          </a:r>
          <a:endParaRPr lang="ru-RU" sz="4700" kern="1200"/>
        </a:p>
      </dsp:txBody>
      <dsp:txXfrm>
        <a:off x="85900" y="3905631"/>
        <a:ext cx="9953507" cy="158788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F0AE6-1938-443B-A3AF-64094B20B7F4}">
      <dsp:nvSpPr>
        <dsp:cNvPr id="0" name=""/>
        <dsp:cNvSpPr/>
      </dsp:nvSpPr>
      <dsp:spPr>
        <a:xfrm>
          <a:off x="0" y="1704806"/>
          <a:ext cx="3195869" cy="2029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39B9EE-A893-4377-B900-CCAA91E6FCFF}">
      <dsp:nvSpPr>
        <dsp:cNvPr id="0" name=""/>
        <dsp:cNvSpPr/>
      </dsp:nvSpPr>
      <dsp:spPr>
        <a:xfrm>
          <a:off x="355096" y="2042148"/>
          <a:ext cx="3195869" cy="2029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err="1" smtClean="0"/>
            <a:t>Внутрирегиональный</a:t>
          </a:r>
          <a:r>
            <a:rPr lang="ru-RU" sz="2400" kern="1200" baseline="0" dirty="0" smtClean="0"/>
            <a:t> (Столицы Европы), </a:t>
          </a:r>
          <a:endParaRPr lang="ru-RU" sz="2400" kern="1200" dirty="0"/>
        </a:p>
      </dsp:txBody>
      <dsp:txXfrm>
        <a:off x="414534" y="2101586"/>
        <a:ext cx="3076993" cy="1910501"/>
      </dsp:txXfrm>
    </dsp:sp>
    <dsp:sp modelId="{5540380F-2E0A-4D51-85F1-1D843092BB4C}">
      <dsp:nvSpPr>
        <dsp:cNvPr id="0" name=""/>
        <dsp:cNvSpPr/>
      </dsp:nvSpPr>
      <dsp:spPr>
        <a:xfrm>
          <a:off x="3906062" y="1704806"/>
          <a:ext cx="3195869" cy="2029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C36852-0894-41DB-9CE2-56D121CE59BB}">
      <dsp:nvSpPr>
        <dsp:cNvPr id="0" name=""/>
        <dsp:cNvSpPr/>
      </dsp:nvSpPr>
      <dsp:spPr>
        <a:xfrm>
          <a:off x="4261159" y="2042148"/>
          <a:ext cx="3195869" cy="2029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/>
            <a:t>Межрегиональный (например круиз Лондон-Нью-Йорк), </a:t>
          </a:r>
          <a:endParaRPr lang="ru-RU" sz="2400" kern="1200" dirty="0"/>
        </a:p>
      </dsp:txBody>
      <dsp:txXfrm>
        <a:off x="4320597" y="2101586"/>
        <a:ext cx="3076993" cy="1910501"/>
      </dsp:txXfrm>
    </dsp:sp>
    <dsp:sp modelId="{91ADCC79-E9D7-435E-B83C-1B52600C7B06}">
      <dsp:nvSpPr>
        <dsp:cNvPr id="0" name=""/>
        <dsp:cNvSpPr/>
      </dsp:nvSpPr>
      <dsp:spPr>
        <a:xfrm>
          <a:off x="7812125" y="1704806"/>
          <a:ext cx="3195869" cy="2029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4D1BCF-7DBD-47FA-A49B-AF60B1008E28}">
      <dsp:nvSpPr>
        <dsp:cNvPr id="0" name=""/>
        <dsp:cNvSpPr/>
      </dsp:nvSpPr>
      <dsp:spPr>
        <a:xfrm>
          <a:off x="8167221" y="2042148"/>
          <a:ext cx="3195869" cy="2029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/>
            <a:t>Кругосветный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/>
            <a:t>( Лондон - Нью-Йорк – Майами – Рио - Токио – Кейптаун - Каир-Рим-Париж).</a:t>
          </a:r>
          <a:endParaRPr lang="ru-RU" sz="2400" kern="1200" dirty="0"/>
        </a:p>
      </dsp:txBody>
      <dsp:txXfrm>
        <a:off x="8226659" y="2101586"/>
        <a:ext cx="3076993" cy="191050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51DAC-EFAF-4181-8F6F-02D7E6869325}">
      <dsp:nvSpPr>
        <dsp:cNvPr id="0" name=""/>
        <dsp:cNvSpPr/>
      </dsp:nvSpPr>
      <dsp:spPr>
        <a:xfrm>
          <a:off x="0" y="0"/>
          <a:ext cx="5787481" cy="578748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E403D-E0F1-444B-AE88-C7CAC87981DB}">
      <dsp:nvSpPr>
        <dsp:cNvPr id="0" name=""/>
        <dsp:cNvSpPr/>
      </dsp:nvSpPr>
      <dsp:spPr>
        <a:xfrm>
          <a:off x="2893740" y="0"/>
          <a:ext cx="7053147" cy="57874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baseline="0" dirty="0" smtClean="0"/>
            <a:t>Организованный туризм </a:t>
          </a:r>
          <a:r>
            <a:rPr lang="ru-RU" sz="3200" kern="1200" baseline="0" dirty="0" smtClean="0"/>
            <a:t>представляет собой путешествия одного туриста (или группы) по предварительно разработанной туристским предприятием программе.</a:t>
          </a:r>
          <a:endParaRPr lang="ru-RU" sz="3200" kern="1200" dirty="0"/>
        </a:p>
      </dsp:txBody>
      <dsp:txXfrm>
        <a:off x="2893740" y="0"/>
        <a:ext cx="7053147" cy="2749053"/>
      </dsp:txXfrm>
    </dsp:sp>
    <dsp:sp modelId="{209D0FA8-0381-473E-9E67-D6FD67F2A6B8}">
      <dsp:nvSpPr>
        <dsp:cNvPr id="0" name=""/>
        <dsp:cNvSpPr/>
      </dsp:nvSpPr>
      <dsp:spPr>
        <a:xfrm>
          <a:off x="1519214" y="2749053"/>
          <a:ext cx="2749053" cy="274905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B9831-24C5-4021-BEF6-C8FADA03FDD1}">
      <dsp:nvSpPr>
        <dsp:cNvPr id="0" name=""/>
        <dsp:cNvSpPr/>
      </dsp:nvSpPr>
      <dsp:spPr>
        <a:xfrm>
          <a:off x="2893740" y="2749053"/>
          <a:ext cx="7053147" cy="274905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baseline="0" dirty="0" smtClean="0"/>
            <a:t>Неорганизованный туризм (дикий) </a:t>
          </a:r>
          <a:r>
            <a:rPr lang="ru-RU" sz="3200" i="1" kern="1200" baseline="0" dirty="0" smtClean="0"/>
            <a:t>— </a:t>
          </a:r>
          <a:r>
            <a:rPr lang="ru-RU" sz="3200" kern="1200" baseline="0" dirty="0" smtClean="0"/>
            <a:t>путешествия, организованные самими туристами, без участия туристского предприятия.</a:t>
          </a:r>
          <a:endParaRPr lang="ru-RU" sz="3200" kern="1200" dirty="0"/>
        </a:p>
      </dsp:txBody>
      <dsp:txXfrm>
        <a:off x="2893740" y="2749053"/>
        <a:ext cx="7053147" cy="274905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58963-2D33-4121-B237-78829A9CF7CA}">
      <dsp:nvSpPr>
        <dsp:cNvPr id="0" name=""/>
        <dsp:cNvSpPr/>
      </dsp:nvSpPr>
      <dsp:spPr>
        <a:xfrm>
          <a:off x="0" y="0"/>
          <a:ext cx="5363736" cy="536373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63B6D6-17F0-4017-AAED-A96E6F445F70}">
      <dsp:nvSpPr>
        <dsp:cNvPr id="0" name=""/>
        <dsp:cNvSpPr/>
      </dsp:nvSpPr>
      <dsp:spPr>
        <a:xfrm>
          <a:off x="2681868" y="0"/>
          <a:ext cx="6919331" cy="53637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baseline="0" smtClean="0"/>
            <a:t>постоянный (туры в Париж, Рим или Токио),</a:t>
          </a:r>
          <a:endParaRPr lang="ru-RU" sz="3500" kern="1200"/>
        </a:p>
      </dsp:txBody>
      <dsp:txXfrm>
        <a:off x="2681868" y="0"/>
        <a:ext cx="6919331" cy="1609124"/>
      </dsp:txXfrm>
    </dsp:sp>
    <dsp:sp modelId="{50EF5F86-0023-4902-9C62-8DF43EA63CA1}">
      <dsp:nvSpPr>
        <dsp:cNvPr id="0" name=""/>
        <dsp:cNvSpPr/>
      </dsp:nvSpPr>
      <dsp:spPr>
        <a:xfrm>
          <a:off x="938655" y="1609124"/>
          <a:ext cx="3486425" cy="34864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2D533E-E953-4030-9FCC-29AEED3D017B}">
      <dsp:nvSpPr>
        <dsp:cNvPr id="0" name=""/>
        <dsp:cNvSpPr/>
      </dsp:nvSpPr>
      <dsp:spPr>
        <a:xfrm>
          <a:off x="2681868" y="1609124"/>
          <a:ext cx="6919331" cy="3486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baseline="0" smtClean="0"/>
            <a:t>сезонный(летний – Крым, зимний – Карпаты, межсезонье – Киев)</a:t>
          </a:r>
          <a:endParaRPr lang="ru-RU" sz="3500" kern="1200"/>
        </a:p>
      </dsp:txBody>
      <dsp:txXfrm>
        <a:off x="2681868" y="1609124"/>
        <a:ext cx="6919331" cy="1609119"/>
      </dsp:txXfrm>
    </dsp:sp>
    <dsp:sp modelId="{38BF1564-FC40-4DF2-AA46-10C13287F576}">
      <dsp:nvSpPr>
        <dsp:cNvPr id="0" name=""/>
        <dsp:cNvSpPr/>
      </dsp:nvSpPr>
      <dsp:spPr>
        <a:xfrm>
          <a:off x="1877308" y="3218243"/>
          <a:ext cx="1609119" cy="160911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871DE7-3BAA-4217-809D-5051633E316E}">
      <dsp:nvSpPr>
        <dsp:cNvPr id="0" name=""/>
        <dsp:cNvSpPr/>
      </dsp:nvSpPr>
      <dsp:spPr>
        <a:xfrm>
          <a:off x="2681868" y="3218243"/>
          <a:ext cx="6919331" cy="16091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baseline="0" smtClean="0"/>
            <a:t>временные поездки (например, на футбольный матч)</a:t>
          </a:r>
          <a:endParaRPr lang="ru-RU" sz="3500" kern="1200"/>
        </a:p>
      </dsp:txBody>
      <dsp:txXfrm>
        <a:off x="2681868" y="3218243"/>
        <a:ext cx="6919331" cy="160911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941615-350D-4FD5-B9AF-DA2A2ED536D0}">
      <dsp:nvSpPr>
        <dsp:cNvPr id="0" name=""/>
        <dsp:cNvSpPr/>
      </dsp:nvSpPr>
      <dsp:spPr>
        <a:xfrm>
          <a:off x="0" y="42450"/>
          <a:ext cx="9601200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baseline="0" smtClean="0"/>
            <a:t>элитный,</a:t>
          </a:r>
          <a:endParaRPr lang="ru-RU" sz="3500" kern="1200"/>
        </a:p>
      </dsp:txBody>
      <dsp:txXfrm>
        <a:off x="38981" y="81431"/>
        <a:ext cx="9523238" cy="720562"/>
      </dsp:txXfrm>
    </dsp:sp>
    <dsp:sp modelId="{7AF407D1-2E08-4B7E-85BD-241DE8ADE88F}">
      <dsp:nvSpPr>
        <dsp:cNvPr id="0" name=""/>
        <dsp:cNvSpPr/>
      </dsp:nvSpPr>
      <dsp:spPr>
        <a:xfrm>
          <a:off x="0" y="941775"/>
          <a:ext cx="9601200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baseline="0" smtClean="0"/>
            <a:t>коммерческий,</a:t>
          </a:r>
          <a:endParaRPr lang="ru-RU" sz="3500" kern="1200"/>
        </a:p>
      </dsp:txBody>
      <dsp:txXfrm>
        <a:off x="38981" y="980756"/>
        <a:ext cx="9523238" cy="720562"/>
      </dsp:txXfrm>
    </dsp:sp>
    <dsp:sp modelId="{733670E9-0957-490E-91A3-576DBEF0C87E}">
      <dsp:nvSpPr>
        <dsp:cNvPr id="0" name=""/>
        <dsp:cNvSpPr/>
      </dsp:nvSpPr>
      <dsp:spPr>
        <a:xfrm>
          <a:off x="0" y="1841100"/>
          <a:ext cx="9601200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baseline="0" smtClean="0"/>
            <a:t>социальный, </a:t>
          </a:r>
          <a:endParaRPr lang="ru-RU" sz="3500" kern="1200"/>
        </a:p>
      </dsp:txBody>
      <dsp:txXfrm>
        <a:off x="38981" y="1880081"/>
        <a:ext cx="9523238" cy="720562"/>
      </dsp:txXfrm>
    </dsp:sp>
    <dsp:sp modelId="{88CA377F-6D6D-47A7-B3B9-745281110B32}">
      <dsp:nvSpPr>
        <dsp:cNvPr id="0" name=""/>
        <dsp:cNvSpPr/>
      </dsp:nvSpPr>
      <dsp:spPr>
        <a:xfrm>
          <a:off x="0" y="2740425"/>
          <a:ext cx="9601200" cy="7985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baseline="0" smtClean="0"/>
            <a:t>инсентив-туризм.</a:t>
          </a:r>
          <a:endParaRPr lang="ru-RU" sz="3500" kern="1200"/>
        </a:p>
      </dsp:txBody>
      <dsp:txXfrm>
        <a:off x="38981" y="2779406"/>
        <a:ext cx="9523238" cy="7205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D9BFE0-7658-4198-8FFC-67B42E55DB6E}">
      <dsp:nvSpPr>
        <dsp:cNvPr id="0" name=""/>
        <dsp:cNvSpPr/>
      </dsp:nvSpPr>
      <dsp:spPr>
        <a:xfrm>
          <a:off x="-5991239" y="-916774"/>
          <a:ext cx="7132236" cy="7132236"/>
        </a:xfrm>
        <a:prstGeom prst="blockArc">
          <a:avLst>
            <a:gd name="adj1" fmla="val 18900000"/>
            <a:gd name="adj2" fmla="val 2700000"/>
            <a:gd name="adj3" fmla="val 303"/>
          </a:avLst>
        </a:pr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DF5E0E-A66B-4160-95AE-B5BCDA08DD4D}">
      <dsp:nvSpPr>
        <dsp:cNvPr id="0" name=""/>
        <dsp:cNvSpPr/>
      </dsp:nvSpPr>
      <dsp:spPr>
        <a:xfrm>
          <a:off x="597186" y="407363"/>
          <a:ext cx="9687609" cy="81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025" tIns="66040" rIns="66040" bIns="6604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i="1" kern="1200" baseline="0" smtClean="0"/>
            <a:t>Детский</a:t>
          </a:r>
          <a:endParaRPr lang="ru-RU" sz="2600" kern="1200"/>
        </a:p>
      </dsp:txBody>
      <dsp:txXfrm>
        <a:off x="597186" y="407363"/>
        <a:ext cx="9687609" cy="815150"/>
      </dsp:txXfrm>
    </dsp:sp>
    <dsp:sp modelId="{278489B8-6EB6-406B-BE90-E636C5A734F1}">
      <dsp:nvSpPr>
        <dsp:cNvPr id="0" name=""/>
        <dsp:cNvSpPr/>
      </dsp:nvSpPr>
      <dsp:spPr>
        <a:xfrm>
          <a:off x="87717" y="305469"/>
          <a:ext cx="1018937" cy="1018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493EA-F6D1-4692-ACD1-0135F07BFC75}">
      <dsp:nvSpPr>
        <dsp:cNvPr id="0" name=""/>
        <dsp:cNvSpPr/>
      </dsp:nvSpPr>
      <dsp:spPr>
        <a:xfrm>
          <a:off x="1064530" y="1630300"/>
          <a:ext cx="9220265" cy="81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025" tIns="66040" rIns="66040" bIns="6604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i="1" kern="1200" baseline="0" smtClean="0"/>
            <a:t>молодежный </a:t>
          </a:r>
          <a:endParaRPr lang="ru-RU" sz="2600" kern="1200"/>
        </a:p>
      </dsp:txBody>
      <dsp:txXfrm>
        <a:off x="1064530" y="1630300"/>
        <a:ext cx="9220265" cy="815150"/>
      </dsp:txXfrm>
    </dsp:sp>
    <dsp:sp modelId="{D5C9F8B9-6FBE-4402-B0B9-70848A2311E2}">
      <dsp:nvSpPr>
        <dsp:cNvPr id="0" name=""/>
        <dsp:cNvSpPr/>
      </dsp:nvSpPr>
      <dsp:spPr>
        <a:xfrm>
          <a:off x="555061" y="1528406"/>
          <a:ext cx="1018937" cy="1018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270764-C1FD-4E1E-B5BD-DBEB739816BC}">
      <dsp:nvSpPr>
        <dsp:cNvPr id="0" name=""/>
        <dsp:cNvSpPr/>
      </dsp:nvSpPr>
      <dsp:spPr>
        <a:xfrm>
          <a:off x="1064530" y="2853237"/>
          <a:ext cx="9220265" cy="81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025" tIns="66040" rIns="66040" bIns="6604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i="1" kern="1200" baseline="0" smtClean="0"/>
            <a:t>лиц среднего возраста</a:t>
          </a:r>
          <a:endParaRPr lang="ru-RU" sz="2600" kern="1200"/>
        </a:p>
      </dsp:txBody>
      <dsp:txXfrm>
        <a:off x="1064530" y="2853237"/>
        <a:ext cx="9220265" cy="815150"/>
      </dsp:txXfrm>
    </dsp:sp>
    <dsp:sp modelId="{2E868CC8-0F26-4076-BFB8-AEE1617E15DA}">
      <dsp:nvSpPr>
        <dsp:cNvPr id="0" name=""/>
        <dsp:cNvSpPr/>
      </dsp:nvSpPr>
      <dsp:spPr>
        <a:xfrm>
          <a:off x="555061" y="2751343"/>
          <a:ext cx="1018937" cy="1018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B39145-7A66-4C9A-AE67-07929D3329B3}">
      <dsp:nvSpPr>
        <dsp:cNvPr id="0" name=""/>
        <dsp:cNvSpPr/>
      </dsp:nvSpPr>
      <dsp:spPr>
        <a:xfrm>
          <a:off x="597186" y="4076174"/>
          <a:ext cx="9687609" cy="81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025" tIns="66040" rIns="66040" bIns="6604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i="1" kern="1200" baseline="0" smtClean="0"/>
            <a:t>туризм людей пенсионного возраста (лиц «третьего» возраста).</a:t>
          </a:r>
          <a:endParaRPr lang="ru-RU" sz="2600" kern="1200"/>
        </a:p>
      </dsp:txBody>
      <dsp:txXfrm>
        <a:off x="597186" y="4076174"/>
        <a:ext cx="9687609" cy="815150"/>
      </dsp:txXfrm>
    </dsp:sp>
    <dsp:sp modelId="{A56672F6-8840-4122-BC53-FE562CED313F}">
      <dsp:nvSpPr>
        <dsp:cNvPr id="0" name=""/>
        <dsp:cNvSpPr/>
      </dsp:nvSpPr>
      <dsp:spPr>
        <a:xfrm>
          <a:off x="87717" y="3974280"/>
          <a:ext cx="1018937" cy="1018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9D4983-F4AF-4B7A-895E-3E731074A7CC}">
      <dsp:nvSpPr>
        <dsp:cNvPr id="0" name=""/>
        <dsp:cNvSpPr/>
      </dsp:nvSpPr>
      <dsp:spPr>
        <a:xfrm>
          <a:off x="355131" y="4508"/>
          <a:ext cx="3081591" cy="1848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1" kern="1200" baseline="0" smtClean="0"/>
            <a:t>авиационный,</a:t>
          </a:r>
          <a:endParaRPr lang="ru-RU" sz="2700" kern="1200"/>
        </a:p>
      </dsp:txBody>
      <dsp:txXfrm>
        <a:off x="355131" y="4508"/>
        <a:ext cx="3081591" cy="1848954"/>
      </dsp:txXfrm>
    </dsp:sp>
    <dsp:sp modelId="{4E136C8E-984F-4D77-A5F5-9BA424344B45}">
      <dsp:nvSpPr>
        <dsp:cNvPr id="0" name=""/>
        <dsp:cNvSpPr/>
      </dsp:nvSpPr>
      <dsp:spPr>
        <a:xfrm>
          <a:off x="3744882" y="4508"/>
          <a:ext cx="3081591" cy="1848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1" kern="1200" baseline="0" smtClean="0"/>
            <a:t>автомобильный, </a:t>
          </a:r>
          <a:endParaRPr lang="ru-RU" sz="2700" kern="1200"/>
        </a:p>
      </dsp:txBody>
      <dsp:txXfrm>
        <a:off x="3744882" y="4508"/>
        <a:ext cx="3081591" cy="1848954"/>
      </dsp:txXfrm>
    </dsp:sp>
    <dsp:sp modelId="{531E1002-8762-48C5-A3A9-40D6C8158AFA}">
      <dsp:nvSpPr>
        <dsp:cNvPr id="0" name=""/>
        <dsp:cNvSpPr/>
      </dsp:nvSpPr>
      <dsp:spPr>
        <a:xfrm>
          <a:off x="7134632" y="4508"/>
          <a:ext cx="3081591" cy="1848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1" kern="1200" baseline="0" smtClean="0"/>
            <a:t>велосипедный, </a:t>
          </a:r>
          <a:endParaRPr lang="ru-RU" sz="2700" kern="1200"/>
        </a:p>
      </dsp:txBody>
      <dsp:txXfrm>
        <a:off x="7134632" y="4508"/>
        <a:ext cx="3081591" cy="1848954"/>
      </dsp:txXfrm>
    </dsp:sp>
    <dsp:sp modelId="{A5856C00-465A-4B57-985E-36BA4A51748D}">
      <dsp:nvSpPr>
        <dsp:cNvPr id="0" name=""/>
        <dsp:cNvSpPr/>
      </dsp:nvSpPr>
      <dsp:spPr>
        <a:xfrm>
          <a:off x="355131" y="2161622"/>
          <a:ext cx="3081591" cy="1848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1" kern="1200" baseline="0" smtClean="0"/>
            <a:t>железнодорожный, </a:t>
          </a:r>
          <a:endParaRPr lang="ru-RU" sz="2700" kern="1200"/>
        </a:p>
      </dsp:txBody>
      <dsp:txXfrm>
        <a:off x="355131" y="2161622"/>
        <a:ext cx="3081591" cy="1848954"/>
      </dsp:txXfrm>
    </dsp:sp>
    <dsp:sp modelId="{1DA27B66-01F6-4339-9E7E-FD75E08FF225}">
      <dsp:nvSpPr>
        <dsp:cNvPr id="0" name=""/>
        <dsp:cNvSpPr/>
      </dsp:nvSpPr>
      <dsp:spPr>
        <a:xfrm>
          <a:off x="3744882" y="2161622"/>
          <a:ext cx="3081591" cy="1848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1" kern="1200" baseline="0" smtClean="0"/>
            <a:t>морской, </a:t>
          </a:r>
          <a:endParaRPr lang="ru-RU" sz="2700" kern="1200"/>
        </a:p>
      </dsp:txBody>
      <dsp:txXfrm>
        <a:off x="3744882" y="2161622"/>
        <a:ext cx="3081591" cy="1848954"/>
      </dsp:txXfrm>
    </dsp:sp>
    <dsp:sp modelId="{2053CC85-B21E-46DC-82D6-4DAA8BCAA84C}">
      <dsp:nvSpPr>
        <dsp:cNvPr id="0" name=""/>
        <dsp:cNvSpPr/>
      </dsp:nvSpPr>
      <dsp:spPr>
        <a:xfrm>
          <a:off x="7134632" y="2161622"/>
          <a:ext cx="3081591" cy="1848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1" kern="1200" baseline="0" smtClean="0"/>
            <a:t>речной, </a:t>
          </a:r>
          <a:endParaRPr lang="ru-RU" sz="2700" kern="1200"/>
        </a:p>
      </dsp:txBody>
      <dsp:txXfrm>
        <a:off x="7134632" y="2161622"/>
        <a:ext cx="3081591" cy="1848954"/>
      </dsp:txXfrm>
    </dsp:sp>
    <dsp:sp modelId="{B3248777-D735-430D-97DF-65CD8223CC3B}">
      <dsp:nvSpPr>
        <dsp:cNvPr id="0" name=""/>
        <dsp:cNvSpPr/>
      </dsp:nvSpPr>
      <dsp:spPr>
        <a:xfrm>
          <a:off x="3744882" y="4318736"/>
          <a:ext cx="3081591" cy="1848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1" kern="1200" baseline="0" smtClean="0"/>
            <a:t>пешеходный</a:t>
          </a:r>
          <a:endParaRPr lang="ru-RU" sz="2700" kern="1200"/>
        </a:p>
      </dsp:txBody>
      <dsp:txXfrm>
        <a:off x="3744882" y="4318736"/>
        <a:ext cx="3081591" cy="184895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B9FA8B-6E36-472E-971C-57BE7918F481}">
      <dsp:nvSpPr>
        <dsp:cNvPr id="0" name=""/>
        <dsp:cNvSpPr/>
      </dsp:nvSpPr>
      <dsp:spPr>
        <a:xfrm>
          <a:off x="0" y="9780"/>
          <a:ext cx="9601200" cy="10951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baseline="0" smtClean="0"/>
            <a:t>Стационарный</a:t>
          </a:r>
          <a:endParaRPr lang="ru-RU" sz="4800" kern="1200"/>
        </a:p>
      </dsp:txBody>
      <dsp:txXfrm>
        <a:off x="53459" y="63239"/>
        <a:ext cx="9494282" cy="988201"/>
      </dsp:txXfrm>
    </dsp:sp>
    <dsp:sp modelId="{E350A1B9-0F30-4C96-8E5D-5815342B9888}">
      <dsp:nvSpPr>
        <dsp:cNvPr id="0" name=""/>
        <dsp:cNvSpPr/>
      </dsp:nvSpPr>
      <dsp:spPr>
        <a:xfrm>
          <a:off x="0" y="1243140"/>
          <a:ext cx="9601200" cy="10951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baseline="0" smtClean="0"/>
            <a:t>Клубный</a:t>
          </a:r>
          <a:endParaRPr lang="ru-RU" sz="4800" kern="1200"/>
        </a:p>
      </dsp:txBody>
      <dsp:txXfrm>
        <a:off x="53459" y="1296599"/>
        <a:ext cx="9494282" cy="988201"/>
      </dsp:txXfrm>
    </dsp:sp>
    <dsp:sp modelId="{EDDE6BEC-D767-4EAF-BB5A-DE5F9614D0BE}">
      <dsp:nvSpPr>
        <dsp:cNvPr id="0" name=""/>
        <dsp:cNvSpPr/>
      </dsp:nvSpPr>
      <dsp:spPr>
        <a:xfrm>
          <a:off x="0" y="2476499"/>
          <a:ext cx="9601200" cy="10951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baseline="0" smtClean="0"/>
            <a:t>Таймшер</a:t>
          </a:r>
          <a:endParaRPr lang="ru-RU" sz="4800" kern="1200"/>
        </a:p>
      </dsp:txBody>
      <dsp:txXfrm>
        <a:off x="53459" y="2529958"/>
        <a:ext cx="9494282" cy="98820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76B68-FA71-4105-A6B2-8E679904CAE1}">
      <dsp:nvSpPr>
        <dsp:cNvPr id="0" name=""/>
        <dsp:cNvSpPr/>
      </dsp:nvSpPr>
      <dsp:spPr>
        <a:xfrm>
          <a:off x="0" y="4014"/>
          <a:ext cx="5153803" cy="6616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1" kern="1200" baseline="0" smtClean="0"/>
            <a:t>лечебно-оздоровительный,</a:t>
          </a:r>
          <a:endParaRPr lang="ru-RU" sz="2900" kern="1200"/>
        </a:p>
      </dsp:txBody>
      <dsp:txXfrm>
        <a:off x="32298" y="36312"/>
        <a:ext cx="5089207" cy="597039"/>
      </dsp:txXfrm>
    </dsp:sp>
    <dsp:sp modelId="{882BE80A-52AC-4CD0-AE6B-A22DB9D4159C}">
      <dsp:nvSpPr>
        <dsp:cNvPr id="0" name=""/>
        <dsp:cNvSpPr/>
      </dsp:nvSpPr>
      <dsp:spPr>
        <a:xfrm>
          <a:off x="0" y="749169"/>
          <a:ext cx="5153803" cy="6616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1" kern="1200" baseline="0" smtClean="0"/>
            <a:t>спортивный, </a:t>
          </a:r>
          <a:endParaRPr lang="ru-RU" sz="2900" kern="1200"/>
        </a:p>
      </dsp:txBody>
      <dsp:txXfrm>
        <a:off x="32298" y="781467"/>
        <a:ext cx="5089207" cy="597039"/>
      </dsp:txXfrm>
    </dsp:sp>
    <dsp:sp modelId="{FAEF2690-0770-425A-9B71-4FCC6269EEA9}">
      <dsp:nvSpPr>
        <dsp:cNvPr id="0" name=""/>
        <dsp:cNvSpPr/>
      </dsp:nvSpPr>
      <dsp:spPr>
        <a:xfrm>
          <a:off x="0" y="1494324"/>
          <a:ext cx="5153803" cy="6616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1" kern="1200" baseline="0" smtClean="0"/>
            <a:t>экскурсионный, </a:t>
          </a:r>
          <a:endParaRPr lang="ru-RU" sz="2900" kern="1200"/>
        </a:p>
      </dsp:txBody>
      <dsp:txXfrm>
        <a:off x="32298" y="1526622"/>
        <a:ext cx="5089207" cy="597039"/>
      </dsp:txXfrm>
    </dsp:sp>
    <dsp:sp modelId="{47B9EADE-4F38-4E24-BA97-57D17D46D959}">
      <dsp:nvSpPr>
        <dsp:cNvPr id="0" name=""/>
        <dsp:cNvSpPr/>
      </dsp:nvSpPr>
      <dsp:spPr>
        <a:xfrm>
          <a:off x="0" y="2239479"/>
          <a:ext cx="5153803" cy="6616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1" kern="1200" baseline="0" smtClean="0"/>
            <a:t>деловой, </a:t>
          </a:r>
          <a:endParaRPr lang="ru-RU" sz="2900" kern="1200"/>
        </a:p>
      </dsp:txBody>
      <dsp:txXfrm>
        <a:off x="32298" y="2271777"/>
        <a:ext cx="5089207" cy="597039"/>
      </dsp:txXfrm>
    </dsp:sp>
    <dsp:sp modelId="{F927797A-1C4D-45B7-89BF-7F466640AE40}">
      <dsp:nvSpPr>
        <dsp:cNvPr id="0" name=""/>
        <dsp:cNvSpPr/>
      </dsp:nvSpPr>
      <dsp:spPr>
        <a:xfrm>
          <a:off x="0" y="2984634"/>
          <a:ext cx="5153803" cy="6616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1" kern="1200" baseline="0" smtClean="0"/>
            <a:t>фестивальный,</a:t>
          </a:r>
          <a:endParaRPr lang="ru-RU" sz="2900" kern="1200"/>
        </a:p>
      </dsp:txBody>
      <dsp:txXfrm>
        <a:off x="32298" y="3016932"/>
        <a:ext cx="5089207" cy="597039"/>
      </dsp:txXfrm>
    </dsp:sp>
    <dsp:sp modelId="{2FA63529-A9A5-46B7-95A6-2B8D6EFA75F4}">
      <dsp:nvSpPr>
        <dsp:cNvPr id="0" name=""/>
        <dsp:cNvSpPr/>
      </dsp:nvSpPr>
      <dsp:spPr>
        <a:xfrm>
          <a:off x="0" y="3729789"/>
          <a:ext cx="5153803" cy="6616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1" kern="1200" baseline="0" smtClean="0"/>
            <a:t>поощрительный туризм,</a:t>
          </a:r>
          <a:endParaRPr lang="ru-RU" sz="2900" kern="1200"/>
        </a:p>
      </dsp:txBody>
      <dsp:txXfrm>
        <a:off x="32298" y="3762087"/>
        <a:ext cx="5089207" cy="59703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3335B-CFFA-4944-9B46-6FE59DADE873}">
      <dsp:nvSpPr>
        <dsp:cNvPr id="0" name=""/>
        <dsp:cNvSpPr/>
      </dsp:nvSpPr>
      <dsp:spPr>
        <a:xfrm>
          <a:off x="0" y="2134"/>
          <a:ext cx="5294890" cy="570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baseline="0" smtClean="0"/>
            <a:t>научный, </a:t>
          </a:r>
          <a:endParaRPr lang="ru-RU" sz="2500" kern="1200"/>
        </a:p>
      </dsp:txBody>
      <dsp:txXfrm>
        <a:off x="27843" y="29977"/>
        <a:ext cx="5239204" cy="514689"/>
      </dsp:txXfrm>
    </dsp:sp>
    <dsp:sp modelId="{183BC405-A61D-46BE-A66F-64FEB772FA32}">
      <dsp:nvSpPr>
        <dsp:cNvPr id="0" name=""/>
        <dsp:cNvSpPr/>
      </dsp:nvSpPr>
      <dsp:spPr>
        <a:xfrm>
          <a:off x="0" y="644509"/>
          <a:ext cx="5294890" cy="570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baseline="0" smtClean="0"/>
            <a:t>политический,</a:t>
          </a:r>
          <a:endParaRPr lang="ru-RU" sz="2500" kern="1200"/>
        </a:p>
      </dsp:txBody>
      <dsp:txXfrm>
        <a:off x="27843" y="672352"/>
        <a:ext cx="5239204" cy="514689"/>
      </dsp:txXfrm>
    </dsp:sp>
    <dsp:sp modelId="{FEA3766E-2716-4E10-98C8-AE3C06DA2782}">
      <dsp:nvSpPr>
        <dsp:cNvPr id="0" name=""/>
        <dsp:cNvSpPr/>
      </dsp:nvSpPr>
      <dsp:spPr>
        <a:xfrm>
          <a:off x="0" y="1286884"/>
          <a:ext cx="5294890" cy="570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baseline="0" smtClean="0"/>
            <a:t>зеленый, </a:t>
          </a:r>
          <a:endParaRPr lang="ru-RU" sz="2500" kern="1200"/>
        </a:p>
      </dsp:txBody>
      <dsp:txXfrm>
        <a:off x="27843" y="1314727"/>
        <a:ext cx="5239204" cy="514689"/>
      </dsp:txXfrm>
    </dsp:sp>
    <dsp:sp modelId="{6AC3DA0C-16E2-457E-A515-3CFBC95DBF9B}">
      <dsp:nvSpPr>
        <dsp:cNvPr id="0" name=""/>
        <dsp:cNvSpPr/>
      </dsp:nvSpPr>
      <dsp:spPr>
        <a:xfrm>
          <a:off x="0" y="1929259"/>
          <a:ext cx="5294890" cy="570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baseline="0" smtClean="0"/>
            <a:t>сельский, </a:t>
          </a:r>
          <a:endParaRPr lang="ru-RU" sz="2500" kern="1200"/>
        </a:p>
      </dsp:txBody>
      <dsp:txXfrm>
        <a:off x="27843" y="1957102"/>
        <a:ext cx="5239204" cy="514689"/>
      </dsp:txXfrm>
    </dsp:sp>
    <dsp:sp modelId="{865BC408-AD64-493F-A010-FA59C3DC6CAC}">
      <dsp:nvSpPr>
        <dsp:cNvPr id="0" name=""/>
        <dsp:cNvSpPr/>
      </dsp:nvSpPr>
      <dsp:spPr>
        <a:xfrm>
          <a:off x="0" y="2571634"/>
          <a:ext cx="5294890" cy="570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baseline="0" smtClean="0"/>
            <a:t>агротуризм, </a:t>
          </a:r>
          <a:endParaRPr lang="ru-RU" sz="2500" kern="1200"/>
        </a:p>
      </dsp:txBody>
      <dsp:txXfrm>
        <a:off x="27843" y="2599477"/>
        <a:ext cx="5239204" cy="514689"/>
      </dsp:txXfrm>
    </dsp:sp>
    <dsp:sp modelId="{34EC7DC0-1B98-457A-984D-8AF44C43E2BA}">
      <dsp:nvSpPr>
        <dsp:cNvPr id="0" name=""/>
        <dsp:cNvSpPr/>
      </dsp:nvSpPr>
      <dsp:spPr>
        <a:xfrm>
          <a:off x="0" y="3214009"/>
          <a:ext cx="5294890" cy="570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baseline="0" smtClean="0"/>
            <a:t>приключенческий, </a:t>
          </a:r>
          <a:endParaRPr lang="ru-RU" sz="2500" kern="1200"/>
        </a:p>
      </dsp:txBody>
      <dsp:txXfrm>
        <a:off x="27843" y="3241852"/>
        <a:ext cx="5239204" cy="514689"/>
      </dsp:txXfrm>
    </dsp:sp>
    <dsp:sp modelId="{AE2E9CD1-88B7-4FA6-94AB-22967BB0EC4C}">
      <dsp:nvSpPr>
        <dsp:cNvPr id="0" name=""/>
        <dsp:cNvSpPr/>
      </dsp:nvSpPr>
      <dsp:spPr>
        <a:xfrm>
          <a:off x="0" y="3856384"/>
          <a:ext cx="5294890" cy="5703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baseline="0" smtClean="0"/>
            <a:t>космический, религиозный</a:t>
          </a:r>
          <a:endParaRPr lang="ru-RU" sz="2500" kern="1200"/>
        </a:p>
      </dsp:txBody>
      <dsp:txXfrm>
        <a:off x="27843" y="3884227"/>
        <a:ext cx="5239204" cy="51468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FA0D6-72A8-4F60-AF41-F2A843E749C5}">
      <dsp:nvSpPr>
        <dsp:cNvPr id="0" name=""/>
        <dsp:cNvSpPr/>
      </dsp:nvSpPr>
      <dsp:spPr>
        <a:xfrm>
          <a:off x="0" y="0"/>
          <a:ext cx="4583151" cy="56536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baseline="0" dirty="0" smtClean="0">
              <a:solidFill>
                <a:schemeClr val="tx1"/>
              </a:solidFill>
            </a:rPr>
            <a:t>Туристический маршрут </a:t>
          </a:r>
          <a:r>
            <a:rPr lang="ru-RU" sz="2900" kern="1200" baseline="0" dirty="0" smtClean="0"/>
            <a:t>- предварительно составленный субъектом туристической деятельности, путь передвижения туристов с определенным порядком передвижения через географические объекты. Туристические маршруты делят на </a:t>
          </a:r>
          <a:r>
            <a:rPr lang="ru-RU" sz="2900" b="1" kern="1200" baseline="0" dirty="0" smtClean="0">
              <a:solidFill>
                <a:schemeClr val="tx1"/>
              </a:solidFill>
            </a:rPr>
            <a:t>линейные, кольцевые, радиальные и смешанные</a:t>
          </a:r>
          <a:endParaRPr lang="ru-RU" sz="2900" b="1" kern="1200" dirty="0">
            <a:solidFill>
              <a:schemeClr val="tx1"/>
            </a:solidFill>
          </a:endParaRPr>
        </a:p>
      </dsp:txBody>
      <dsp:txXfrm>
        <a:off x="134236" y="134236"/>
        <a:ext cx="4314679" cy="53851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96080-D4C7-4A6D-A97B-C24E713BFDBC}">
      <dsp:nvSpPr>
        <dsp:cNvPr id="0" name=""/>
        <dsp:cNvSpPr/>
      </dsp:nvSpPr>
      <dsp:spPr>
        <a:xfrm>
          <a:off x="4103648" y="0"/>
          <a:ext cx="6155473" cy="61889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7D350B-935A-436A-8D3C-BC21B5438B3B}">
      <dsp:nvSpPr>
        <dsp:cNvPr id="0" name=""/>
        <dsp:cNvSpPr/>
      </dsp:nvSpPr>
      <dsp:spPr>
        <a:xfrm>
          <a:off x="0" y="0"/>
          <a:ext cx="4103648" cy="61889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baseline="0" dirty="0" smtClean="0"/>
            <a:t>Путешествие - термин, характеризующий перемещение людей в пространстве независимо от цели такого перемещения. </a:t>
          </a:r>
          <a:endParaRPr lang="ru-RU" sz="3400" kern="1200" dirty="0"/>
        </a:p>
      </dsp:txBody>
      <dsp:txXfrm>
        <a:off x="200324" y="200324"/>
        <a:ext cx="3703000" cy="578827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7CE68-EB28-4941-8F90-6C7DCD953E84}">
      <dsp:nvSpPr>
        <dsp:cNvPr id="0" name=""/>
        <dsp:cNvSpPr/>
      </dsp:nvSpPr>
      <dsp:spPr>
        <a:xfrm>
          <a:off x="0" y="822240"/>
          <a:ext cx="5774392" cy="34646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baseline="0" dirty="0" smtClean="0">
              <a:solidFill>
                <a:schemeClr val="tx1"/>
              </a:solidFill>
            </a:rPr>
            <a:t>Тур</a:t>
          </a:r>
          <a:r>
            <a:rPr lang="ru-RU" sz="3300" b="1" kern="1200" baseline="0" dirty="0" smtClean="0"/>
            <a:t> – </a:t>
          </a:r>
          <a:r>
            <a:rPr lang="ru-RU" sz="3300" kern="1200" baseline="0" dirty="0" smtClean="0"/>
            <a:t>это комплекс туристических услуг (размещение, перевозка, питание туристов и экскурсионных услуг), которые предоставляются во время тура.</a:t>
          </a:r>
          <a:endParaRPr lang="ru-RU" sz="3300" kern="1200" dirty="0"/>
        </a:p>
      </dsp:txBody>
      <dsp:txXfrm>
        <a:off x="101476" y="923716"/>
        <a:ext cx="5571440" cy="326168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777FE-A30C-40D9-9824-90FBC1E491D6}">
      <dsp:nvSpPr>
        <dsp:cNvPr id="0" name=""/>
        <dsp:cNvSpPr/>
      </dsp:nvSpPr>
      <dsp:spPr>
        <a:xfrm>
          <a:off x="774523" y="289263"/>
          <a:ext cx="4740315" cy="148134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367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Тематические	– преобладают экскурсионные и познавательные мероприятия;</a:t>
          </a:r>
          <a:endParaRPr lang="ru-RU" sz="2000" kern="1200" dirty="0"/>
        </a:p>
      </dsp:txBody>
      <dsp:txXfrm>
        <a:off x="774523" y="289263"/>
        <a:ext cx="4740315" cy="1481348"/>
      </dsp:txXfrm>
    </dsp:sp>
    <dsp:sp modelId="{7DB30EA7-0F8E-4966-B91D-CF8BF64DD83A}">
      <dsp:nvSpPr>
        <dsp:cNvPr id="0" name=""/>
        <dsp:cNvSpPr/>
      </dsp:nvSpPr>
      <dsp:spPr>
        <a:xfrm>
          <a:off x="577010" y="75290"/>
          <a:ext cx="1036944" cy="155541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8945A3-3AE9-4E0F-96BB-070ECBD6FC00}">
      <dsp:nvSpPr>
        <dsp:cNvPr id="0" name=""/>
        <dsp:cNvSpPr/>
      </dsp:nvSpPr>
      <dsp:spPr>
        <a:xfrm>
          <a:off x="5956557" y="289263"/>
          <a:ext cx="4740315" cy="148134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367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Лечебно-оздоровительные –преобладают	оздоровительно- восстановительные мероприятия;</a:t>
          </a:r>
          <a:endParaRPr lang="ru-RU" sz="2000" kern="1200" dirty="0"/>
        </a:p>
      </dsp:txBody>
      <dsp:txXfrm>
        <a:off x="5956557" y="289263"/>
        <a:ext cx="4740315" cy="1481348"/>
      </dsp:txXfrm>
    </dsp:sp>
    <dsp:sp modelId="{335EDC7D-8D80-45FE-AD61-7A7FF9CF6262}">
      <dsp:nvSpPr>
        <dsp:cNvPr id="0" name=""/>
        <dsp:cNvSpPr/>
      </dsp:nvSpPr>
      <dsp:spPr>
        <a:xfrm>
          <a:off x="5759044" y="75290"/>
          <a:ext cx="1036944" cy="155541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CF9567-EF46-41D3-B59B-17470005FC09}">
      <dsp:nvSpPr>
        <dsp:cNvPr id="0" name=""/>
        <dsp:cNvSpPr/>
      </dsp:nvSpPr>
      <dsp:spPr>
        <a:xfrm>
          <a:off x="774523" y="2154116"/>
          <a:ext cx="4740315" cy="148134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367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Спортивные – туры, насыщенные спортивными мероприятиями и активными средствами передвижениями;</a:t>
          </a:r>
          <a:endParaRPr lang="ru-RU" sz="2000" kern="1200"/>
        </a:p>
      </dsp:txBody>
      <dsp:txXfrm>
        <a:off x="774523" y="2154116"/>
        <a:ext cx="4740315" cy="1481348"/>
      </dsp:txXfrm>
    </dsp:sp>
    <dsp:sp modelId="{8DBD8536-6288-4F22-ABBC-405EF89302E3}">
      <dsp:nvSpPr>
        <dsp:cNvPr id="0" name=""/>
        <dsp:cNvSpPr/>
      </dsp:nvSpPr>
      <dsp:spPr>
        <a:xfrm>
          <a:off x="577010" y="1940144"/>
          <a:ext cx="1036944" cy="155541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A60ACB-D777-4638-B926-2DA85818CE90}">
      <dsp:nvSpPr>
        <dsp:cNvPr id="0" name=""/>
        <dsp:cNvSpPr/>
      </dsp:nvSpPr>
      <dsp:spPr>
        <a:xfrm>
          <a:off x="5956557" y="2154116"/>
          <a:ext cx="4740315" cy="148134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367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Паломнические туры – туры с целью посещения святых мест;</a:t>
          </a:r>
          <a:endParaRPr lang="ru-RU" sz="2000" kern="1200"/>
        </a:p>
      </dsp:txBody>
      <dsp:txXfrm>
        <a:off x="5956557" y="2154116"/>
        <a:ext cx="4740315" cy="1481348"/>
      </dsp:txXfrm>
    </dsp:sp>
    <dsp:sp modelId="{36849582-D936-4F48-ABDF-0DCF3DB541B3}">
      <dsp:nvSpPr>
        <dsp:cNvPr id="0" name=""/>
        <dsp:cNvSpPr/>
      </dsp:nvSpPr>
      <dsp:spPr>
        <a:xfrm>
          <a:off x="5759044" y="1940144"/>
          <a:ext cx="1036944" cy="155541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5CBD1-4F5B-4DD3-BFE3-592C3AF95E6B}">
      <dsp:nvSpPr>
        <dsp:cNvPr id="0" name=""/>
        <dsp:cNvSpPr/>
      </dsp:nvSpPr>
      <dsp:spPr>
        <a:xfrm>
          <a:off x="3365540" y="4018970"/>
          <a:ext cx="4740315" cy="148134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3367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smtClean="0"/>
            <a:t>Шоп-туры – туры с целью покупки определенных товаров, характерных для места пребывания;</a:t>
          </a:r>
          <a:endParaRPr lang="ru-RU" sz="2000" kern="1200"/>
        </a:p>
      </dsp:txBody>
      <dsp:txXfrm>
        <a:off x="3365540" y="4018970"/>
        <a:ext cx="4740315" cy="1481348"/>
      </dsp:txXfrm>
    </dsp:sp>
    <dsp:sp modelId="{07085DF7-0D68-4D6A-A991-EDE692B99DCB}">
      <dsp:nvSpPr>
        <dsp:cNvPr id="0" name=""/>
        <dsp:cNvSpPr/>
      </dsp:nvSpPr>
      <dsp:spPr>
        <a:xfrm>
          <a:off x="3168027" y="3804997"/>
          <a:ext cx="1036944" cy="1555416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CF180F-70EF-48C0-9DA8-F873A6A31B07}">
      <dsp:nvSpPr>
        <dsp:cNvPr id="0" name=""/>
        <dsp:cNvSpPr/>
      </dsp:nvSpPr>
      <dsp:spPr>
        <a:xfrm>
          <a:off x="1026" y="0"/>
          <a:ext cx="1816233" cy="4462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smtClean="0"/>
            <a:t>VIP туры </a:t>
          </a:r>
          <a:endParaRPr lang="ru-RU" sz="2800" kern="1200"/>
        </a:p>
      </dsp:txBody>
      <dsp:txXfrm>
        <a:off x="54222" y="53196"/>
        <a:ext cx="1709841" cy="4355954"/>
      </dsp:txXfrm>
    </dsp:sp>
    <dsp:sp modelId="{F39DAEE7-EAE3-4B32-A312-56425CFA7886}">
      <dsp:nvSpPr>
        <dsp:cNvPr id="0" name=""/>
        <dsp:cNvSpPr/>
      </dsp:nvSpPr>
      <dsp:spPr>
        <a:xfrm>
          <a:off x="2122386" y="0"/>
          <a:ext cx="1816233" cy="4462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smtClean="0"/>
            <a:t>а la carte </a:t>
          </a:r>
          <a:endParaRPr lang="ru-RU" sz="2800" kern="1200"/>
        </a:p>
      </dsp:txBody>
      <dsp:txXfrm>
        <a:off x="2175582" y="53196"/>
        <a:ext cx="1709841" cy="4355954"/>
      </dsp:txXfrm>
    </dsp:sp>
    <dsp:sp modelId="{94061843-6CC0-4963-9971-11A9E4159E2C}">
      <dsp:nvSpPr>
        <dsp:cNvPr id="0" name=""/>
        <dsp:cNvSpPr/>
      </dsp:nvSpPr>
      <dsp:spPr>
        <a:xfrm>
          <a:off x="4243746" y="0"/>
          <a:ext cx="1816233" cy="4462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smtClean="0"/>
            <a:t>Stop-over </a:t>
          </a:r>
          <a:endParaRPr lang="ru-RU" sz="2800" kern="1200"/>
        </a:p>
      </dsp:txBody>
      <dsp:txXfrm>
        <a:off x="4296942" y="53196"/>
        <a:ext cx="1709841" cy="4355954"/>
      </dsp:txXfrm>
    </dsp:sp>
    <dsp:sp modelId="{7BD9B89A-72F9-41F6-8B2E-E88DFDE12BEF}">
      <dsp:nvSpPr>
        <dsp:cNvPr id="0" name=""/>
        <dsp:cNvSpPr/>
      </dsp:nvSpPr>
      <dsp:spPr>
        <a:xfrm>
          <a:off x="6365107" y="0"/>
          <a:ext cx="1816233" cy="4462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smtClean="0"/>
            <a:t>Велнес-тур «</a:t>
          </a:r>
          <a:r>
            <a:rPr lang="en-US" sz="2800" kern="1200" baseline="0" smtClean="0"/>
            <a:t>Wellness tour</a:t>
          </a:r>
          <a:r>
            <a:rPr lang="ru-RU" sz="2800" kern="1200" baseline="0" smtClean="0"/>
            <a:t>»</a:t>
          </a:r>
          <a:endParaRPr lang="ru-RU" sz="2800" kern="1200"/>
        </a:p>
      </dsp:txBody>
      <dsp:txXfrm>
        <a:off x="6418303" y="53196"/>
        <a:ext cx="1709841" cy="4355954"/>
      </dsp:txXfrm>
    </dsp:sp>
    <dsp:sp modelId="{F97D7AD6-E406-457C-94B1-1E7AD8AF3E76}">
      <dsp:nvSpPr>
        <dsp:cNvPr id="0" name=""/>
        <dsp:cNvSpPr/>
      </dsp:nvSpPr>
      <dsp:spPr>
        <a:xfrm>
          <a:off x="8486467" y="0"/>
          <a:ext cx="1816233" cy="44623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0" dirty="0" smtClean="0"/>
            <a:t>Туры по «Системе фортуна» </a:t>
          </a:r>
          <a:endParaRPr lang="ru-RU" sz="2800" kern="1200" dirty="0"/>
        </a:p>
      </dsp:txBody>
      <dsp:txXfrm>
        <a:off x="8539663" y="53196"/>
        <a:ext cx="1709841" cy="4355954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8C458E-06B5-489F-9CAB-5DA1A5C879B8}">
      <dsp:nvSpPr>
        <dsp:cNvPr id="0" name=""/>
        <dsp:cNvSpPr/>
      </dsp:nvSpPr>
      <dsp:spPr>
        <a:xfrm>
          <a:off x="0" y="756018"/>
          <a:ext cx="3237338" cy="1942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baseline="0" smtClean="0"/>
            <a:t>Темперамент: </a:t>
          </a:r>
          <a:r>
            <a:rPr lang="ru-RU" sz="2600" kern="1200" baseline="0" smtClean="0"/>
            <a:t>холерик, сангвиник, флегматик, меланхолик.</a:t>
          </a:r>
          <a:endParaRPr lang="ru-RU" sz="2600" kern="1200"/>
        </a:p>
      </dsp:txBody>
      <dsp:txXfrm>
        <a:off x="0" y="756018"/>
        <a:ext cx="3237338" cy="1942403"/>
      </dsp:txXfrm>
    </dsp:sp>
    <dsp:sp modelId="{F7D1027D-6874-4C6C-A672-0CF2052F4C2F}">
      <dsp:nvSpPr>
        <dsp:cNvPr id="0" name=""/>
        <dsp:cNvSpPr/>
      </dsp:nvSpPr>
      <dsp:spPr>
        <a:xfrm>
          <a:off x="3561072" y="756018"/>
          <a:ext cx="3237338" cy="1942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baseline="0" smtClean="0"/>
            <a:t>Пол: </a:t>
          </a:r>
          <a:r>
            <a:rPr lang="ru-RU" sz="2600" i="1" kern="1200" baseline="0" smtClean="0"/>
            <a:t>мужчины и женщины</a:t>
          </a:r>
          <a:endParaRPr lang="ru-RU" sz="2600" kern="1200"/>
        </a:p>
      </dsp:txBody>
      <dsp:txXfrm>
        <a:off x="3561072" y="756018"/>
        <a:ext cx="3237338" cy="1942403"/>
      </dsp:txXfrm>
    </dsp:sp>
    <dsp:sp modelId="{53C23328-D7E5-40B4-ADC3-91913866DCF5}">
      <dsp:nvSpPr>
        <dsp:cNvPr id="0" name=""/>
        <dsp:cNvSpPr/>
      </dsp:nvSpPr>
      <dsp:spPr>
        <a:xfrm>
          <a:off x="7122144" y="756018"/>
          <a:ext cx="3237338" cy="1942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baseline="0" dirty="0" smtClean="0"/>
            <a:t>Возраст: </a:t>
          </a:r>
          <a:r>
            <a:rPr lang="ru-RU" sz="2600" i="1" kern="1200" baseline="0" dirty="0" smtClean="0"/>
            <a:t>дети, </a:t>
          </a:r>
          <a:r>
            <a:rPr lang="ru-RU" sz="2600" i="1" kern="1200" baseline="0" dirty="0" err="1" smtClean="0"/>
            <a:t>подростки,молодежь</a:t>
          </a:r>
          <a:endParaRPr lang="ru-RU" sz="2600" i="1" kern="1200" baseline="0" dirty="0" smtClean="0"/>
        </a:p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i="1" kern="1200" baseline="0" dirty="0" smtClean="0"/>
            <a:t>среднего и зрелого возраста</a:t>
          </a:r>
          <a:endParaRPr lang="ru-RU" sz="2600" kern="1200" dirty="0"/>
        </a:p>
      </dsp:txBody>
      <dsp:txXfrm>
        <a:off x="7122144" y="756018"/>
        <a:ext cx="3237338" cy="1942403"/>
      </dsp:txXfrm>
    </dsp:sp>
    <dsp:sp modelId="{6AAE35B2-F011-407E-82BE-69910538C5C6}">
      <dsp:nvSpPr>
        <dsp:cNvPr id="0" name=""/>
        <dsp:cNvSpPr/>
      </dsp:nvSpPr>
      <dsp:spPr>
        <a:xfrm>
          <a:off x="0" y="3022154"/>
          <a:ext cx="3237338" cy="1942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baseline="0" smtClean="0"/>
            <a:t>Профессия: </a:t>
          </a:r>
          <a:r>
            <a:rPr lang="ru-RU" sz="2600" kern="1200" baseline="0" smtClean="0"/>
            <a:t>инженер, преподаватель, бухгалтер</a:t>
          </a:r>
          <a:r>
            <a:rPr lang="ru-RU" sz="2600" i="1" kern="1200" baseline="0" smtClean="0"/>
            <a:t>.</a:t>
          </a:r>
          <a:endParaRPr lang="ru-RU" sz="2600" kern="1200"/>
        </a:p>
      </dsp:txBody>
      <dsp:txXfrm>
        <a:off x="0" y="3022154"/>
        <a:ext cx="3237338" cy="1942403"/>
      </dsp:txXfrm>
    </dsp:sp>
    <dsp:sp modelId="{6D7CAE9A-0BD5-463F-BB6F-1E13A8DEE7AE}">
      <dsp:nvSpPr>
        <dsp:cNvPr id="0" name=""/>
        <dsp:cNvSpPr/>
      </dsp:nvSpPr>
      <dsp:spPr>
        <a:xfrm>
          <a:off x="3561072" y="3022154"/>
          <a:ext cx="3237338" cy="1942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baseline="0" smtClean="0"/>
            <a:t>Образование: </a:t>
          </a:r>
          <a:r>
            <a:rPr lang="ru-RU" sz="2600" kern="1200" baseline="0" smtClean="0"/>
            <a:t>начальное, средние, высшее.</a:t>
          </a:r>
          <a:endParaRPr lang="ru-RU" sz="2600" kern="1200"/>
        </a:p>
      </dsp:txBody>
      <dsp:txXfrm>
        <a:off x="3561072" y="3022154"/>
        <a:ext cx="3237338" cy="1942403"/>
      </dsp:txXfrm>
    </dsp:sp>
    <dsp:sp modelId="{87C6B79B-3234-4D2B-AD48-388138409BD0}">
      <dsp:nvSpPr>
        <dsp:cNvPr id="0" name=""/>
        <dsp:cNvSpPr/>
      </dsp:nvSpPr>
      <dsp:spPr>
        <a:xfrm>
          <a:off x="7122144" y="3022154"/>
          <a:ext cx="3237338" cy="1942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baseline="0" smtClean="0"/>
            <a:t>Семейное положение: </a:t>
          </a:r>
          <a:r>
            <a:rPr lang="ru-RU" sz="2600" kern="1200" baseline="0" smtClean="0"/>
            <a:t>женатые, холостые, разведенные</a:t>
          </a:r>
          <a:endParaRPr lang="ru-RU" sz="2600" kern="1200"/>
        </a:p>
      </dsp:txBody>
      <dsp:txXfrm>
        <a:off x="7122144" y="3022154"/>
        <a:ext cx="3237338" cy="19424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FC9F9-BF21-4AF3-8F76-AE061BCB49C0}">
      <dsp:nvSpPr>
        <dsp:cNvPr id="0" name=""/>
        <dsp:cNvSpPr/>
      </dsp:nvSpPr>
      <dsp:spPr>
        <a:xfrm>
          <a:off x="1159727" y="296631"/>
          <a:ext cx="4215160" cy="4215160"/>
        </a:xfrm>
        <a:prstGeom prst="pie">
          <a:avLst>
            <a:gd name="adj1" fmla="val 16200000"/>
            <a:gd name="adj2" fmla="val 19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baseline="0" smtClean="0"/>
            <a:t>S-тип </a:t>
          </a:r>
          <a:endParaRPr lang="ru-RU" sz="2900" kern="1200"/>
        </a:p>
      </dsp:txBody>
      <dsp:txXfrm>
        <a:off x="3367668" y="835068"/>
        <a:ext cx="1103970" cy="853068"/>
      </dsp:txXfrm>
    </dsp:sp>
    <dsp:sp modelId="{9DF575C5-913D-4B2F-B1C8-649653B5239A}">
      <dsp:nvSpPr>
        <dsp:cNvPr id="0" name=""/>
        <dsp:cNvSpPr/>
      </dsp:nvSpPr>
      <dsp:spPr>
        <a:xfrm>
          <a:off x="1209908" y="383443"/>
          <a:ext cx="4215160" cy="4215160"/>
        </a:xfrm>
        <a:prstGeom prst="pie">
          <a:avLst>
            <a:gd name="adj1" fmla="val 198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baseline="0" smtClean="0"/>
            <a:t>F-тип </a:t>
          </a:r>
          <a:endParaRPr lang="ru-RU" sz="2900" kern="1200"/>
        </a:p>
      </dsp:txBody>
      <dsp:txXfrm>
        <a:off x="4070195" y="2089580"/>
        <a:ext cx="1154151" cy="827977"/>
      </dsp:txXfrm>
    </dsp:sp>
    <dsp:sp modelId="{28B1BED1-B1C6-47E3-B971-D0D9148A2AAD}">
      <dsp:nvSpPr>
        <dsp:cNvPr id="0" name=""/>
        <dsp:cNvSpPr/>
      </dsp:nvSpPr>
      <dsp:spPr>
        <a:xfrm>
          <a:off x="1159727" y="470256"/>
          <a:ext cx="4215160" cy="4215160"/>
        </a:xfrm>
        <a:prstGeom prst="pie">
          <a:avLst>
            <a:gd name="adj1" fmla="val 18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baseline="0" smtClean="0"/>
            <a:t>W-1-тип </a:t>
          </a:r>
          <a:endParaRPr lang="ru-RU" sz="2900" kern="1200"/>
        </a:p>
      </dsp:txBody>
      <dsp:txXfrm>
        <a:off x="3367668" y="3319001"/>
        <a:ext cx="1103970" cy="853068"/>
      </dsp:txXfrm>
    </dsp:sp>
    <dsp:sp modelId="{6E9F09BB-F40C-46D1-A3B2-BA7EED488BFA}">
      <dsp:nvSpPr>
        <dsp:cNvPr id="0" name=""/>
        <dsp:cNvSpPr/>
      </dsp:nvSpPr>
      <dsp:spPr>
        <a:xfrm>
          <a:off x="1059366" y="470256"/>
          <a:ext cx="4215160" cy="4215160"/>
        </a:xfrm>
        <a:prstGeom prst="pie">
          <a:avLst>
            <a:gd name="adj1" fmla="val 54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baseline="0" smtClean="0"/>
            <a:t>W-2-тип </a:t>
          </a:r>
          <a:endParaRPr lang="ru-RU" sz="2900" kern="1200"/>
        </a:p>
      </dsp:txBody>
      <dsp:txXfrm>
        <a:off x="1962615" y="3319001"/>
        <a:ext cx="1103970" cy="853068"/>
      </dsp:txXfrm>
    </dsp:sp>
    <dsp:sp modelId="{A6C1A8BB-BA46-476B-9DE1-1E4C3AB0A4CB}">
      <dsp:nvSpPr>
        <dsp:cNvPr id="0" name=""/>
        <dsp:cNvSpPr/>
      </dsp:nvSpPr>
      <dsp:spPr>
        <a:xfrm>
          <a:off x="1009186" y="383443"/>
          <a:ext cx="4215160" cy="4215160"/>
        </a:xfrm>
        <a:prstGeom prst="pie">
          <a:avLst>
            <a:gd name="adj1" fmla="val 9000000"/>
            <a:gd name="adj2" fmla="val 126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baseline="0" smtClean="0"/>
            <a:t>A-тип </a:t>
          </a:r>
          <a:endParaRPr lang="ru-RU" sz="2900" kern="1200"/>
        </a:p>
      </dsp:txBody>
      <dsp:txXfrm>
        <a:off x="1209908" y="2089580"/>
        <a:ext cx="1154151" cy="827977"/>
      </dsp:txXfrm>
    </dsp:sp>
    <dsp:sp modelId="{74D715D6-216C-4019-B7AA-B38CA6060364}">
      <dsp:nvSpPr>
        <dsp:cNvPr id="0" name=""/>
        <dsp:cNvSpPr/>
      </dsp:nvSpPr>
      <dsp:spPr>
        <a:xfrm>
          <a:off x="1059366" y="296631"/>
          <a:ext cx="4215160" cy="4215160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baseline="0" smtClean="0"/>
            <a:t>B-тип </a:t>
          </a:r>
          <a:endParaRPr lang="ru-RU" sz="2900" kern="1200"/>
        </a:p>
      </dsp:txBody>
      <dsp:txXfrm>
        <a:off x="1962615" y="835068"/>
        <a:ext cx="1103970" cy="853068"/>
      </dsp:txXfrm>
    </dsp:sp>
    <dsp:sp modelId="{97552EBE-25B9-46FA-96F7-A7E0B38A291F}">
      <dsp:nvSpPr>
        <dsp:cNvPr id="0" name=""/>
        <dsp:cNvSpPr/>
      </dsp:nvSpPr>
      <dsp:spPr>
        <a:xfrm>
          <a:off x="898635" y="35693"/>
          <a:ext cx="4737037" cy="4737037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0EFC79-438C-459E-A500-DFA1434BA55A}">
      <dsp:nvSpPr>
        <dsp:cNvPr id="0" name=""/>
        <dsp:cNvSpPr/>
      </dsp:nvSpPr>
      <dsp:spPr>
        <a:xfrm>
          <a:off x="948815" y="122505"/>
          <a:ext cx="4737037" cy="4737037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FF8602-8716-4418-88B2-94AD80ACC554}">
      <dsp:nvSpPr>
        <dsp:cNvPr id="0" name=""/>
        <dsp:cNvSpPr/>
      </dsp:nvSpPr>
      <dsp:spPr>
        <a:xfrm>
          <a:off x="898635" y="209317"/>
          <a:ext cx="4737037" cy="4737037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2692F-06B9-40A2-97EA-1ACAC1CDCED2}">
      <dsp:nvSpPr>
        <dsp:cNvPr id="0" name=""/>
        <dsp:cNvSpPr/>
      </dsp:nvSpPr>
      <dsp:spPr>
        <a:xfrm>
          <a:off x="798582" y="209317"/>
          <a:ext cx="4737037" cy="4737037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9D673-B5CA-4235-A85E-B8466E276077}">
      <dsp:nvSpPr>
        <dsp:cNvPr id="0" name=""/>
        <dsp:cNvSpPr/>
      </dsp:nvSpPr>
      <dsp:spPr>
        <a:xfrm>
          <a:off x="748401" y="122505"/>
          <a:ext cx="4737037" cy="4737037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22F42-9823-4BC3-9A52-5345CC9BEE94}">
      <dsp:nvSpPr>
        <dsp:cNvPr id="0" name=""/>
        <dsp:cNvSpPr/>
      </dsp:nvSpPr>
      <dsp:spPr>
        <a:xfrm>
          <a:off x="798582" y="35693"/>
          <a:ext cx="4737037" cy="4737037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11A3D-D0A7-437A-87DB-D67BF0727630}">
      <dsp:nvSpPr>
        <dsp:cNvPr id="0" name=""/>
        <dsp:cNvSpPr/>
      </dsp:nvSpPr>
      <dsp:spPr>
        <a:xfrm>
          <a:off x="0" y="0"/>
          <a:ext cx="105713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4AFD27-4A86-4206-8E53-F342BBB61DC3}">
      <dsp:nvSpPr>
        <dsp:cNvPr id="0" name=""/>
        <dsp:cNvSpPr/>
      </dsp:nvSpPr>
      <dsp:spPr>
        <a:xfrm>
          <a:off x="0" y="0"/>
          <a:ext cx="10571355" cy="5064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b="1" kern="1200" baseline="0" dirty="0" smtClean="0"/>
            <a:t>Туризм</a:t>
          </a:r>
          <a:r>
            <a:rPr lang="ru-RU" sz="3500" kern="1200" baseline="0" dirty="0" smtClean="0"/>
            <a:t> - временные выезды (путешествия) граждан Российской Федерации, иностранных граждан и лиц без гражданства (далее - лица) с постоянного места жительства в лечебно-оздоровительных, рекреационных, познавательных, физкультурно-спортивных, профессионально-деловых и иных целях без занятия деятельностью, связанной с получением дохода от источников в стране (месте) временного пребывания. </a:t>
          </a:r>
          <a:r>
            <a:rPr lang="ru-RU" sz="3500" b="1" kern="1200" baseline="0" dirty="0" smtClean="0"/>
            <a:t>(в ред. Федерального закона от 03.07.2019 N 170-ФЗ)</a:t>
          </a:r>
          <a:endParaRPr lang="ru-RU" sz="3500" kern="1200" dirty="0"/>
        </a:p>
      </dsp:txBody>
      <dsp:txXfrm>
        <a:off x="0" y="0"/>
        <a:ext cx="10571355" cy="50645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FF0D0-84E6-47C7-9156-8985ED6A6F18}">
      <dsp:nvSpPr>
        <dsp:cNvPr id="0" name=""/>
        <dsp:cNvSpPr/>
      </dsp:nvSpPr>
      <dsp:spPr>
        <a:xfrm>
          <a:off x="792015" y="0"/>
          <a:ext cx="8976174" cy="617219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DF4337-C14C-4E5F-AAC2-1F43B3F7BACE}">
      <dsp:nvSpPr>
        <dsp:cNvPr id="0" name=""/>
        <dsp:cNvSpPr/>
      </dsp:nvSpPr>
      <dsp:spPr>
        <a:xfrm>
          <a:off x="5285" y="1851660"/>
          <a:ext cx="2542080" cy="2468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До начала </a:t>
          </a:r>
          <a:r>
            <a:rPr lang="en-US" sz="2200" kern="1200" baseline="0" dirty="0" smtClean="0"/>
            <a:t>XIX</a:t>
          </a:r>
          <a:r>
            <a:rPr lang="ru-RU" sz="2200" kern="1200" baseline="0" dirty="0" smtClean="0"/>
            <a:t>в.- элитарный туризм</a:t>
          </a:r>
          <a:endParaRPr lang="ru-RU" sz="2200" kern="1200" dirty="0"/>
        </a:p>
      </dsp:txBody>
      <dsp:txXfrm>
        <a:off x="125806" y="1972181"/>
        <a:ext cx="2301038" cy="2227838"/>
      </dsp:txXfrm>
    </dsp:sp>
    <dsp:sp modelId="{0508602E-766E-4276-8AA8-3513F4005596}">
      <dsp:nvSpPr>
        <dsp:cNvPr id="0" name=""/>
        <dsp:cNvSpPr/>
      </dsp:nvSpPr>
      <dsp:spPr>
        <a:xfrm>
          <a:off x="2674469" y="1851660"/>
          <a:ext cx="2542080" cy="2468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baseline="0" smtClean="0"/>
            <a:t>XIX</a:t>
          </a:r>
          <a:r>
            <a:rPr lang="ru-RU" sz="2200" kern="1200" baseline="0" smtClean="0"/>
            <a:t>в.- Первая мировая война</a:t>
          </a:r>
          <a:endParaRPr lang="ru-RU" sz="2200" kern="1200"/>
        </a:p>
      </dsp:txBody>
      <dsp:txXfrm>
        <a:off x="2794990" y="1972181"/>
        <a:ext cx="2301038" cy="2227838"/>
      </dsp:txXfrm>
    </dsp:sp>
    <dsp:sp modelId="{7D1C8ADF-C317-4728-9976-64970A2F190D}">
      <dsp:nvSpPr>
        <dsp:cNvPr id="0" name=""/>
        <dsp:cNvSpPr/>
      </dsp:nvSpPr>
      <dsp:spPr>
        <a:xfrm>
          <a:off x="5343654" y="1851660"/>
          <a:ext cx="2542080" cy="2468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Период между двумя мировыми войнами — начало становления </a:t>
          </a:r>
          <a:r>
            <a:rPr lang="ru-RU" sz="2200" b="1" kern="1200" baseline="0" dirty="0" smtClean="0"/>
            <a:t>массового туризма</a:t>
          </a:r>
          <a:endParaRPr lang="ru-RU" sz="2200" kern="1200" dirty="0"/>
        </a:p>
      </dsp:txBody>
      <dsp:txXfrm>
        <a:off x="5464175" y="1972181"/>
        <a:ext cx="2301038" cy="2227838"/>
      </dsp:txXfrm>
    </dsp:sp>
    <dsp:sp modelId="{727A0761-FBA1-4481-B849-032EF8746F35}">
      <dsp:nvSpPr>
        <dsp:cNvPr id="0" name=""/>
        <dsp:cNvSpPr/>
      </dsp:nvSpPr>
      <dsp:spPr>
        <a:xfrm>
          <a:off x="8012839" y="1851660"/>
          <a:ext cx="2542080" cy="2468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После Второй мировой войны — современный этап</a:t>
          </a:r>
          <a:endParaRPr lang="ru-RU" sz="2200" kern="1200" dirty="0"/>
        </a:p>
      </dsp:txBody>
      <dsp:txXfrm>
        <a:off x="8133360" y="1972181"/>
        <a:ext cx="2301038" cy="22278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888B5-6198-4F36-905E-2EB2925FA281}">
      <dsp:nvSpPr>
        <dsp:cNvPr id="0" name=""/>
        <dsp:cNvSpPr/>
      </dsp:nvSpPr>
      <dsp:spPr>
        <a:xfrm>
          <a:off x="460322" y="99505"/>
          <a:ext cx="1755648" cy="175564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5D35C13-C03B-4500-944A-E71C69DA0F27}">
      <dsp:nvSpPr>
        <dsp:cNvPr id="0" name=""/>
        <dsp:cNvSpPr/>
      </dsp:nvSpPr>
      <dsp:spPr>
        <a:xfrm>
          <a:off x="1338146" y="99505"/>
          <a:ext cx="9367024" cy="175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210" rIns="0" bIns="29210" numCol="1" spcCol="1270" anchor="ctr" anchorCtr="0">
          <a:noAutofit/>
        </a:bodyPr>
        <a:lstStyle/>
        <a:p>
          <a:pPr lvl="0" algn="ju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baseline="0" dirty="0" smtClean="0"/>
            <a:t>1954 г. ООН</a:t>
          </a:r>
          <a:r>
            <a:rPr lang="ru-RU" sz="2300" kern="1200" baseline="0" dirty="0" smtClean="0"/>
            <a:t>, туризм – это активный отдых, влияющий на укрепление здоровья, физическое развитие человека, связанный с передвижением за пределами постоянного места жительства.</a:t>
          </a:r>
          <a:endParaRPr lang="ru-RU" sz="2300" kern="1200" dirty="0"/>
        </a:p>
      </dsp:txBody>
      <dsp:txXfrm>
        <a:off x="1338146" y="99505"/>
        <a:ext cx="9367024" cy="1755648"/>
      </dsp:txXfrm>
    </dsp:sp>
    <dsp:sp modelId="{0E4F7268-66FB-4B95-863C-8C8780105441}">
      <dsp:nvSpPr>
        <dsp:cNvPr id="0" name=""/>
        <dsp:cNvSpPr/>
      </dsp:nvSpPr>
      <dsp:spPr>
        <a:xfrm>
          <a:off x="460322" y="1855153"/>
          <a:ext cx="1755648" cy="175564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8816AB1-2E99-4DB4-8B12-A79A23B31AF2}">
      <dsp:nvSpPr>
        <dsp:cNvPr id="0" name=""/>
        <dsp:cNvSpPr/>
      </dsp:nvSpPr>
      <dsp:spPr>
        <a:xfrm>
          <a:off x="1338146" y="1855153"/>
          <a:ext cx="9367024" cy="175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210" rIns="0" bIns="29210" numCol="1" spcCol="1270" anchor="ctr" anchorCtr="0">
          <a:noAutofit/>
        </a:bodyPr>
        <a:lstStyle/>
        <a:p>
          <a:pPr lvl="0" algn="ju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baseline="0" dirty="0" smtClean="0"/>
            <a:t>Академия туризма в Монте- Карло: </a:t>
          </a:r>
          <a:r>
            <a:rPr lang="ru-RU" sz="2300" kern="1200" baseline="0" dirty="0" smtClean="0"/>
            <a:t>Туризм – общее понятие для всех форм временного выезда людей с места постоянного жительства в оздоровительных целях, для удовлетворения познавательных интересов в свободное время или профессионально-деловых целей без занятий оплачиваемой деятельностью в месте временного пребывания.</a:t>
          </a:r>
          <a:endParaRPr lang="ru-RU" sz="2300" kern="1200" dirty="0"/>
        </a:p>
      </dsp:txBody>
      <dsp:txXfrm>
        <a:off x="1338146" y="1855153"/>
        <a:ext cx="9367024" cy="1755648"/>
      </dsp:txXfrm>
    </dsp:sp>
    <dsp:sp modelId="{618C83BD-FD9A-445F-8F48-B35176B481C8}">
      <dsp:nvSpPr>
        <dsp:cNvPr id="0" name=""/>
        <dsp:cNvSpPr/>
      </dsp:nvSpPr>
      <dsp:spPr>
        <a:xfrm>
          <a:off x="460322" y="3610802"/>
          <a:ext cx="1755648" cy="175564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3516A36-2DDA-4838-8CEE-208FB5E73CD3}">
      <dsp:nvSpPr>
        <dsp:cNvPr id="0" name=""/>
        <dsp:cNvSpPr/>
      </dsp:nvSpPr>
      <dsp:spPr>
        <a:xfrm>
          <a:off x="1338146" y="3610802"/>
          <a:ext cx="9367024" cy="175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210" rIns="0" bIns="29210" numCol="1" spcCol="1270" anchor="ctr" anchorCtr="0">
          <a:noAutofit/>
        </a:bodyPr>
        <a:lstStyle/>
        <a:p>
          <a:pPr lvl="0" algn="ju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baseline="0" dirty="0" smtClean="0"/>
            <a:t>1993 г. Статистическая комиссия ООН</a:t>
          </a:r>
          <a:r>
            <a:rPr lang="ru-RU" sz="2300" kern="1200" baseline="0" dirty="0" smtClean="0"/>
            <a:t>, </a:t>
          </a:r>
          <a:r>
            <a:rPr lang="ru-RU" sz="2300" b="1" kern="1200" baseline="0" dirty="0" smtClean="0"/>
            <a:t>туризм</a:t>
          </a:r>
          <a:r>
            <a:rPr lang="ru-RU" sz="2300" b="0" kern="1200" baseline="0" dirty="0" smtClean="0"/>
            <a:t> охватывает деятельность лиц, которые путешествуют и осуществляют пребывание в местах, находящихся за пределами их обычной среды, в течение периода, не превышающего одного года подряд, с целью отдыха, деловыми и прочими целями.</a:t>
          </a:r>
          <a:endParaRPr lang="ru-RU" sz="2300" b="0" kern="1200" dirty="0"/>
        </a:p>
      </dsp:txBody>
      <dsp:txXfrm>
        <a:off x="1338146" y="3610802"/>
        <a:ext cx="9367024" cy="17556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772F1C-42D3-40B9-8DE3-8F77FB1C10E2}">
      <dsp:nvSpPr>
        <dsp:cNvPr id="0" name=""/>
        <dsp:cNvSpPr/>
      </dsp:nvSpPr>
      <dsp:spPr>
        <a:xfrm>
          <a:off x="0" y="841338"/>
          <a:ext cx="9924584" cy="1049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baseline="0" dirty="0" smtClean="0"/>
            <a:t>выезд за пределы обычной среды; </a:t>
          </a:r>
          <a:endParaRPr lang="ru-RU" sz="4600" kern="1200" dirty="0"/>
        </a:p>
      </dsp:txBody>
      <dsp:txXfrm>
        <a:off x="51232" y="892570"/>
        <a:ext cx="9822120" cy="947026"/>
      </dsp:txXfrm>
    </dsp:sp>
    <dsp:sp modelId="{2F5DDBEC-71F0-4C98-A988-CBDB582F4A14}">
      <dsp:nvSpPr>
        <dsp:cNvPr id="0" name=""/>
        <dsp:cNvSpPr/>
      </dsp:nvSpPr>
      <dsp:spPr>
        <a:xfrm>
          <a:off x="0" y="2023308"/>
          <a:ext cx="9924584" cy="1049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baseline="0" smtClean="0"/>
            <a:t>временный характер передвижения; </a:t>
          </a:r>
          <a:endParaRPr lang="ru-RU" sz="4600" kern="1200"/>
        </a:p>
      </dsp:txBody>
      <dsp:txXfrm>
        <a:off x="51232" y="2074540"/>
        <a:ext cx="9822120" cy="947026"/>
      </dsp:txXfrm>
    </dsp:sp>
    <dsp:sp modelId="{FE328D20-F85D-42D5-BAD7-AC736FF18B42}">
      <dsp:nvSpPr>
        <dsp:cNvPr id="0" name=""/>
        <dsp:cNvSpPr/>
      </dsp:nvSpPr>
      <dsp:spPr>
        <a:xfrm>
          <a:off x="0" y="3205278"/>
          <a:ext cx="9924584" cy="1049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baseline="0" smtClean="0"/>
            <a:t>цели поездки.</a:t>
          </a:r>
          <a:endParaRPr lang="ru-RU" sz="4600" kern="1200"/>
        </a:p>
      </dsp:txBody>
      <dsp:txXfrm>
        <a:off x="51232" y="3256510"/>
        <a:ext cx="9822120" cy="9470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678AE-6FB1-49C1-8EDA-DCFDD92F3ACA}">
      <dsp:nvSpPr>
        <dsp:cNvPr id="0" name=""/>
        <dsp:cNvSpPr/>
      </dsp:nvSpPr>
      <dsp:spPr>
        <a:xfrm>
          <a:off x="3314700" y="418988"/>
          <a:ext cx="5854389" cy="5854389"/>
        </a:xfrm>
        <a:prstGeom prst="pie">
          <a:avLst>
            <a:gd name="adj1" fmla="val 16200000"/>
            <a:gd name="adj2" fmla="val 19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Досуг, рекреация и отдых</a:t>
          </a:r>
          <a:endParaRPr lang="ru-RU" sz="2000" kern="1200" dirty="0"/>
        </a:p>
      </dsp:txBody>
      <dsp:txXfrm>
        <a:off x="6381285" y="1166816"/>
        <a:ext cx="1533292" cy="1184816"/>
      </dsp:txXfrm>
    </dsp:sp>
    <dsp:sp modelId="{C3013510-C1FC-488B-BB10-865B81B44D5B}">
      <dsp:nvSpPr>
        <dsp:cNvPr id="0" name=""/>
        <dsp:cNvSpPr/>
      </dsp:nvSpPr>
      <dsp:spPr>
        <a:xfrm>
          <a:off x="3384395" y="539560"/>
          <a:ext cx="5854389" cy="5854389"/>
        </a:xfrm>
        <a:prstGeom prst="pie">
          <a:avLst>
            <a:gd name="adj1" fmla="val 198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Посещение знакомых и родственников</a:t>
          </a:r>
          <a:endParaRPr lang="ru-RU" sz="2000" kern="1200" dirty="0"/>
        </a:p>
      </dsp:txBody>
      <dsp:txXfrm>
        <a:off x="7357016" y="2909194"/>
        <a:ext cx="1602987" cy="1149969"/>
      </dsp:txXfrm>
    </dsp:sp>
    <dsp:sp modelId="{AB7D8458-BDF7-4682-B955-5082E63E9F4A}">
      <dsp:nvSpPr>
        <dsp:cNvPr id="0" name=""/>
        <dsp:cNvSpPr/>
      </dsp:nvSpPr>
      <dsp:spPr>
        <a:xfrm>
          <a:off x="3314700" y="660133"/>
          <a:ext cx="5854389" cy="5854389"/>
        </a:xfrm>
        <a:prstGeom prst="pie">
          <a:avLst>
            <a:gd name="adj1" fmla="val 18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Деловые и профессиональные цели</a:t>
          </a:r>
          <a:endParaRPr lang="ru-RU" sz="2000" kern="1200" dirty="0"/>
        </a:p>
      </dsp:txBody>
      <dsp:txXfrm>
        <a:off x="6381285" y="4616724"/>
        <a:ext cx="1533292" cy="1184816"/>
      </dsp:txXfrm>
    </dsp:sp>
    <dsp:sp modelId="{0ABB1BEB-D30C-4C29-8374-587351294A8C}">
      <dsp:nvSpPr>
        <dsp:cNvPr id="0" name=""/>
        <dsp:cNvSpPr/>
      </dsp:nvSpPr>
      <dsp:spPr>
        <a:xfrm>
          <a:off x="3175310" y="660133"/>
          <a:ext cx="5854389" cy="5854389"/>
        </a:xfrm>
        <a:prstGeom prst="pie">
          <a:avLst>
            <a:gd name="adj1" fmla="val 54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/>
            <a:t>Лечение</a:t>
          </a:r>
          <a:endParaRPr lang="ru-RU" sz="2400" kern="1200" dirty="0"/>
        </a:p>
      </dsp:txBody>
      <dsp:txXfrm>
        <a:off x="4429822" y="4616724"/>
        <a:ext cx="1533292" cy="1184816"/>
      </dsp:txXfrm>
    </dsp:sp>
    <dsp:sp modelId="{14837A88-14DD-41DB-99C9-FC15CAB15AA5}">
      <dsp:nvSpPr>
        <dsp:cNvPr id="0" name=""/>
        <dsp:cNvSpPr/>
      </dsp:nvSpPr>
      <dsp:spPr>
        <a:xfrm>
          <a:off x="3105615" y="539560"/>
          <a:ext cx="5854389" cy="5854389"/>
        </a:xfrm>
        <a:prstGeom prst="pie">
          <a:avLst>
            <a:gd name="adj1" fmla="val 9000000"/>
            <a:gd name="adj2" fmla="val 126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/>
            <a:t>Религия и паломничество</a:t>
          </a:r>
          <a:endParaRPr lang="ru-RU" sz="2400" kern="1200" dirty="0"/>
        </a:p>
      </dsp:txBody>
      <dsp:txXfrm>
        <a:off x="3384395" y="2909194"/>
        <a:ext cx="1602987" cy="1149969"/>
      </dsp:txXfrm>
    </dsp:sp>
    <dsp:sp modelId="{F2154FCB-6AB2-41FD-836B-10DE8EE8BDF3}">
      <dsp:nvSpPr>
        <dsp:cNvPr id="0" name=""/>
        <dsp:cNvSpPr/>
      </dsp:nvSpPr>
      <dsp:spPr>
        <a:xfrm>
          <a:off x="3175310" y="418988"/>
          <a:ext cx="5854389" cy="5854389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/>
            <a:t>Прочие цели</a:t>
          </a:r>
          <a:endParaRPr lang="ru-RU" sz="2400" kern="1200" dirty="0"/>
        </a:p>
      </dsp:txBody>
      <dsp:txXfrm>
        <a:off x="4429822" y="1166816"/>
        <a:ext cx="1533292" cy="1184816"/>
      </dsp:txXfrm>
    </dsp:sp>
    <dsp:sp modelId="{0F152040-6905-49BE-82B8-FCAEAAF13F9A}">
      <dsp:nvSpPr>
        <dsp:cNvPr id="0" name=""/>
        <dsp:cNvSpPr/>
      </dsp:nvSpPr>
      <dsp:spPr>
        <a:xfrm>
          <a:off x="2952072" y="56573"/>
          <a:ext cx="6579218" cy="6579218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F35701-9C7C-4406-8E18-4F67A0B4E3D8}">
      <dsp:nvSpPr>
        <dsp:cNvPr id="0" name=""/>
        <dsp:cNvSpPr/>
      </dsp:nvSpPr>
      <dsp:spPr>
        <a:xfrm>
          <a:off x="3021767" y="177146"/>
          <a:ext cx="6579218" cy="6579218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286BFB-61AD-4D86-864A-2F7FE81F8F98}">
      <dsp:nvSpPr>
        <dsp:cNvPr id="0" name=""/>
        <dsp:cNvSpPr/>
      </dsp:nvSpPr>
      <dsp:spPr>
        <a:xfrm>
          <a:off x="2952072" y="297718"/>
          <a:ext cx="6579218" cy="6579218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7E642-2E68-48CE-B80B-351232D7D3D0}">
      <dsp:nvSpPr>
        <dsp:cNvPr id="0" name=""/>
        <dsp:cNvSpPr/>
      </dsp:nvSpPr>
      <dsp:spPr>
        <a:xfrm>
          <a:off x="2813109" y="297718"/>
          <a:ext cx="6579218" cy="6579218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696A74-C13C-467B-A477-B264FD8A91F2}">
      <dsp:nvSpPr>
        <dsp:cNvPr id="0" name=""/>
        <dsp:cNvSpPr/>
      </dsp:nvSpPr>
      <dsp:spPr>
        <a:xfrm>
          <a:off x="2743414" y="177146"/>
          <a:ext cx="6579218" cy="6579218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EC887A-E7FC-43BE-99F4-6D6EA3083CBA}">
      <dsp:nvSpPr>
        <dsp:cNvPr id="0" name=""/>
        <dsp:cNvSpPr/>
      </dsp:nvSpPr>
      <dsp:spPr>
        <a:xfrm>
          <a:off x="2813109" y="56573"/>
          <a:ext cx="6579218" cy="6579218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21105-003D-4101-B814-6A7CD82305FE}">
      <dsp:nvSpPr>
        <dsp:cNvPr id="0" name=""/>
        <dsp:cNvSpPr/>
      </dsp:nvSpPr>
      <dsp:spPr>
        <a:xfrm>
          <a:off x="3671010" y="2511"/>
          <a:ext cx="785532" cy="78553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D38A43D-2F5B-4512-A5B0-E67CFD36BFEC}">
      <dsp:nvSpPr>
        <dsp:cNvPr id="0" name=""/>
        <dsp:cNvSpPr/>
      </dsp:nvSpPr>
      <dsp:spPr>
        <a:xfrm>
          <a:off x="4063777" y="2511"/>
          <a:ext cx="4191105" cy="785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baseline="0" smtClean="0"/>
            <a:t>По направлению туристических потоков</a:t>
          </a:r>
          <a:endParaRPr lang="ru-RU" sz="2500" kern="1200"/>
        </a:p>
      </dsp:txBody>
      <dsp:txXfrm>
        <a:off x="4063777" y="2511"/>
        <a:ext cx="4191105" cy="785532"/>
      </dsp:txXfrm>
    </dsp:sp>
    <dsp:sp modelId="{91F2C757-EE3D-418F-A71D-F19FE884E8B1}">
      <dsp:nvSpPr>
        <dsp:cNvPr id="0" name=""/>
        <dsp:cNvSpPr/>
      </dsp:nvSpPr>
      <dsp:spPr>
        <a:xfrm>
          <a:off x="3671010" y="788044"/>
          <a:ext cx="785532" cy="78553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A712622-2D0F-4D7E-BF79-371F15FF35E9}">
      <dsp:nvSpPr>
        <dsp:cNvPr id="0" name=""/>
        <dsp:cNvSpPr/>
      </dsp:nvSpPr>
      <dsp:spPr>
        <a:xfrm>
          <a:off x="4063777" y="788044"/>
          <a:ext cx="4191105" cy="785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baseline="0" smtClean="0"/>
            <a:t>По масштабу</a:t>
          </a:r>
          <a:endParaRPr lang="ru-RU" sz="2500" kern="1200"/>
        </a:p>
      </dsp:txBody>
      <dsp:txXfrm>
        <a:off x="4063777" y="788044"/>
        <a:ext cx="4191105" cy="785532"/>
      </dsp:txXfrm>
    </dsp:sp>
    <dsp:sp modelId="{CE81BC2A-A000-498E-818C-4D2F688F2DAC}">
      <dsp:nvSpPr>
        <dsp:cNvPr id="0" name=""/>
        <dsp:cNvSpPr/>
      </dsp:nvSpPr>
      <dsp:spPr>
        <a:xfrm>
          <a:off x="3671010" y="1573577"/>
          <a:ext cx="785532" cy="78553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8AA8FAC-9A4D-4BB7-9E84-A39F859586E4}">
      <dsp:nvSpPr>
        <dsp:cNvPr id="0" name=""/>
        <dsp:cNvSpPr/>
      </dsp:nvSpPr>
      <dsp:spPr>
        <a:xfrm>
          <a:off x="4063777" y="1573577"/>
          <a:ext cx="4191105" cy="785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baseline="0" smtClean="0"/>
            <a:t>По характеру организации</a:t>
          </a:r>
          <a:endParaRPr lang="ru-RU" sz="2500" kern="1200"/>
        </a:p>
      </dsp:txBody>
      <dsp:txXfrm>
        <a:off x="4063777" y="1573577"/>
        <a:ext cx="4191105" cy="785532"/>
      </dsp:txXfrm>
    </dsp:sp>
    <dsp:sp modelId="{33469641-1022-4A6D-82E0-6FB908DE8257}">
      <dsp:nvSpPr>
        <dsp:cNvPr id="0" name=""/>
        <dsp:cNvSpPr/>
      </dsp:nvSpPr>
      <dsp:spPr>
        <a:xfrm>
          <a:off x="3671010" y="2359110"/>
          <a:ext cx="785532" cy="78553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BA1619A-86A3-494D-B6C5-EBF00C6F9E1D}">
      <dsp:nvSpPr>
        <dsp:cNvPr id="0" name=""/>
        <dsp:cNvSpPr/>
      </dsp:nvSpPr>
      <dsp:spPr>
        <a:xfrm>
          <a:off x="4063777" y="2359110"/>
          <a:ext cx="4191105" cy="785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baseline="0" smtClean="0"/>
            <a:t>По оплате</a:t>
          </a:r>
          <a:endParaRPr lang="ru-RU" sz="2500" kern="1200"/>
        </a:p>
      </dsp:txBody>
      <dsp:txXfrm>
        <a:off x="4063777" y="2359110"/>
        <a:ext cx="4191105" cy="785532"/>
      </dsp:txXfrm>
    </dsp:sp>
    <dsp:sp modelId="{CEC53E9A-3720-418D-8C16-B44C6A82BCC7}">
      <dsp:nvSpPr>
        <dsp:cNvPr id="0" name=""/>
        <dsp:cNvSpPr/>
      </dsp:nvSpPr>
      <dsp:spPr>
        <a:xfrm>
          <a:off x="3671010" y="3144643"/>
          <a:ext cx="785532" cy="78553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90D0AE0-D6C3-4DB3-92DB-5E647135DDB8}">
      <dsp:nvSpPr>
        <dsp:cNvPr id="0" name=""/>
        <dsp:cNvSpPr/>
      </dsp:nvSpPr>
      <dsp:spPr>
        <a:xfrm>
          <a:off x="4063777" y="3144643"/>
          <a:ext cx="4191105" cy="785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baseline="0" smtClean="0"/>
            <a:t>По возрасту</a:t>
          </a:r>
          <a:endParaRPr lang="ru-RU" sz="2500" kern="1200"/>
        </a:p>
      </dsp:txBody>
      <dsp:txXfrm>
        <a:off x="4063777" y="3144643"/>
        <a:ext cx="4191105" cy="785532"/>
      </dsp:txXfrm>
    </dsp:sp>
    <dsp:sp modelId="{5A44220B-50F5-4737-A764-E70FCD57069E}">
      <dsp:nvSpPr>
        <dsp:cNvPr id="0" name=""/>
        <dsp:cNvSpPr/>
      </dsp:nvSpPr>
      <dsp:spPr>
        <a:xfrm>
          <a:off x="3671010" y="3930176"/>
          <a:ext cx="785532" cy="78553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6153235-E070-43C6-975A-4D0B1EDEC091}">
      <dsp:nvSpPr>
        <dsp:cNvPr id="0" name=""/>
        <dsp:cNvSpPr/>
      </dsp:nvSpPr>
      <dsp:spPr>
        <a:xfrm>
          <a:off x="4063777" y="3930176"/>
          <a:ext cx="4191105" cy="785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baseline="0" smtClean="0"/>
            <a:t>По средству передвижения</a:t>
          </a:r>
          <a:endParaRPr lang="ru-RU" sz="2500" kern="1200"/>
        </a:p>
      </dsp:txBody>
      <dsp:txXfrm>
        <a:off x="4063777" y="3930176"/>
        <a:ext cx="4191105" cy="785532"/>
      </dsp:txXfrm>
    </dsp:sp>
    <dsp:sp modelId="{957E3850-6E28-4C7F-8101-C1B9EFD7761C}">
      <dsp:nvSpPr>
        <dsp:cNvPr id="0" name=""/>
        <dsp:cNvSpPr/>
      </dsp:nvSpPr>
      <dsp:spPr>
        <a:xfrm>
          <a:off x="3671010" y="4715709"/>
          <a:ext cx="785532" cy="78553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43D955C-381A-4CD8-9EA7-BC946DCA583D}">
      <dsp:nvSpPr>
        <dsp:cNvPr id="0" name=""/>
        <dsp:cNvSpPr/>
      </dsp:nvSpPr>
      <dsp:spPr>
        <a:xfrm>
          <a:off x="4063777" y="4715709"/>
          <a:ext cx="4191105" cy="785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baseline="0" smtClean="0"/>
            <a:t>По форме организации путешествия и обслуживания</a:t>
          </a:r>
          <a:endParaRPr lang="ru-RU" sz="2500" kern="1200"/>
        </a:p>
      </dsp:txBody>
      <dsp:txXfrm>
        <a:off x="4063777" y="4715709"/>
        <a:ext cx="4191105" cy="785532"/>
      </dsp:txXfrm>
    </dsp:sp>
    <dsp:sp modelId="{8AD5E6B4-4366-418E-B1A8-6D6A5CC46E72}">
      <dsp:nvSpPr>
        <dsp:cNvPr id="0" name=""/>
        <dsp:cNvSpPr/>
      </dsp:nvSpPr>
      <dsp:spPr>
        <a:xfrm>
          <a:off x="3671010" y="5501242"/>
          <a:ext cx="785532" cy="78553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5F00EAB-8FE5-4B48-8A1A-618ACC1E0D76}">
      <dsp:nvSpPr>
        <dsp:cNvPr id="0" name=""/>
        <dsp:cNvSpPr/>
      </dsp:nvSpPr>
      <dsp:spPr>
        <a:xfrm>
          <a:off x="4063777" y="5501242"/>
          <a:ext cx="4191105" cy="785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1750" rIns="0" bIns="317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baseline="0" smtClean="0"/>
            <a:t>По цели путешествия</a:t>
          </a:r>
          <a:endParaRPr lang="ru-RU" sz="2500" kern="1200"/>
        </a:p>
      </dsp:txBody>
      <dsp:txXfrm>
        <a:off x="4063777" y="5501242"/>
        <a:ext cx="4191105" cy="7855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277CC9-A9D8-4D94-8801-DD9D3D1A672D}">
      <dsp:nvSpPr>
        <dsp:cNvPr id="0" name=""/>
        <dsp:cNvSpPr/>
      </dsp:nvSpPr>
      <dsp:spPr>
        <a:xfrm>
          <a:off x="1615" y="313012"/>
          <a:ext cx="4102091" cy="41020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baseline="0" dirty="0" smtClean="0"/>
            <a:t>Въездной(иностранный) </a:t>
          </a:r>
          <a:endParaRPr lang="ru-RU" sz="3600" kern="1200" dirty="0"/>
        </a:p>
      </dsp:txBody>
      <dsp:txXfrm>
        <a:off x="602352" y="913749"/>
        <a:ext cx="2900617" cy="2900617"/>
      </dsp:txXfrm>
    </dsp:sp>
    <dsp:sp modelId="{BE9B7CAF-6561-49B1-B11E-C86B4216C7FE}">
      <dsp:nvSpPr>
        <dsp:cNvPr id="0" name=""/>
        <dsp:cNvSpPr/>
      </dsp:nvSpPr>
      <dsp:spPr>
        <a:xfrm>
          <a:off x="3784068" y="-266747"/>
          <a:ext cx="2557379" cy="13844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3784068" y="10144"/>
        <a:ext cx="2142043" cy="830673"/>
      </dsp:txXfrm>
    </dsp:sp>
    <dsp:sp modelId="{C369257E-2E57-4BEB-B0A9-4E726A42C611}">
      <dsp:nvSpPr>
        <dsp:cNvPr id="0" name=""/>
        <dsp:cNvSpPr/>
      </dsp:nvSpPr>
      <dsp:spPr>
        <a:xfrm>
          <a:off x="6166565" y="313012"/>
          <a:ext cx="4102091" cy="41020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baseline="0" dirty="0" smtClean="0"/>
            <a:t>Выездной (зарубежный)</a:t>
          </a:r>
          <a:endParaRPr lang="ru-RU" sz="3700" kern="1200" dirty="0"/>
        </a:p>
      </dsp:txBody>
      <dsp:txXfrm>
        <a:off x="6767302" y="913749"/>
        <a:ext cx="2900617" cy="2900617"/>
      </dsp:txXfrm>
    </dsp:sp>
    <dsp:sp modelId="{3E8F55CB-E6BC-4E69-A4D2-F3262CF975F8}">
      <dsp:nvSpPr>
        <dsp:cNvPr id="0" name=""/>
        <dsp:cNvSpPr/>
      </dsp:nvSpPr>
      <dsp:spPr>
        <a:xfrm rot="10800000">
          <a:off x="3928825" y="3610408"/>
          <a:ext cx="2557379" cy="13844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 rot="10800000">
        <a:off x="4344161" y="3887299"/>
        <a:ext cx="2142043" cy="8306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54169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5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179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51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3112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41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63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850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793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084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CBB4AD0-FA85-46A5-8B57-364AD235AC30}" type="datetimeFigureOut">
              <a:rPr lang="ru-RU" smtClean="0"/>
              <a:t>07.09.2023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E53DB10-1C12-44D0-879C-42673E6AAC6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574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7" Type="http://schemas.openxmlformats.org/officeDocument/2006/relationships/image" Target="../media/image3.png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7815" y="1356537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Введение в туризм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57815" y="2088375"/>
            <a:ext cx="9144000" cy="1655762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/>
              <a:t>Тема </a:t>
            </a:r>
            <a:r>
              <a:rPr lang="ru-RU" sz="6600" b="1" dirty="0"/>
              <a:t>1. Сущность туризма и его </a:t>
            </a:r>
            <a:r>
              <a:rPr lang="ru-RU" sz="6600" b="1" dirty="0" smtClean="0"/>
              <a:t>разновидности</a:t>
            </a:r>
          </a:p>
        </p:txBody>
      </p:sp>
    </p:spTree>
    <p:extLst>
      <p:ext uri="{BB962C8B-B14F-4D97-AF65-F5344CB8AC3E}">
        <p14:creationId xmlns:p14="http://schemas.microsoft.com/office/powerpoint/2010/main" val="98333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0"/>
            <a:ext cx="10270272" cy="1485900"/>
          </a:xfrm>
        </p:spPr>
        <p:txBody>
          <a:bodyPr/>
          <a:lstStyle/>
          <a:p>
            <a:pPr algn="ctr"/>
            <a:r>
              <a:rPr lang="ru-RU" b="1" dirty="0"/>
              <a:t>По направлению туристических </a:t>
            </a:r>
            <a:r>
              <a:rPr lang="ru-RU" b="1" dirty="0" smtClean="0"/>
              <a:t>потоков: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816605"/>
              </p:ext>
            </p:extLst>
          </p:nvPr>
        </p:nvGraphicFramePr>
        <p:xfrm>
          <a:off x="1371599" y="1304693"/>
          <a:ext cx="10270273" cy="4728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502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По </a:t>
            </a:r>
            <a:r>
              <a:rPr lang="ru-RU" b="1" dirty="0" smtClean="0"/>
              <a:t>масштабу: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382948"/>
              </p:ext>
            </p:extLst>
          </p:nvPr>
        </p:nvGraphicFramePr>
        <p:xfrm>
          <a:off x="669074" y="490653"/>
          <a:ext cx="11363091" cy="5776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517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-94786"/>
            <a:ext cx="9601200" cy="1485900"/>
          </a:xfrm>
        </p:spPr>
        <p:txBody>
          <a:bodyPr/>
          <a:lstStyle/>
          <a:p>
            <a:pPr algn="ctr"/>
            <a:r>
              <a:rPr lang="ru-RU" b="1" dirty="0"/>
              <a:t>По характеру организации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641338"/>
              </p:ext>
            </p:extLst>
          </p:nvPr>
        </p:nvGraphicFramePr>
        <p:xfrm>
          <a:off x="1371600" y="735981"/>
          <a:ext cx="9946888" cy="5787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9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По интенсивности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764310"/>
              </p:ext>
            </p:extLst>
          </p:nvPr>
        </p:nvGraphicFramePr>
        <p:xfrm>
          <a:off x="1371600" y="1494263"/>
          <a:ext cx="9601200" cy="5363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631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 оплате (финансированию) и организации продаж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781613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490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 возрасту: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032449"/>
              </p:ext>
            </p:extLst>
          </p:nvPr>
        </p:nvGraphicFramePr>
        <p:xfrm>
          <a:off x="1126272" y="1148576"/>
          <a:ext cx="10359483" cy="529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810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7015" y="69695"/>
            <a:ext cx="9601200" cy="1485900"/>
          </a:xfrm>
        </p:spPr>
        <p:txBody>
          <a:bodyPr/>
          <a:lstStyle/>
          <a:p>
            <a:r>
              <a:rPr lang="ru-RU" dirty="0" smtClean="0"/>
              <a:t>По средству передвижения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642966"/>
              </p:ext>
            </p:extLst>
          </p:nvPr>
        </p:nvGraphicFramePr>
        <p:xfrm>
          <a:off x="1081667" y="685800"/>
          <a:ext cx="10571356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17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 форме организации путешествия и обслуживания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808916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36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 цели путешествия: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13210484"/>
              </p:ext>
            </p:extLst>
          </p:nvPr>
        </p:nvGraphicFramePr>
        <p:xfrm>
          <a:off x="1018397" y="1784195"/>
          <a:ext cx="5153803" cy="4395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4297370"/>
              </p:ext>
            </p:extLst>
          </p:nvPr>
        </p:nvGraphicFramePr>
        <p:xfrm>
          <a:off x="6525403" y="1784195"/>
          <a:ext cx="5294890" cy="4428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4744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0"/>
            <a:ext cx="9601200" cy="1485900"/>
          </a:xfrm>
        </p:spPr>
        <p:txBody>
          <a:bodyPr/>
          <a:lstStyle/>
          <a:p>
            <a:r>
              <a:rPr lang="ru-RU" dirty="0" smtClean="0"/>
              <a:t>Туристический маршрут и тур.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98478656"/>
              </p:ext>
            </p:extLst>
          </p:nvPr>
        </p:nvGraphicFramePr>
        <p:xfrm>
          <a:off x="1371599" y="1126273"/>
          <a:ext cx="4583151" cy="565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08930009"/>
              </p:ext>
            </p:extLst>
          </p:nvPr>
        </p:nvGraphicFramePr>
        <p:xfrm>
          <a:off x="6112808" y="847494"/>
          <a:ext cx="5774392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7105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3293" y="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Учебные вопросы:</a:t>
            </a:r>
            <a:endParaRPr lang="ru-RU" sz="6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389131"/>
              </p:ext>
            </p:extLst>
          </p:nvPr>
        </p:nvGraphicFramePr>
        <p:xfrm>
          <a:off x="1371599" y="1115122"/>
          <a:ext cx="10125307" cy="56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51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Виды туров: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056492"/>
              </p:ext>
            </p:extLst>
          </p:nvPr>
        </p:nvGraphicFramePr>
        <p:xfrm>
          <a:off x="200722" y="1282390"/>
          <a:ext cx="11273884" cy="5575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499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4126" y="0"/>
            <a:ext cx="9601200" cy="1485900"/>
          </a:xfrm>
        </p:spPr>
        <p:txBody>
          <a:bodyPr>
            <a:normAutofit/>
          </a:bodyPr>
          <a:lstStyle/>
          <a:p>
            <a:r>
              <a:rPr lang="ru-RU" dirty="0" smtClean="0"/>
              <a:t>Виды туров по форме организации путешествия: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665076"/>
              </p:ext>
            </p:extLst>
          </p:nvPr>
        </p:nvGraphicFramePr>
        <p:xfrm>
          <a:off x="1371599" y="1405054"/>
          <a:ext cx="10303727" cy="4462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115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Типы туристов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294467"/>
              </p:ext>
            </p:extLst>
          </p:nvPr>
        </p:nvGraphicFramePr>
        <p:xfrm>
          <a:off x="1148574" y="1137424"/>
          <a:ext cx="10359483" cy="5720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0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024" y="128239"/>
            <a:ext cx="9601200" cy="1485900"/>
          </a:xfrm>
        </p:spPr>
        <p:txBody>
          <a:bodyPr/>
          <a:lstStyle/>
          <a:p>
            <a:r>
              <a:rPr lang="ru-RU" dirty="0" smtClean="0"/>
              <a:t>Типы туристов по </a:t>
            </a:r>
            <a:r>
              <a:rPr lang="ru-RU" dirty="0" err="1" smtClean="0"/>
              <a:t>Г.Гану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342791"/>
              </p:ext>
            </p:extLst>
          </p:nvPr>
        </p:nvGraphicFramePr>
        <p:xfrm>
          <a:off x="501804" y="1326997"/>
          <a:ext cx="6434255" cy="5018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3464" y="905707"/>
            <a:ext cx="5386038" cy="5767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5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8938" y="-89210"/>
            <a:ext cx="10627112" cy="6802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dirty="0" smtClean="0"/>
              <a:t>Путешествие или туризм?</a:t>
            </a:r>
            <a:endParaRPr lang="ru-RU" sz="6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740697"/>
              </p:ext>
            </p:extLst>
          </p:nvPr>
        </p:nvGraphicFramePr>
        <p:xfrm>
          <a:off x="1616927" y="669074"/>
          <a:ext cx="10259122" cy="6188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Летать охота - российский туризм в пандемии — Финам.Ру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488" y="859832"/>
            <a:ext cx="5185316" cy="580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262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Путешествие или туризм?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765566"/>
              </p:ext>
            </p:extLst>
          </p:nvPr>
        </p:nvGraphicFramePr>
        <p:xfrm>
          <a:off x="1282390" y="1594625"/>
          <a:ext cx="10571356" cy="5064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374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туризма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93915"/>
              </p:ext>
            </p:extLst>
          </p:nvPr>
        </p:nvGraphicFramePr>
        <p:xfrm>
          <a:off x="1371600" y="763859"/>
          <a:ext cx="10560205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513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0742" y="0"/>
            <a:ext cx="9601200" cy="1485900"/>
          </a:xfrm>
        </p:spPr>
        <p:txBody>
          <a:bodyPr/>
          <a:lstStyle/>
          <a:p>
            <a:pPr algn="ctr"/>
            <a:r>
              <a:rPr lang="ru-RU" dirty="0"/>
              <a:t>1.2.	Статистическое определение туризма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348979"/>
              </p:ext>
            </p:extLst>
          </p:nvPr>
        </p:nvGraphicFramePr>
        <p:xfrm>
          <a:off x="758282" y="947854"/>
          <a:ext cx="10705171" cy="5465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843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Характерные черты туризма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603045"/>
              </p:ext>
            </p:extLst>
          </p:nvPr>
        </p:nvGraphicFramePr>
        <p:xfrm>
          <a:off x="1371599" y="1360449"/>
          <a:ext cx="9924585" cy="5096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649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5107" y="0"/>
            <a:ext cx="10820400" cy="1485900"/>
          </a:xfrm>
        </p:spPr>
        <p:txBody>
          <a:bodyPr/>
          <a:lstStyle/>
          <a:p>
            <a:pPr algn="ctr"/>
            <a:r>
              <a:rPr lang="ru-RU" i="1" dirty="0"/>
              <a:t>С</a:t>
            </a:r>
            <a:r>
              <a:rPr lang="ru-RU" i="1" dirty="0" smtClean="0"/>
              <a:t>тандартная </a:t>
            </a:r>
            <a:r>
              <a:rPr lang="ru-RU" i="1" dirty="0"/>
              <a:t>классификация целей поездок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07511"/>
              </p:ext>
            </p:extLst>
          </p:nvPr>
        </p:nvGraphicFramePr>
        <p:xfrm>
          <a:off x="133815" y="367990"/>
          <a:ext cx="12344400" cy="6969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550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7050" y="390292"/>
            <a:ext cx="5097780" cy="1804267"/>
          </a:xfrm>
        </p:spPr>
        <p:txBody>
          <a:bodyPr>
            <a:noAutofit/>
          </a:bodyPr>
          <a:lstStyle/>
          <a:p>
            <a:r>
              <a:rPr lang="ru-RU" dirty="0" smtClean="0"/>
              <a:t>1.3 Классификация видов туризма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191901"/>
              </p:ext>
            </p:extLst>
          </p:nvPr>
        </p:nvGraphicFramePr>
        <p:xfrm>
          <a:off x="-2653991" y="390293"/>
          <a:ext cx="11719931" cy="6289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9880" y="1771650"/>
            <a:ext cx="5532119" cy="4366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64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126</TotalTime>
  <Words>727</Words>
  <Application>Microsoft Office PowerPoint</Application>
  <PresentationFormat>Широкоэкранный</PresentationFormat>
  <Paragraphs>120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Franklin Gothic Book</vt:lpstr>
      <vt:lpstr>Crop</vt:lpstr>
      <vt:lpstr>  Введение в туризм  </vt:lpstr>
      <vt:lpstr>Учебные вопросы:</vt:lpstr>
      <vt:lpstr>Путешествие или туризм?</vt:lpstr>
      <vt:lpstr>Путешествие или туризм?</vt:lpstr>
      <vt:lpstr>История туризма</vt:lpstr>
      <vt:lpstr>1.2. Статистическое определение туризма</vt:lpstr>
      <vt:lpstr>Характерные черты туризма</vt:lpstr>
      <vt:lpstr>Стандартная классификация целей поездок</vt:lpstr>
      <vt:lpstr>1.3 Классификация видов туризма</vt:lpstr>
      <vt:lpstr>По направлению туристических потоков:</vt:lpstr>
      <vt:lpstr>По масштабу:</vt:lpstr>
      <vt:lpstr>По характеру организации</vt:lpstr>
      <vt:lpstr>По интенсивности</vt:lpstr>
      <vt:lpstr>По оплате (финансированию) и организации продаж</vt:lpstr>
      <vt:lpstr>По возрасту:</vt:lpstr>
      <vt:lpstr>По средству передвижения</vt:lpstr>
      <vt:lpstr>По форме организации путешествия и обслуживания</vt:lpstr>
      <vt:lpstr>По цели путешествия:</vt:lpstr>
      <vt:lpstr>Туристический маршрут и тур.</vt:lpstr>
      <vt:lpstr>Виды туров:</vt:lpstr>
      <vt:lpstr>Виды туров по форме организации путешествия:</vt:lpstr>
      <vt:lpstr>Типы туристов</vt:lpstr>
      <vt:lpstr>Типы туристов по Г.Гану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туризм Раздел 1  ОСНОВЫ ТУРИЗМА. ТУРИСТСКАЯ ИНДУСТРИЯ  </dc:title>
  <dc:creator>USER</dc:creator>
  <cp:lastModifiedBy>USER</cp:lastModifiedBy>
  <cp:revision>56</cp:revision>
  <dcterms:created xsi:type="dcterms:W3CDTF">2023-03-22T08:13:21Z</dcterms:created>
  <dcterms:modified xsi:type="dcterms:W3CDTF">2023-09-07T05:46:22Z</dcterms:modified>
</cp:coreProperties>
</file>