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1"/>
  </p:sldMasterIdLst>
  <p:notesMasterIdLst>
    <p:notesMasterId r:id="rId11"/>
  </p:notesMasterIdLst>
  <p:handoutMasterIdLst>
    <p:handoutMasterId r:id="rId12"/>
  </p:handoutMasterIdLst>
  <p:sldIdLst>
    <p:sldId id="320" r:id="rId2"/>
    <p:sldId id="370" r:id="rId3"/>
    <p:sldId id="372" r:id="rId4"/>
    <p:sldId id="325" r:id="rId5"/>
    <p:sldId id="326" r:id="rId6"/>
    <p:sldId id="327" r:id="rId7"/>
    <p:sldId id="374" r:id="rId8"/>
    <p:sldId id="377" r:id="rId9"/>
    <p:sldId id="343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99FF99"/>
    <a:srgbClr val="66FFFF"/>
    <a:srgbClr val="00FF00"/>
    <a:srgbClr val="FF0000"/>
    <a:srgbClr val="FFCCFF"/>
    <a:srgbClr val="FF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06" autoAdjust="0"/>
    <p:restoredTop sz="88689" autoAdjust="0"/>
  </p:normalViewPr>
  <p:slideViewPr>
    <p:cSldViewPr>
      <p:cViewPr varScale="1">
        <p:scale>
          <a:sx n="101" d="100"/>
          <a:sy n="101" d="100"/>
        </p:scale>
        <p:origin x="182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77A0DF-B34C-43A0-8047-8365C41DBD90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A4685361-B756-4DAC-B16E-2637429E7141}">
      <dgm:prSet phldrT="[Текст]"/>
      <dgm:spPr/>
      <dgm:t>
        <a:bodyPr/>
        <a:lstStyle/>
        <a:p>
          <a:r>
            <a:rPr lang="ru-RU" b="1" dirty="0"/>
            <a:t>Гидродинамические (гидромеханические)</a:t>
          </a:r>
        </a:p>
      </dgm:t>
    </dgm:pt>
    <dgm:pt modelId="{BCC6F952-FE40-4639-8BEF-945273922D7B}" type="parTrans" cxnId="{39095BFF-DADF-4D83-91B3-198DFBC010FA}">
      <dgm:prSet/>
      <dgm:spPr/>
      <dgm:t>
        <a:bodyPr/>
        <a:lstStyle/>
        <a:p>
          <a:endParaRPr lang="ru-RU"/>
        </a:p>
      </dgm:t>
    </dgm:pt>
    <dgm:pt modelId="{03C4F651-41D2-46B8-8DEC-3240A2EA5768}" type="sibTrans" cxnId="{39095BFF-DADF-4D83-91B3-198DFBC010FA}">
      <dgm:prSet/>
      <dgm:spPr/>
      <dgm:t>
        <a:bodyPr/>
        <a:lstStyle/>
        <a:p>
          <a:endParaRPr lang="ru-RU"/>
        </a:p>
      </dgm:t>
    </dgm:pt>
    <dgm:pt modelId="{1BF85C87-676F-4536-B3AB-7D2E20C29AD9}">
      <dgm:prSet phldrT="[Текст]" custT="1"/>
      <dgm:spPr/>
      <dgm:t>
        <a:bodyPr/>
        <a:lstStyle/>
        <a:p>
          <a:r>
            <a:rPr lang="ru-RU" sz="1200" dirty="0"/>
            <a:t>перемещение жидкостей, газов</a:t>
          </a:r>
        </a:p>
      </dgm:t>
    </dgm:pt>
    <dgm:pt modelId="{997FD236-DE51-4FE9-8C0D-4CA00B8CBFF2}" type="parTrans" cxnId="{0830C5DE-A3CC-48CC-8C68-3FD77F224500}">
      <dgm:prSet/>
      <dgm:spPr/>
      <dgm:t>
        <a:bodyPr/>
        <a:lstStyle/>
        <a:p>
          <a:endParaRPr lang="ru-RU"/>
        </a:p>
      </dgm:t>
    </dgm:pt>
    <dgm:pt modelId="{FD0075F9-1E27-4DC7-8B6F-9A3A8FD62F0B}" type="sibTrans" cxnId="{0830C5DE-A3CC-48CC-8C68-3FD77F224500}">
      <dgm:prSet/>
      <dgm:spPr/>
      <dgm:t>
        <a:bodyPr/>
        <a:lstStyle/>
        <a:p>
          <a:endParaRPr lang="ru-RU"/>
        </a:p>
      </dgm:t>
    </dgm:pt>
    <dgm:pt modelId="{7CBB20B8-3A61-4938-B8B6-C4646872686A}">
      <dgm:prSet phldrT="[Текст]" custT="1"/>
      <dgm:spPr/>
      <dgm:t>
        <a:bodyPr/>
        <a:lstStyle/>
        <a:p>
          <a:r>
            <a:rPr lang="ru-RU" sz="1200" dirty="0"/>
            <a:t>перемешивание</a:t>
          </a:r>
        </a:p>
      </dgm:t>
    </dgm:pt>
    <dgm:pt modelId="{B5924ACF-2F0A-455E-8329-E538179B05EB}" type="parTrans" cxnId="{AD35FE90-0B71-4569-A7DA-3E86060343B2}">
      <dgm:prSet/>
      <dgm:spPr/>
      <dgm:t>
        <a:bodyPr/>
        <a:lstStyle/>
        <a:p>
          <a:endParaRPr lang="ru-RU"/>
        </a:p>
      </dgm:t>
    </dgm:pt>
    <dgm:pt modelId="{A359E645-83E8-48E8-8770-8AFFB0390703}" type="sibTrans" cxnId="{AD35FE90-0B71-4569-A7DA-3E86060343B2}">
      <dgm:prSet/>
      <dgm:spPr/>
      <dgm:t>
        <a:bodyPr/>
        <a:lstStyle/>
        <a:p>
          <a:endParaRPr lang="ru-RU"/>
        </a:p>
      </dgm:t>
    </dgm:pt>
    <dgm:pt modelId="{BDAC7F4A-F750-4D68-8627-12DF96296111}">
      <dgm:prSet phldrT="[Текст]"/>
      <dgm:spPr/>
      <dgm:t>
        <a:bodyPr/>
        <a:lstStyle/>
        <a:p>
          <a:r>
            <a:rPr lang="ru-RU" b="1" dirty="0"/>
            <a:t>Тепловые</a:t>
          </a:r>
        </a:p>
      </dgm:t>
    </dgm:pt>
    <dgm:pt modelId="{6AA15C34-96CD-4E01-9433-A13813174875}" type="parTrans" cxnId="{4EB157E0-5FA3-4666-8CC7-205DED872A0F}">
      <dgm:prSet/>
      <dgm:spPr/>
      <dgm:t>
        <a:bodyPr/>
        <a:lstStyle/>
        <a:p>
          <a:endParaRPr lang="ru-RU"/>
        </a:p>
      </dgm:t>
    </dgm:pt>
    <dgm:pt modelId="{8D51750F-B2EF-42E5-BF7E-CCF20E9D24D5}" type="sibTrans" cxnId="{4EB157E0-5FA3-4666-8CC7-205DED872A0F}">
      <dgm:prSet/>
      <dgm:spPr/>
      <dgm:t>
        <a:bodyPr/>
        <a:lstStyle/>
        <a:p>
          <a:endParaRPr lang="ru-RU"/>
        </a:p>
      </dgm:t>
    </dgm:pt>
    <dgm:pt modelId="{00FA17E0-09DB-4BD9-A9DF-1EE749EF5D53}">
      <dgm:prSet phldrT="[Текст]" custT="1"/>
      <dgm:spPr/>
      <dgm:t>
        <a:bodyPr/>
        <a:lstStyle/>
        <a:p>
          <a:r>
            <a:rPr lang="ru-RU" sz="1200" dirty="0"/>
            <a:t>нагревание, охлаждение</a:t>
          </a:r>
        </a:p>
      </dgm:t>
    </dgm:pt>
    <dgm:pt modelId="{12AEED11-6B37-4D1D-AE13-05D2DE29F217}" type="parTrans" cxnId="{ABDFD786-DD7D-49E9-AE84-06FD6F9CAB04}">
      <dgm:prSet/>
      <dgm:spPr/>
      <dgm:t>
        <a:bodyPr/>
        <a:lstStyle/>
        <a:p>
          <a:endParaRPr lang="ru-RU"/>
        </a:p>
      </dgm:t>
    </dgm:pt>
    <dgm:pt modelId="{54C688D3-20CC-4489-A700-49DC3AD6E466}" type="sibTrans" cxnId="{ABDFD786-DD7D-49E9-AE84-06FD6F9CAB04}">
      <dgm:prSet/>
      <dgm:spPr/>
      <dgm:t>
        <a:bodyPr/>
        <a:lstStyle/>
        <a:p>
          <a:endParaRPr lang="ru-RU"/>
        </a:p>
      </dgm:t>
    </dgm:pt>
    <dgm:pt modelId="{DC98485A-CFFF-4180-A05C-21856D53377B}">
      <dgm:prSet phldrT="[Текст]" custT="1"/>
      <dgm:spPr/>
      <dgm:t>
        <a:bodyPr/>
        <a:lstStyle/>
        <a:p>
          <a:r>
            <a:rPr lang="ru-RU" sz="1200" dirty="0"/>
            <a:t>испарение, конденсация</a:t>
          </a:r>
        </a:p>
      </dgm:t>
    </dgm:pt>
    <dgm:pt modelId="{36A79D01-E1C1-4598-8E49-53BE17286B7E}" type="parTrans" cxnId="{AFE399DB-32B8-4F0D-849A-AB394DC86687}">
      <dgm:prSet/>
      <dgm:spPr/>
      <dgm:t>
        <a:bodyPr/>
        <a:lstStyle/>
        <a:p>
          <a:endParaRPr lang="ru-RU"/>
        </a:p>
      </dgm:t>
    </dgm:pt>
    <dgm:pt modelId="{57302028-BC46-492D-B0A1-FAD70AC3E88E}" type="sibTrans" cxnId="{AFE399DB-32B8-4F0D-849A-AB394DC86687}">
      <dgm:prSet/>
      <dgm:spPr/>
      <dgm:t>
        <a:bodyPr/>
        <a:lstStyle/>
        <a:p>
          <a:endParaRPr lang="ru-RU"/>
        </a:p>
      </dgm:t>
    </dgm:pt>
    <dgm:pt modelId="{9C0BF442-60D6-4603-BB94-83C14A8F8AA5}">
      <dgm:prSet phldrT="[Текст]"/>
      <dgm:spPr/>
      <dgm:t>
        <a:bodyPr/>
        <a:lstStyle/>
        <a:p>
          <a:r>
            <a:rPr lang="ru-RU" b="1" dirty="0"/>
            <a:t>Массообменные</a:t>
          </a:r>
        </a:p>
      </dgm:t>
    </dgm:pt>
    <dgm:pt modelId="{B8BE9F3A-FB0B-4488-87F5-D36E00E1E1E8}" type="parTrans" cxnId="{DE01407B-85CE-47BB-80CA-6FDDEDB54F03}">
      <dgm:prSet/>
      <dgm:spPr/>
      <dgm:t>
        <a:bodyPr/>
        <a:lstStyle/>
        <a:p>
          <a:endParaRPr lang="ru-RU"/>
        </a:p>
      </dgm:t>
    </dgm:pt>
    <dgm:pt modelId="{385F5976-28D4-46F5-B654-F154026EBE28}" type="sibTrans" cxnId="{DE01407B-85CE-47BB-80CA-6FDDEDB54F03}">
      <dgm:prSet/>
      <dgm:spPr/>
      <dgm:t>
        <a:bodyPr/>
        <a:lstStyle/>
        <a:p>
          <a:endParaRPr lang="ru-RU"/>
        </a:p>
      </dgm:t>
    </dgm:pt>
    <dgm:pt modelId="{04EAA490-018B-47F7-AA38-9FF2D89BB52C}">
      <dgm:prSet phldrT="[Текст]"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растворение, кристаллизация</a:t>
          </a:r>
        </a:p>
      </dgm:t>
    </dgm:pt>
    <dgm:pt modelId="{2938EC72-1A31-4C17-BA2C-94ADB1E7E6E0}" type="parTrans" cxnId="{E21535A7-45FE-4200-81B5-ECECD287A4F7}">
      <dgm:prSet/>
      <dgm:spPr/>
      <dgm:t>
        <a:bodyPr/>
        <a:lstStyle/>
        <a:p>
          <a:endParaRPr lang="ru-RU"/>
        </a:p>
      </dgm:t>
    </dgm:pt>
    <dgm:pt modelId="{9ABF69DF-B1CF-47BC-92AE-E48B10C740B2}" type="sibTrans" cxnId="{E21535A7-45FE-4200-81B5-ECECD287A4F7}">
      <dgm:prSet/>
      <dgm:spPr/>
      <dgm:t>
        <a:bodyPr/>
        <a:lstStyle/>
        <a:p>
          <a:endParaRPr lang="ru-RU"/>
        </a:p>
      </dgm:t>
    </dgm:pt>
    <dgm:pt modelId="{E5CC3F0E-9D96-417F-801A-87FD6DCAF20B}">
      <dgm:prSet phldrT="[Текст]" custT="1"/>
      <dgm:spPr/>
      <dgm:t>
        <a:bodyPr/>
        <a:lstStyle/>
        <a:p>
          <a:r>
            <a:rPr lang="ru-RU" sz="1200">
              <a:latin typeface="+mn-lt"/>
              <a:cs typeface="Arial" pitchFamily="34" charset="0"/>
            </a:rPr>
            <a:t>сорбция</a:t>
          </a:r>
          <a:endParaRPr lang="ru-RU" sz="1200" dirty="0">
            <a:latin typeface="+mn-lt"/>
            <a:cs typeface="Arial" pitchFamily="34" charset="0"/>
          </a:endParaRPr>
        </a:p>
      </dgm:t>
    </dgm:pt>
    <dgm:pt modelId="{DA37ECF2-257A-4733-A853-51F670AEF3EC}" type="parTrans" cxnId="{E27753B0-E588-4E68-B81E-E24A80D56F54}">
      <dgm:prSet/>
      <dgm:spPr/>
      <dgm:t>
        <a:bodyPr/>
        <a:lstStyle/>
        <a:p>
          <a:endParaRPr lang="ru-RU"/>
        </a:p>
      </dgm:t>
    </dgm:pt>
    <dgm:pt modelId="{E7FFDF09-151E-4B03-B563-E59D19887F51}" type="sibTrans" cxnId="{E27753B0-E588-4E68-B81E-E24A80D56F54}">
      <dgm:prSet/>
      <dgm:spPr/>
      <dgm:t>
        <a:bodyPr/>
        <a:lstStyle/>
        <a:p>
          <a:endParaRPr lang="ru-RU"/>
        </a:p>
      </dgm:t>
    </dgm:pt>
    <dgm:pt modelId="{8395C881-60EA-4B9E-A000-5702947FBE83}">
      <dgm:prSet phldrT="[Текст]" custT="1"/>
      <dgm:spPr/>
      <dgm:t>
        <a:bodyPr/>
        <a:lstStyle/>
        <a:p>
          <a:r>
            <a:rPr lang="ru-RU" sz="1200" dirty="0"/>
            <a:t>разделение (отстаивание, фильтрование, центрифугирование)</a:t>
          </a:r>
        </a:p>
      </dgm:t>
    </dgm:pt>
    <dgm:pt modelId="{C9A2FD1B-D27E-4D60-8129-30BC9A5E3EEF}" type="parTrans" cxnId="{71D68E66-D973-4073-BEFD-72D33ACEB40A}">
      <dgm:prSet/>
      <dgm:spPr/>
      <dgm:t>
        <a:bodyPr/>
        <a:lstStyle/>
        <a:p>
          <a:endParaRPr lang="ru-RU"/>
        </a:p>
      </dgm:t>
    </dgm:pt>
    <dgm:pt modelId="{C233AB7A-A890-4370-B0CB-D7F001DFAF19}" type="sibTrans" cxnId="{71D68E66-D973-4073-BEFD-72D33ACEB40A}">
      <dgm:prSet/>
      <dgm:spPr/>
      <dgm:t>
        <a:bodyPr/>
        <a:lstStyle/>
        <a:p>
          <a:endParaRPr lang="ru-RU"/>
        </a:p>
      </dgm:t>
    </dgm:pt>
    <dgm:pt modelId="{5762BDE1-C1DB-4905-9DE1-1BE5D46989B9}">
      <dgm:prSet phldrT="[Текст]" custT="1"/>
      <dgm:spPr/>
      <dgm:t>
        <a:bodyPr/>
        <a:lstStyle/>
        <a:p>
          <a:r>
            <a:rPr lang="ru-RU" sz="1200" dirty="0"/>
            <a:t>плавление, затвердевание</a:t>
          </a:r>
        </a:p>
      </dgm:t>
    </dgm:pt>
    <dgm:pt modelId="{40FAEBF9-A5D5-4567-8788-B603C13F18E9}" type="parTrans" cxnId="{ED258CBE-4647-491E-93E4-40C389964E1F}">
      <dgm:prSet/>
      <dgm:spPr/>
      <dgm:t>
        <a:bodyPr/>
        <a:lstStyle/>
        <a:p>
          <a:endParaRPr lang="ru-RU"/>
        </a:p>
      </dgm:t>
    </dgm:pt>
    <dgm:pt modelId="{B1420392-2701-40F7-B2E1-760C8CDCDBB0}" type="sibTrans" cxnId="{ED258CBE-4647-491E-93E4-40C389964E1F}">
      <dgm:prSet/>
      <dgm:spPr/>
      <dgm:t>
        <a:bodyPr/>
        <a:lstStyle/>
        <a:p>
          <a:endParaRPr lang="ru-RU"/>
        </a:p>
      </dgm:t>
    </dgm:pt>
    <dgm:pt modelId="{4686066A-A673-4F3B-BF95-A17E9FFE886F}">
      <dgm:prSet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ректификация</a:t>
          </a:r>
        </a:p>
      </dgm:t>
    </dgm:pt>
    <dgm:pt modelId="{69F4B0D8-4C4A-41FF-B80D-CBEF8304B7BA}" type="parTrans" cxnId="{2EF3C67E-C950-4EFF-BD2F-396ED3FEC71A}">
      <dgm:prSet/>
      <dgm:spPr/>
      <dgm:t>
        <a:bodyPr/>
        <a:lstStyle/>
        <a:p>
          <a:endParaRPr lang="ru-RU"/>
        </a:p>
      </dgm:t>
    </dgm:pt>
    <dgm:pt modelId="{B4539A8A-3DCE-450B-A47F-D8E969BD6DEF}" type="sibTrans" cxnId="{2EF3C67E-C950-4EFF-BD2F-396ED3FEC71A}">
      <dgm:prSet/>
      <dgm:spPr/>
      <dgm:t>
        <a:bodyPr/>
        <a:lstStyle/>
        <a:p>
          <a:endParaRPr lang="ru-RU"/>
        </a:p>
      </dgm:t>
    </dgm:pt>
    <dgm:pt modelId="{C4141C0C-3874-4091-9F1F-8E559A865A1A}">
      <dgm:prSet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экстракция</a:t>
          </a:r>
        </a:p>
      </dgm:t>
    </dgm:pt>
    <dgm:pt modelId="{7AB0BE77-E961-41F4-B9AD-7B6EB9CF0951}" type="parTrans" cxnId="{569563F5-7919-4375-9B04-49E928B0924D}">
      <dgm:prSet/>
      <dgm:spPr/>
      <dgm:t>
        <a:bodyPr/>
        <a:lstStyle/>
        <a:p>
          <a:endParaRPr lang="ru-RU"/>
        </a:p>
      </dgm:t>
    </dgm:pt>
    <dgm:pt modelId="{1FC269F4-3CA0-47F6-ACF6-ACF4530ED11C}" type="sibTrans" cxnId="{569563F5-7919-4375-9B04-49E928B0924D}">
      <dgm:prSet/>
      <dgm:spPr/>
      <dgm:t>
        <a:bodyPr/>
        <a:lstStyle/>
        <a:p>
          <a:endParaRPr lang="ru-RU"/>
        </a:p>
      </dgm:t>
    </dgm:pt>
    <dgm:pt modelId="{F9746CBB-855D-485C-9093-B6CE55365222}">
      <dgm:prSet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сушка</a:t>
          </a:r>
        </a:p>
      </dgm:t>
    </dgm:pt>
    <dgm:pt modelId="{6A290162-F9C3-4F04-AEBA-1807EC0BB0C6}" type="parTrans" cxnId="{B3965B43-75AA-425D-B445-0CA651350BC0}">
      <dgm:prSet/>
      <dgm:spPr/>
      <dgm:t>
        <a:bodyPr/>
        <a:lstStyle/>
        <a:p>
          <a:endParaRPr lang="ru-RU"/>
        </a:p>
      </dgm:t>
    </dgm:pt>
    <dgm:pt modelId="{A0BFCA96-F70E-4089-986B-906B021AD311}" type="sibTrans" cxnId="{B3965B43-75AA-425D-B445-0CA651350BC0}">
      <dgm:prSet/>
      <dgm:spPr/>
      <dgm:t>
        <a:bodyPr/>
        <a:lstStyle/>
        <a:p>
          <a:endParaRPr lang="ru-RU"/>
        </a:p>
      </dgm:t>
    </dgm:pt>
    <dgm:pt modelId="{3829FD47-3715-4053-9887-2368CE6EB669}">
      <dgm:prSet custT="1"/>
      <dgm:spPr/>
      <dgm:t>
        <a:bodyPr/>
        <a:lstStyle/>
        <a:p>
          <a:r>
            <a:rPr lang="ru-RU" sz="1200" dirty="0">
              <a:latin typeface="+mn-lt"/>
              <a:cs typeface="Arial" pitchFamily="34" charset="0"/>
            </a:rPr>
            <a:t>возгонка</a:t>
          </a:r>
        </a:p>
      </dgm:t>
    </dgm:pt>
    <dgm:pt modelId="{660C336D-6350-427E-8DCF-54035306ED95}" type="parTrans" cxnId="{A597CA8D-B410-450F-9798-91A5D0D80EFB}">
      <dgm:prSet/>
      <dgm:spPr/>
      <dgm:t>
        <a:bodyPr/>
        <a:lstStyle/>
        <a:p>
          <a:endParaRPr lang="ru-RU"/>
        </a:p>
      </dgm:t>
    </dgm:pt>
    <dgm:pt modelId="{8B36A8B4-9600-4185-9F36-A4ECB04CCFFB}" type="sibTrans" cxnId="{A597CA8D-B410-450F-9798-91A5D0D80EFB}">
      <dgm:prSet/>
      <dgm:spPr/>
      <dgm:t>
        <a:bodyPr/>
        <a:lstStyle/>
        <a:p>
          <a:endParaRPr lang="ru-RU"/>
        </a:p>
      </dgm:t>
    </dgm:pt>
    <dgm:pt modelId="{9615460F-2BD7-443B-BEFB-AAC1C2202872}">
      <dgm:prSet/>
      <dgm:spPr/>
      <dgm:t>
        <a:bodyPr/>
        <a:lstStyle/>
        <a:p>
          <a:r>
            <a:rPr lang="ru-RU" b="1" dirty="0"/>
            <a:t>Механические</a:t>
          </a:r>
        </a:p>
      </dgm:t>
    </dgm:pt>
    <dgm:pt modelId="{A572A449-523A-4972-9DA0-C460E0F9721E}" type="parTrans" cxnId="{F3BBDD91-5B7B-47A5-AF64-955D658741FA}">
      <dgm:prSet/>
      <dgm:spPr/>
      <dgm:t>
        <a:bodyPr/>
        <a:lstStyle/>
        <a:p>
          <a:endParaRPr lang="ru-RU"/>
        </a:p>
      </dgm:t>
    </dgm:pt>
    <dgm:pt modelId="{C2535796-7F6E-4F2A-B234-A3CFA12712C0}" type="sibTrans" cxnId="{F3BBDD91-5B7B-47A5-AF64-955D658741FA}">
      <dgm:prSet/>
      <dgm:spPr/>
      <dgm:t>
        <a:bodyPr/>
        <a:lstStyle/>
        <a:p>
          <a:endParaRPr lang="ru-RU"/>
        </a:p>
      </dgm:t>
    </dgm:pt>
    <dgm:pt modelId="{12340EFC-736C-4756-BAF6-66C62702785A}">
      <dgm:prSet custT="1"/>
      <dgm:spPr/>
      <dgm:t>
        <a:bodyPr/>
        <a:lstStyle/>
        <a:p>
          <a:r>
            <a:rPr lang="ru-RU" sz="1200" dirty="0">
              <a:latin typeface="+mn-lt"/>
            </a:rPr>
            <a:t>измельчение</a:t>
          </a:r>
        </a:p>
      </dgm:t>
    </dgm:pt>
    <dgm:pt modelId="{3A1ACFBC-8833-47ED-B1F1-DCE846985602}" type="parTrans" cxnId="{C43FAFE5-CE8B-4020-9834-A177FA9E8621}">
      <dgm:prSet/>
      <dgm:spPr/>
      <dgm:t>
        <a:bodyPr/>
        <a:lstStyle/>
        <a:p>
          <a:endParaRPr lang="ru-RU"/>
        </a:p>
      </dgm:t>
    </dgm:pt>
    <dgm:pt modelId="{9FD43D3D-7D50-4312-9D70-A25C778A7910}" type="sibTrans" cxnId="{C43FAFE5-CE8B-4020-9834-A177FA9E8621}">
      <dgm:prSet/>
      <dgm:spPr/>
      <dgm:t>
        <a:bodyPr/>
        <a:lstStyle/>
        <a:p>
          <a:endParaRPr lang="ru-RU"/>
        </a:p>
      </dgm:t>
    </dgm:pt>
    <dgm:pt modelId="{24188794-FC12-423A-AA49-8DB2A58F2626}">
      <dgm:prSet custT="1"/>
      <dgm:spPr/>
      <dgm:t>
        <a:bodyPr/>
        <a:lstStyle/>
        <a:p>
          <a:r>
            <a:rPr lang="ru-RU" sz="1200" dirty="0">
              <a:latin typeface="+mn-lt"/>
            </a:rPr>
            <a:t>классификация</a:t>
          </a:r>
        </a:p>
      </dgm:t>
    </dgm:pt>
    <dgm:pt modelId="{03D22F06-96C5-48F1-896A-44FB06E9A5A0}" type="parTrans" cxnId="{92B9C3D2-56AA-4241-A153-C81FEEA7E349}">
      <dgm:prSet/>
      <dgm:spPr/>
      <dgm:t>
        <a:bodyPr/>
        <a:lstStyle/>
        <a:p>
          <a:endParaRPr lang="ru-RU"/>
        </a:p>
      </dgm:t>
    </dgm:pt>
    <dgm:pt modelId="{44E96FCB-5E47-4A99-87C4-CE5B23C69FC2}" type="sibTrans" cxnId="{92B9C3D2-56AA-4241-A153-C81FEEA7E349}">
      <dgm:prSet/>
      <dgm:spPr/>
      <dgm:t>
        <a:bodyPr/>
        <a:lstStyle/>
        <a:p>
          <a:endParaRPr lang="ru-RU"/>
        </a:p>
      </dgm:t>
    </dgm:pt>
    <dgm:pt modelId="{775AAAF2-521B-4C3C-9052-EFAD00485CEB}">
      <dgm:prSet custT="1"/>
      <dgm:spPr/>
      <dgm:t>
        <a:bodyPr/>
        <a:lstStyle/>
        <a:p>
          <a:r>
            <a:rPr lang="ru-RU" sz="1200" dirty="0">
              <a:latin typeface="+mn-lt"/>
            </a:rPr>
            <a:t>перемещение</a:t>
          </a:r>
        </a:p>
      </dgm:t>
    </dgm:pt>
    <dgm:pt modelId="{257D4E3D-9391-49BA-BFA7-E786F3376178}" type="parTrans" cxnId="{DD8E9A50-F9BA-4F38-8991-E59A839E0C27}">
      <dgm:prSet/>
      <dgm:spPr/>
      <dgm:t>
        <a:bodyPr/>
        <a:lstStyle/>
        <a:p>
          <a:endParaRPr lang="ru-RU"/>
        </a:p>
      </dgm:t>
    </dgm:pt>
    <dgm:pt modelId="{E567D069-AA7E-4F75-87C1-E99DE2533F98}" type="sibTrans" cxnId="{DD8E9A50-F9BA-4F38-8991-E59A839E0C27}">
      <dgm:prSet/>
      <dgm:spPr/>
      <dgm:t>
        <a:bodyPr/>
        <a:lstStyle/>
        <a:p>
          <a:endParaRPr lang="ru-RU"/>
        </a:p>
      </dgm:t>
    </dgm:pt>
    <dgm:pt modelId="{A54B3851-A582-4E67-A268-4A7FEA1CB23E}">
      <dgm:prSet custT="1"/>
      <dgm:spPr/>
      <dgm:t>
        <a:bodyPr/>
        <a:lstStyle/>
        <a:p>
          <a:r>
            <a:rPr lang="ru-RU" sz="1200" dirty="0">
              <a:latin typeface="+mn-lt"/>
            </a:rPr>
            <a:t>смешивание</a:t>
          </a:r>
        </a:p>
      </dgm:t>
    </dgm:pt>
    <dgm:pt modelId="{600F2EF0-67A7-4BAC-9894-9E28B2D1BE00}" type="parTrans" cxnId="{6645D451-E61E-4F59-ABA4-954A6D5597DD}">
      <dgm:prSet/>
      <dgm:spPr/>
      <dgm:t>
        <a:bodyPr/>
        <a:lstStyle/>
        <a:p>
          <a:endParaRPr lang="ru-RU"/>
        </a:p>
      </dgm:t>
    </dgm:pt>
    <dgm:pt modelId="{97CDBA6A-01FA-4DAF-BDD6-A88961A5F17D}" type="sibTrans" cxnId="{6645D451-E61E-4F59-ABA4-954A6D5597DD}">
      <dgm:prSet/>
      <dgm:spPr/>
      <dgm:t>
        <a:bodyPr/>
        <a:lstStyle/>
        <a:p>
          <a:endParaRPr lang="ru-RU"/>
        </a:p>
      </dgm:t>
    </dgm:pt>
    <dgm:pt modelId="{53ABEEC8-24AF-4039-B6FF-AB62CF804E3F}">
      <dgm:prSet custT="1"/>
      <dgm:spPr/>
      <dgm:t>
        <a:bodyPr/>
        <a:lstStyle/>
        <a:p>
          <a:r>
            <a:rPr lang="ru-RU" sz="1200" dirty="0">
              <a:latin typeface="+mn-lt"/>
            </a:rPr>
            <a:t>дозировка</a:t>
          </a:r>
        </a:p>
      </dgm:t>
    </dgm:pt>
    <dgm:pt modelId="{6F652E3B-D33F-422C-909F-A2E4FF5630B8}" type="parTrans" cxnId="{05871763-DB40-4C8F-B5AF-FB6780CF39C2}">
      <dgm:prSet/>
      <dgm:spPr/>
      <dgm:t>
        <a:bodyPr/>
        <a:lstStyle/>
        <a:p>
          <a:endParaRPr lang="ru-RU"/>
        </a:p>
      </dgm:t>
    </dgm:pt>
    <dgm:pt modelId="{7FE575D1-01BD-41F1-8962-CF67F73DDD44}" type="sibTrans" cxnId="{05871763-DB40-4C8F-B5AF-FB6780CF39C2}">
      <dgm:prSet/>
      <dgm:spPr/>
      <dgm:t>
        <a:bodyPr/>
        <a:lstStyle/>
        <a:p>
          <a:endParaRPr lang="ru-RU"/>
        </a:p>
      </dgm:t>
    </dgm:pt>
    <dgm:pt modelId="{D0AC6843-B497-4419-B076-C30D5A1C4EA8}">
      <dgm:prSet custT="1"/>
      <dgm:spPr/>
      <dgm:t>
        <a:bodyPr/>
        <a:lstStyle/>
        <a:p>
          <a:r>
            <a:rPr lang="ru-RU" sz="1400" b="1" dirty="0">
              <a:latin typeface="+mn-lt"/>
            </a:rPr>
            <a:t>Химические, биохимические</a:t>
          </a:r>
        </a:p>
      </dgm:t>
    </dgm:pt>
    <dgm:pt modelId="{1050A719-E1A1-401C-BE5B-0ACF835AECC0}" type="parTrans" cxnId="{854A0D26-9B61-4AA8-8496-790A6199007B}">
      <dgm:prSet/>
      <dgm:spPr/>
      <dgm:t>
        <a:bodyPr/>
        <a:lstStyle/>
        <a:p>
          <a:endParaRPr lang="ru-RU"/>
        </a:p>
      </dgm:t>
    </dgm:pt>
    <dgm:pt modelId="{75EECF76-EBA1-44DF-A2B4-4BD25C37A5D5}" type="sibTrans" cxnId="{854A0D26-9B61-4AA8-8496-790A6199007B}">
      <dgm:prSet/>
      <dgm:spPr/>
      <dgm:t>
        <a:bodyPr/>
        <a:lstStyle/>
        <a:p>
          <a:endParaRPr lang="ru-RU"/>
        </a:p>
      </dgm:t>
    </dgm:pt>
    <dgm:pt modelId="{A0BDE587-E3C8-4FE7-9D91-FCC739318FDE}" type="pres">
      <dgm:prSet presAssocID="{6577A0DF-B34C-43A0-8047-8365C41DBD90}" presName="Name0" presStyleCnt="0">
        <dgm:presLayoutVars>
          <dgm:dir/>
          <dgm:animLvl val="lvl"/>
          <dgm:resizeHandles val="exact"/>
        </dgm:presLayoutVars>
      </dgm:prSet>
      <dgm:spPr/>
    </dgm:pt>
    <dgm:pt modelId="{C4696CDE-08D4-4EAB-9BA3-DDFA1C44D36A}" type="pres">
      <dgm:prSet presAssocID="{A4685361-B756-4DAC-B16E-2637429E7141}" presName="linNode" presStyleCnt="0"/>
      <dgm:spPr/>
    </dgm:pt>
    <dgm:pt modelId="{93D4AD46-B587-4A92-9B77-1EFDAB2F4D68}" type="pres">
      <dgm:prSet presAssocID="{A4685361-B756-4DAC-B16E-2637429E7141}" presName="parentText" presStyleLbl="node1" presStyleIdx="0" presStyleCnt="5" custScaleX="103203" custScaleY="79673" custLinFactNeighborX="-20153" custLinFactNeighborY="5945">
        <dgm:presLayoutVars>
          <dgm:chMax val="1"/>
          <dgm:bulletEnabled val="1"/>
        </dgm:presLayoutVars>
      </dgm:prSet>
      <dgm:spPr/>
    </dgm:pt>
    <dgm:pt modelId="{46D0A32D-168B-498D-B449-4B5FBA08EC8E}" type="pres">
      <dgm:prSet presAssocID="{A4685361-B756-4DAC-B16E-2637429E7141}" presName="descendantText" presStyleLbl="alignAccFollowNode1" presStyleIdx="0" presStyleCnt="4" custScaleX="75104" custLinFactNeighborX="-18906" custLinFactNeighborY="15326">
        <dgm:presLayoutVars>
          <dgm:bulletEnabled val="1"/>
        </dgm:presLayoutVars>
      </dgm:prSet>
      <dgm:spPr/>
    </dgm:pt>
    <dgm:pt modelId="{7B1A44C9-020D-41EF-82CA-D022584DAB58}" type="pres">
      <dgm:prSet presAssocID="{03C4F651-41D2-46B8-8DEC-3240A2EA5768}" presName="sp" presStyleCnt="0"/>
      <dgm:spPr/>
    </dgm:pt>
    <dgm:pt modelId="{6138198D-62B9-4963-B9CC-3806C6824C86}" type="pres">
      <dgm:prSet presAssocID="{BDAC7F4A-F750-4D68-8627-12DF96296111}" presName="linNode" presStyleCnt="0"/>
      <dgm:spPr/>
    </dgm:pt>
    <dgm:pt modelId="{2498EC0B-4F60-4AA4-96E6-1686F8E5E343}" type="pres">
      <dgm:prSet presAssocID="{BDAC7F4A-F750-4D68-8627-12DF96296111}" presName="parentText" presStyleLbl="node1" presStyleIdx="1" presStyleCnt="5" custScaleX="99520" custScaleY="71455" custLinFactNeighborX="-9534" custLinFactNeighborY="15279">
        <dgm:presLayoutVars>
          <dgm:chMax val="1"/>
          <dgm:bulletEnabled val="1"/>
        </dgm:presLayoutVars>
      </dgm:prSet>
      <dgm:spPr/>
    </dgm:pt>
    <dgm:pt modelId="{DD1AAD21-E12D-4022-82CE-3D81A5F659F4}" type="pres">
      <dgm:prSet presAssocID="{BDAC7F4A-F750-4D68-8627-12DF96296111}" presName="descendantText" presStyleLbl="alignAccFollowNode1" presStyleIdx="1" presStyleCnt="4" custScaleX="76326" custLinFactNeighborX="-17819" custLinFactNeighborY="16749">
        <dgm:presLayoutVars>
          <dgm:bulletEnabled val="1"/>
        </dgm:presLayoutVars>
      </dgm:prSet>
      <dgm:spPr/>
    </dgm:pt>
    <dgm:pt modelId="{6CC88273-2A89-47C6-9BB9-FD9D81A564EB}" type="pres">
      <dgm:prSet presAssocID="{8D51750F-B2EF-42E5-BF7E-CCF20E9D24D5}" presName="sp" presStyleCnt="0"/>
      <dgm:spPr/>
    </dgm:pt>
    <dgm:pt modelId="{1EAA7DFF-BDD9-4282-AB90-C81DF149F10A}" type="pres">
      <dgm:prSet presAssocID="{9C0BF442-60D6-4603-BB94-83C14A8F8AA5}" presName="linNode" presStyleCnt="0"/>
      <dgm:spPr/>
    </dgm:pt>
    <dgm:pt modelId="{1836917D-0EBD-4D37-88A8-324E5E1A0B59}" type="pres">
      <dgm:prSet presAssocID="{9C0BF442-60D6-4603-BB94-83C14A8F8AA5}" presName="parentText" presStyleLbl="node1" presStyleIdx="2" presStyleCnt="5" custScaleX="103239" custScaleY="110672" custLinFactNeighborX="-9544" custLinFactNeighborY="6812">
        <dgm:presLayoutVars>
          <dgm:chMax val="1"/>
          <dgm:bulletEnabled val="1"/>
        </dgm:presLayoutVars>
      </dgm:prSet>
      <dgm:spPr/>
    </dgm:pt>
    <dgm:pt modelId="{16670DEE-94CB-4ABC-8248-1B7E6B34CB9F}" type="pres">
      <dgm:prSet presAssocID="{9C0BF442-60D6-4603-BB94-83C14A8F8AA5}" presName="descendantText" presStyleLbl="alignAccFollowNode1" presStyleIdx="2" presStyleCnt="4" custScaleX="76596" custScaleY="173035" custLinFactNeighborX="-21458" custLinFactNeighborY="10481">
        <dgm:presLayoutVars>
          <dgm:bulletEnabled val="1"/>
        </dgm:presLayoutVars>
      </dgm:prSet>
      <dgm:spPr/>
    </dgm:pt>
    <dgm:pt modelId="{9CB2676C-2245-48DC-9684-D6D877F83665}" type="pres">
      <dgm:prSet presAssocID="{385F5976-28D4-46F5-B654-F154026EBE28}" presName="sp" presStyleCnt="0"/>
      <dgm:spPr/>
    </dgm:pt>
    <dgm:pt modelId="{61A64FA6-E51E-4BD1-A6DB-866EDC698B02}" type="pres">
      <dgm:prSet presAssocID="{9615460F-2BD7-443B-BEFB-AAC1C2202872}" presName="linNode" presStyleCnt="0"/>
      <dgm:spPr/>
    </dgm:pt>
    <dgm:pt modelId="{50440A44-9FDA-495F-80A6-454603653E0F}" type="pres">
      <dgm:prSet presAssocID="{9615460F-2BD7-443B-BEFB-AAC1C2202872}" presName="parentText" presStyleLbl="node1" presStyleIdx="3" presStyleCnt="5" custScaleX="104650" custLinFactNeighborX="-21634" custLinFactNeighborY="4035">
        <dgm:presLayoutVars>
          <dgm:chMax val="1"/>
          <dgm:bulletEnabled val="1"/>
        </dgm:presLayoutVars>
      </dgm:prSet>
      <dgm:spPr/>
    </dgm:pt>
    <dgm:pt modelId="{B166782C-739B-4B53-8DBE-5F1CE23905BE}" type="pres">
      <dgm:prSet presAssocID="{9615460F-2BD7-443B-BEFB-AAC1C2202872}" presName="descendantText" presStyleLbl="alignAccFollowNode1" presStyleIdx="3" presStyleCnt="4" custScaleX="75803" custScaleY="131086" custLinFactNeighborX="-20271" custLinFactNeighborY="8087">
        <dgm:presLayoutVars>
          <dgm:bulletEnabled val="1"/>
        </dgm:presLayoutVars>
      </dgm:prSet>
      <dgm:spPr/>
    </dgm:pt>
    <dgm:pt modelId="{AB1B7C58-5CFF-48D1-B6C3-5B7BDDEE7707}" type="pres">
      <dgm:prSet presAssocID="{C2535796-7F6E-4F2A-B234-A3CFA12712C0}" presName="sp" presStyleCnt="0"/>
      <dgm:spPr/>
    </dgm:pt>
    <dgm:pt modelId="{64C5FC43-5C6E-4E38-9565-F219CB4C4377}" type="pres">
      <dgm:prSet presAssocID="{D0AC6843-B497-4419-B076-C30D5A1C4EA8}" presName="linNode" presStyleCnt="0"/>
      <dgm:spPr/>
    </dgm:pt>
    <dgm:pt modelId="{229C2709-7FBD-45A0-84CF-17739DB64F2B}" type="pres">
      <dgm:prSet presAssocID="{D0AC6843-B497-4419-B076-C30D5A1C4EA8}" presName="parentText" presStyleLbl="node1" presStyleIdx="4" presStyleCnt="5" custScaleX="107223" custLinFactNeighborX="-20315" custLinFactNeighborY="2076">
        <dgm:presLayoutVars>
          <dgm:chMax val="1"/>
          <dgm:bulletEnabled val="1"/>
        </dgm:presLayoutVars>
      </dgm:prSet>
      <dgm:spPr/>
    </dgm:pt>
  </dgm:ptLst>
  <dgm:cxnLst>
    <dgm:cxn modelId="{81BBEA03-7C38-402D-9D37-AC1162EB3597}" type="presOf" srcId="{775AAAF2-521B-4C3C-9052-EFAD00485CEB}" destId="{B166782C-739B-4B53-8DBE-5F1CE23905BE}" srcOrd="0" destOrd="2" presId="urn:microsoft.com/office/officeart/2005/8/layout/vList5"/>
    <dgm:cxn modelId="{CFE4FE0C-FDA7-4856-B8A2-A6515340D1EB}" type="presOf" srcId="{24188794-FC12-423A-AA49-8DB2A58F2626}" destId="{B166782C-739B-4B53-8DBE-5F1CE23905BE}" srcOrd="0" destOrd="1" presId="urn:microsoft.com/office/officeart/2005/8/layout/vList5"/>
    <dgm:cxn modelId="{3D2F2625-67D3-41CF-9087-754EEFC887B3}" type="presOf" srcId="{C4141C0C-3874-4091-9F1F-8E559A865A1A}" destId="{16670DEE-94CB-4ABC-8248-1B7E6B34CB9F}" srcOrd="0" destOrd="3" presId="urn:microsoft.com/office/officeart/2005/8/layout/vList5"/>
    <dgm:cxn modelId="{434A3025-861B-4185-A7C6-E12D1565A44C}" type="presOf" srcId="{00FA17E0-09DB-4BD9-A9DF-1EE749EF5D53}" destId="{DD1AAD21-E12D-4022-82CE-3D81A5F659F4}" srcOrd="0" destOrd="0" presId="urn:microsoft.com/office/officeart/2005/8/layout/vList5"/>
    <dgm:cxn modelId="{854A0D26-9B61-4AA8-8496-790A6199007B}" srcId="{6577A0DF-B34C-43A0-8047-8365C41DBD90}" destId="{D0AC6843-B497-4419-B076-C30D5A1C4EA8}" srcOrd="4" destOrd="0" parTransId="{1050A719-E1A1-401C-BE5B-0ACF835AECC0}" sibTransId="{75EECF76-EBA1-44DF-A2B4-4BD25C37A5D5}"/>
    <dgm:cxn modelId="{55471528-13C2-4669-9067-1B328BA4A78B}" type="presOf" srcId="{7CBB20B8-3A61-4938-B8B6-C4646872686A}" destId="{46D0A32D-168B-498D-B449-4B5FBA08EC8E}" srcOrd="0" destOrd="1" presId="urn:microsoft.com/office/officeart/2005/8/layout/vList5"/>
    <dgm:cxn modelId="{3DC91731-9B73-417B-89F9-5F520485FC67}" type="presOf" srcId="{4686066A-A673-4F3B-BF95-A17E9FFE886F}" destId="{16670DEE-94CB-4ABC-8248-1B7E6B34CB9F}" srcOrd="0" destOrd="2" presId="urn:microsoft.com/office/officeart/2005/8/layout/vList5"/>
    <dgm:cxn modelId="{C64A2D3B-F78E-4C6E-BACE-40D60EC0DA5E}" type="presOf" srcId="{DC98485A-CFFF-4180-A05C-21856D53377B}" destId="{DD1AAD21-E12D-4022-82CE-3D81A5F659F4}" srcOrd="0" destOrd="1" presId="urn:microsoft.com/office/officeart/2005/8/layout/vList5"/>
    <dgm:cxn modelId="{6BAE9B3D-C081-44CB-9CA6-1FA00E7E40A2}" type="presOf" srcId="{8395C881-60EA-4B9E-A000-5702947FBE83}" destId="{46D0A32D-168B-498D-B449-4B5FBA08EC8E}" srcOrd="0" destOrd="2" presId="urn:microsoft.com/office/officeart/2005/8/layout/vList5"/>
    <dgm:cxn modelId="{05871763-DB40-4C8F-B5AF-FB6780CF39C2}" srcId="{9615460F-2BD7-443B-BEFB-AAC1C2202872}" destId="{53ABEEC8-24AF-4039-B6FF-AB62CF804E3F}" srcOrd="4" destOrd="0" parTransId="{6F652E3B-D33F-422C-909F-A2E4FF5630B8}" sibTransId="{7FE575D1-01BD-41F1-8962-CF67F73DDD44}"/>
    <dgm:cxn modelId="{B3965B43-75AA-425D-B445-0CA651350BC0}" srcId="{9C0BF442-60D6-4603-BB94-83C14A8F8AA5}" destId="{F9746CBB-855D-485C-9093-B6CE55365222}" srcOrd="4" destOrd="0" parTransId="{6A290162-F9C3-4F04-AEBA-1807EC0BB0C6}" sibTransId="{A0BFCA96-F70E-4089-986B-906B021AD311}"/>
    <dgm:cxn modelId="{8CCF3464-C8CB-43E3-B855-BEFF2F2C1AE3}" type="presOf" srcId="{A4685361-B756-4DAC-B16E-2637429E7141}" destId="{93D4AD46-B587-4A92-9B77-1EFDAB2F4D68}" srcOrd="0" destOrd="0" presId="urn:microsoft.com/office/officeart/2005/8/layout/vList5"/>
    <dgm:cxn modelId="{71D68E66-D973-4073-BEFD-72D33ACEB40A}" srcId="{A4685361-B756-4DAC-B16E-2637429E7141}" destId="{8395C881-60EA-4B9E-A000-5702947FBE83}" srcOrd="2" destOrd="0" parTransId="{C9A2FD1B-D27E-4D60-8129-30BC9A5E3EEF}" sibTransId="{C233AB7A-A890-4370-B0CB-D7F001DFAF19}"/>
    <dgm:cxn modelId="{C73C8F48-63A0-44DF-A044-3465C4CB0600}" type="presOf" srcId="{F9746CBB-855D-485C-9093-B6CE55365222}" destId="{16670DEE-94CB-4ABC-8248-1B7E6B34CB9F}" srcOrd="0" destOrd="4" presId="urn:microsoft.com/office/officeart/2005/8/layout/vList5"/>
    <dgm:cxn modelId="{DD8E9A50-F9BA-4F38-8991-E59A839E0C27}" srcId="{9615460F-2BD7-443B-BEFB-AAC1C2202872}" destId="{775AAAF2-521B-4C3C-9052-EFAD00485CEB}" srcOrd="2" destOrd="0" parTransId="{257D4E3D-9391-49BA-BFA7-E786F3376178}" sibTransId="{E567D069-AA7E-4F75-87C1-E99DE2533F98}"/>
    <dgm:cxn modelId="{6645D451-E61E-4F59-ABA4-954A6D5597DD}" srcId="{9615460F-2BD7-443B-BEFB-AAC1C2202872}" destId="{A54B3851-A582-4E67-A268-4A7FEA1CB23E}" srcOrd="3" destOrd="0" parTransId="{600F2EF0-67A7-4BAC-9894-9E28B2D1BE00}" sibTransId="{97CDBA6A-01FA-4DAF-BDD6-A88961A5F17D}"/>
    <dgm:cxn modelId="{63BAB974-A184-46E2-8BFB-FE5FAF9DBBC8}" type="presOf" srcId="{BDAC7F4A-F750-4D68-8627-12DF96296111}" destId="{2498EC0B-4F60-4AA4-96E6-1686F8E5E343}" srcOrd="0" destOrd="0" presId="urn:microsoft.com/office/officeart/2005/8/layout/vList5"/>
    <dgm:cxn modelId="{7E659B56-9026-4CF4-B078-230CC854E9EF}" type="presOf" srcId="{3829FD47-3715-4053-9887-2368CE6EB669}" destId="{16670DEE-94CB-4ABC-8248-1B7E6B34CB9F}" srcOrd="0" destOrd="5" presId="urn:microsoft.com/office/officeart/2005/8/layout/vList5"/>
    <dgm:cxn modelId="{4D8B3D77-2B46-4FD6-AB3D-FCBC463FAD5F}" type="presOf" srcId="{A54B3851-A582-4E67-A268-4A7FEA1CB23E}" destId="{B166782C-739B-4B53-8DBE-5F1CE23905BE}" srcOrd="0" destOrd="3" presId="urn:microsoft.com/office/officeart/2005/8/layout/vList5"/>
    <dgm:cxn modelId="{DE01407B-85CE-47BB-80CA-6FDDEDB54F03}" srcId="{6577A0DF-B34C-43A0-8047-8365C41DBD90}" destId="{9C0BF442-60D6-4603-BB94-83C14A8F8AA5}" srcOrd="2" destOrd="0" parTransId="{B8BE9F3A-FB0B-4488-87F5-D36E00E1E1E8}" sibTransId="{385F5976-28D4-46F5-B654-F154026EBE28}"/>
    <dgm:cxn modelId="{2EF3C67E-C950-4EFF-BD2F-396ED3FEC71A}" srcId="{9C0BF442-60D6-4603-BB94-83C14A8F8AA5}" destId="{4686066A-A673-4F3B-BF95-A17E9FFE886F}" srcOrd="2" destOrd="0" parTransId="{69F4B0D8-4C4A-41FF-B80D-CBEF8304B7BA}" sibTransId="{B4539A8A-3DCE-450B-A47F-D8E969BD6DEF}"/>
    <dgm:cxn modelId="{ABDFD786-DD7D-49E9-AE84-06FD6F9CAB04}" srcId="{BDAC7F4A-F750-4D68-8627-12DF96296111}" destId="{00FA17E0-09DB-4BD9-A9DF-1EE749EF5D53}" srcOrd="0" destOrd="0" parTransId="{12AEED11-6B37-4D1D-AE13-05D2DE29F217}" sibTransId="{54C688D3-20CC-4489-A700-49DC3AD6E466}"/>
    <dgm:cxn modelId="{FABABB8C-BDF8-4B57-A22C-0A54C3179E78}" type="presOf" srcId="{E5CC3F0E-9D96-417F-801A-87FD6DCAF20B}" destId="{16670DEE-94CB-4ABC-8248-1B7E6B34CB9F}" srcOrd="0" destOrd="1" presId="urn:microsoft.com/office/officeart/2005/8/layout/vList5"/>
    <dgm:cxn modelId="{A597CA8D-B410-450F-9798-91A5D0D80EFB}" srcId="{9C0BF442-60D6-4603-BB94-83C14A8F8AA5}" destId="{3829FD47-3715-4053-9887-2368CE6EB669}" srcOrd="5" destOrd="0" parTransId="{660C336D-6350-427E-8DCF-54035306ED95}" sibTransId="{8B36A8B4-9600-4185-9F36-A4ECB04CCFFB}"/>
    <dgm:cxn modelId="{AD35FE90-0B71-4569-A7DA-3E86060343B2}" srcId="{A4685361-B756-4DAC-B16E-2637429E7141}" destId="{7CBB20B8-3A61-4938-B8B6-C4646872686A}" srcOrd="1" destOrd="0" parTransId="{B5924ACF-2F0A-455E-8329-E538179B05EB}" sibTransId="{A359E645-83E8-48E8-8770-8AFFB0390703}"/>
    <dgm:cxn modelId="{F3BBDD91-5B7B-47A5-AF64-955D658741FA}" srcId="{6577A0DF-B34C-43A0-8047-8365C41DBD90}" destId="{9615460F-2BD7-443B-BEFB-AAC1C2202872}" srcOrd="3" destOrd="0" parTransId="{A572A449-523A-4972-9DA0-C460E0F9721E}" sibTransId="{C2535796-7F6E-4F2A-B234-A3CFA12712C0}"/>
    <dgm:cxn modelId="{188F0698-DEF6-4700-8237-CC6613AA38D3}" type="presOf" srcId="{1BF85C87-676F-4536-B3AB-7D2E20C29AD9}" destId="{46D0A32D-168B-498D-B449-4B5FBA08EC8E}" srcOrd="0" destOrd="0" presId="urn:microsoft.com/office/officeart/2005/8/layout/vList5"/>
    <dgm:cxn modelId="{83EE3399-35E5-48E1-9234-C6057BB35E50}" type="presOf" srcId="{5762BDE1-C1DB-4905-9DE1-1BE5D46989B9}" destId="{DD1AAD21-E12D-4022-82CE-3D81A5F659F4}" srcOrd="0" destOrd="2" presId="urn:microsoft.com/office/officeart/2005/8/layout/vList5"/>
    <dgm:cxn modelId="{E21535A7-45FE-4200-81B5-ECECD287A4F7}" srcId="{9C0BF442-60D6-4603-BB94-83C14A8F8AA5}" destId="{04EAA490-018B-47F7-AA38-9FF2D89BB52C}" srcOrd="0" destOrd="0" parTransId="{2938EC72-1A31-4C17-BA2C-94ADB1E7E6E0}" sibTransId="{9ABF69DF-B1CF-47BC-92AE-E48B10C740B2}"/>
    <dgm:cxn modelId="{E27753B0-E588-4E68-B81E-E24A80D56F54}" srcId="{9C0BF442-60D6-4603-BB94-83C14A8F8AA5}" destId="{E5CC3F0E-9D96-417F-801A-87FD6DCAF20B}" srcOrd="1" destOrd="0" parTransId="{DA37ECF2-257A-4733-A853-51F670AEF3EC}" sibTransId="{E7FFDF09-151E-4B03-B563-E59D19887F51}"/>
    <dgm:cxn modelId="{B8156AB2-7190-45F1-A77B-0AD8EE95F321}" type="presOf" srcId="{04EAA490-018B-47F7-AA38-9FF2D89BB52C}" destId="{16670DEE-94CB-4ABC-8248-1B7E6B34CB9F}" srcOrd="0" destOrd="0" presId="urn:microsoft.com/office/officeart/2005/8/layout/vList5"/>
    <dgm:cxn modelId="{607310B5-C8BA-45AD-BBB0-15519143E339}" type="presOf" srcId="{9615460F-2BD7-443B-BEFB-AAC1C2202872}" destId="{50440A44-9FDA-495F-80A6-454603653E0F}" srcOrd="0" destOrd="0" presId="urn:microsoft.com/office/officeart/2005/8/layout/vList5"/>
    <dgm:cxn modelId="{ED258CBE-4647-491E-93E4-40C389964E1F}" srcId="{BDAC7F4A-F750-4D68-8627-12DF96296111}" destId="{5762BDE1-C1DB-4905-9DE1-1BE5D46989B9}" srcOrd="2" destOrd="0" parTransId="{40FAEBF9-A5D5-4567-8788-B603C13F18E9}" sibTransId="{B1420392-2701-40F7-B2E1-760C8CDCDBB0}"/>
    <dgm:cxn modelId="{8C6DC1CD-030E-4FC9-BEE7-B44F3DB91492}" type="presOf" srcId="{12340EFC-736C-4756-BAF6-66C62702785A}" destId="{B166782C-739B-4B53-8DBE-5F1CE23905BE}" srcOrd="0" destOrd="0" presId="urn:microsoft.com/office/officeart/2005/8/layout/vList5"/>
    <dgm:cxn modelId="{4EAB64D1-B00C-4290-96E3-B80250B4982E}" type="presOf" srcId="{53ABEEC8-24AF-4039-B6FF-AB62CF804E3F}" destId="{B166782C-739B-4B53-8DBE-5F1CE23905BE}" srcOrd="0" destOrd="4" presId="urn:microsoft.com/office/officeart/2005/8/layout/vList5"/>
    <dgm:cxn modelId="{92B9C3D2-56AA-4241-A153-C81FEEA7E349}" srcId="{9615460F-2BD7-443B-BEFB-AAC1C2202872}" destId="{24188794-FC12-423A-AA49-8DB2A58F2626}" srcOrd="1" destOrd="0" parTransId="{03D22F06-96C5-48F1-896A-44FB06E9A5A0}" sibTransId="{44E96FCB-5E47-4A99-87C4-CE5B23C69FC2}"/>
    <dgm:cxn modelId="{6B1976D8-C79B-48CA-88C7-466B7FF4FEFA}" type="presOf" srcId="{6577A0DF-B34C-43A0-8047-8365C41DBD90}" destId="{A0BDE587-E3C8-4FE7-9D91-FCC739318FDE}" srcOrd="0" destOrd="0" presId="urn:microsoft.com/office/officeart/2005/8/layout/vList5"/>
    <dgm:cxn modelId="{AFE399DB-32B8-4F0D-849A-AB394DC86687}" srcId="{BDAC7F4A-F750-4D68-8627-12DF96296111}" destId="{DC98485A-CFFF-4180-A05C-21856D53377B}" srcOrd="1" destOrd="0" parTransId="{36A79D01-E1C1-4598-8E49-53BE17286B7E}" sibTransId="{57302028-BC46-492D-B0A1-FAD70AC3E88E}"/>
    <dgm:cxn modelId="{0830C5DE-A3CC-48CC-8C68-3FD77F224500}" srcId="{A4685361-B756-4DAC-B16E-2637429E7141}" destId="{1BF85C87-676F-4536-B3AB-7D2E20C29AD9}" srcOrd="0" destOrd="0" parTransId="{997FD236-DE51-4FE9-8C0D-4CA00B8CBFF2}" sibTransId="{FD0075F9-1E27-4DC7-8B6F-9A3A8FD62F0B}"/>
    <dgm:cxn modelId="{4EB157E0-5FA3-4666-8CC7-205DED872A0F}" srcId="{6577A0DF-B34C-43A0-8047-8365C41DBD90}" destId="{BDAC7F4A-F750-4D68-8627-12DF96296111}" srcOrd="1" destOrd="0" parTransId="{6AA15C34-96CD-4E01-9433-A13813174875}" sibTransId="{8D51750F-B2EF-42E5-BF7E-CCF20E9D24D5}"/>
    <dgm:cxn modelId="{C43FAFE5-CE8B-4020-9834-A177FA9E8621}" srcId="{9615460F-2BD7-443B-BEFB-AAC1C2202872}" destId="{12340EFC-736C-4756-BAF6-66C62702785A}" srcOrd="0" destOrd="0" parTransId="{3A1ACFBC-8833-47ED-B1F1-DCE846985602}" sibTransId="{9FD43D3D-7D50-4312-9D70-A25C778A7910}"/>
    <dgm:cxn modelId="{FA4808F0-AB1E-4D74-9F5B-B9AF4115D090}" type="presOf" srcId="{9C0BF442-60D6-4603-BB94-83C14A8F8AA5}" destId="{1836917D-0EBD-4D37-88A8-324E5E1A0B59}" srcOrd="0" destOrd="0" presId="urn:microsoft.com/office/officeart/2005/8/layout/vList5"/>
    <dgm:cxn modelId="{569563F5-7919-4375-9B04-49E928B0924D}" srcId="{9C0BF442-60D6-4603-BB94-83C14A8F8AA5}" destId="{C4141C0C-3874-4091-9F1F-8E559A865A1A}" srcOrd="3" destOrd="0" parTransId="{7AB0BE77-E961-41F4-B9AD-7B6EB9CF0951}" sibTransId="{1FC269F4-3CA0-47F6-ACF6-ACF4530ED11C}"/>
    <dgm:cxn modelId="{1169D1FC-D2C5-476E-8DAA-5F99B6AA6A07}" type="presOf" srcId="{D0AC6843-B497-4419-B076-C30D5A1C4EA8}" destId="{229C2709-7FBD-45A0-84CF-17739DB64F2B}" srcOrd="0" destOrd="0" presId="urn:microsoft.com/office/officeart/2005/8/layout/vList5"/>
    <dgm:cxn modelId="{39095BFF-DADF-4D83-91B3-198DFBC010FA}" srcId="{6577A0DF-B34C-43A0-8047-8365C41DBD90}" destId="{A4685361-B756-4DAC-B16E-2637429E7141}" srcOrd="0" destOrd="0" parTransId="{BCC6F952-FE40-4639-8BEF-945273922D7B}" sibTransId="{03C4F651-41D2-46B8-8DEC-3240A2EA5768}"/>
    <dgm:cxn modelId="{65AACBA5-1D96-474A-BE9F-C988A9C83C43}" type="presParOf" srcId="{A0BDE587-E3C8-4FE7-9D91-FCC739318FDE}" destId="{C4696CDE-08D4-4EAB-9BA3-DDFA1C44D36A}" srcOrd="0" destOrd="0" presId="urn:microsoft.com/office/officeart/2005/8/layout/vList5"/>
    <dgm:cxn modelId="{E20681EA-4192-4254-AFC3-E3B6DFB2A854}" type="presParOf" srcId="{C4696CDE-08D4-4EAB-9BA3-DDFA1C44D36A}" destId="{93D4AD46-B587-4A92-9B77-1EFDAB2F4D68}" srcOrd="0" destOrd="0" presId="urn:microsoft.com/office/officeart/2005/8/layout/vList5"/>
    <dgm:cxn modelId="{E99F9CE4-E88A-4B3B-BB64-91A581CD9D9B}" type="presParOf" srcId="{C4696CDE-08D4-4EAB-9BA3-DDFA1C44D36A}" destId="{46D0A32D-168B-498D-B449-4B5FBA08EC8E}" srcOrd="1" destOrd="0" presId="urn:microsoft.com/office/officeart/2005/8/layout/vList5"/>
    <dgm:cxn modelId="{8DA7E61E-B3DF-4F3B-8223-A91683F3B2D8}" type="presParOf" srcId="{A0BDE587-E3C8-4FE7-9D91-FCC739318FDE}" destId="{7B1A44C9-020D-41EF-82CA-D022584DAB58}" srcOrd="1" destOrd="0" presId="urn:microsoft.com/office/officeart/2005/8/layout/vList5"/>
    <dgm:cxn modelId="{394721BE-67C6-4BFA-A34A-DCB29F03A8B0}" type="presParOf" srcId="{A0BDE587-E3C8-4FE7-9D91-FCC739318FDE}" destId="{6138198D-62B9-4963-B9CC-3806C6824C86}" srcOrd="2" destOrd="0" presId="urn:microsoft.com/office/officeart/2005/8/layout/vList5"/>
    <dgm:cxn modelId="{65844CF3-5B02-4FD3-98BC-174A7277A5CD}" type="presParOf" srcId="{6138198D-62B9-4963-B9CC-3806C6824C86}" destId="{2498EC0B-4F60-4AA4-96E6-1686F8E5E343}" srcOrd="0" destOrd="0" presId="urn:microsoft.com/office/officeart/2005/8/layout/vList5"/>
    <dgm:cxn modelId="{7F430213-AE70-4B87-B73F-39B70ECB70D4}" type="presParOf" srcId="{6138198D-62B9-4963-B9CC-3806C6824C86}" destId="{DD1AAD21-E12D-4022-82CE-3D81A5F659F4}" srcOrd="1" destOrd="0" presId="urn:microsoft.com/office/officeart/2005/8/layout/vList5"/>
    <dgm:cxn modelId="{3771361B-DFFE-45E0-80D2-4D1099A323B3}" type="presParOf" srcId="{A0BDE587-E3C8-4FE7-9D91-FCC739318FDE}" destId="{6CC88273-2A89-47C6-9BB9-FD9D81A564EB}" srcOrd="3" destOrd="0" presId="urn:microsoft.com/office/officeart/2005/8/layout/vList5"/>
    <dgm:cxn modelId="{F17C95E8-C084-476C-AA09-D35DCE4F4BA3}" type="presParOf" srcId="{A0BDE587-E3C8-4FE7-9D91-FCC739318FDE}" destId="{1EAA7DFF-BDD9-4282-AB90-C81DF149F10A}" srcOrd="4" destOrd="0" presId="urn:microsoft.com/office/officeart/2005/8/layout/vList5"/>
    <dgm:cxn modelId="{0F48CD38-B930-4F51-9013-BF40D3D52287}" type="presParOf" srcId="{1EAA7DFF-BDD9-4282-AB90-C81DF149F10A}" destId="{1836917D-0EBD-4D37-88A8-324E5E1A0B59}" srcOrd="0" destOrd="0" presId="urn:microsoft.com/office/officeart/2005/8/layout/vList5"/>
    <dgm:cxn modelId="{675B3AE6-33A6-47F1-80DB-9722E411B814}" type="presParOf" srcId="{1EAA7DFF-BDD9-4282-AB90-C81DF149F10A}" destId="{16670DEE-94CB-4ABC-8248-1B7E6B34CB9F}" srcOrd="1" destOrd="0" presId="urn:microsoft.com/office/officeart/2005/8/layout/vList5"/>
    <dgm:cxn modelId="{DC233225-16B8-457C-AAAB-1A0F4017EEE7}" type="presParOf" srcId="{A0BDE587-E3C8-4FE7-9D91-FCC739318FDE}" destId="{9CB2676C-2245-48DC-9684-D6D877F83665}" srcOrd="5" destOrd="0" presId="urn:microsoft.com/office/officeart/2005/8/layout/vList5"/>
    <dgm:cxn modelId="{7DDFCB0C-EE01-4F0B-AC61-8F432B3DB95C}" type="presParOf" srcId="{A0BDE587-E3C8-4FE7-9D91-FCC739318FDE}" destId="{61A64FA6-E51E-4BD1-A6DB-866EDC698B02}" srcOrd="6" destOrd="0" presId="urn:microsoft.com/office/officeart/2005/8/layout/vList5"/>
    <dgm:cxn modelId="{A34459CD-F3A4-4280-8A60-FD3B657DE128}" type="presParOf" srcId="{61A64FA6-E51E-4BD1-A6DB-866EDC698B02}" destId="{50440A44-9FDA-495F-80A6-454603653E0F}" srcOrd="0" destOrd="0" presId="urn:microsoft.com/office/officeart/2005/8/layout/vList5"/>
    <dgm:cxn modelId="{74BEFEC3-28CF-4507-B74C-B3B418619B7C}" type="presParOf" srcId="{61A64FA6-E51E-4BD1-A6DB-866EDC698B02}" destId="{B166782C-739B-4B53-8DBE-5F1CE23905BE}" srcOrd="1" destOrd="0" presId="urn:microsoft.com/office/officeart/2005/8/layout/vList5"/>
    <dgm:cxn modelId="{372973C3-2563-4A6E-870E-8C76588CB61C}" type="presParOf" srcId="{A0BDE587-E3C8-4FE7-9D91-FCC739318FDE}" destId="{AB1B7C58-5CFF-48D1-B6C3-5B7BDDEE7707}" srcOrd="7" destOrd="0" presId="urn:microsoft.com/office/officeart/2005/8/layout/vList5"/>
    <dgm:cxn modelId="{A1FF48E4-D2A0-47A0-97DC-6E1A1429E7E9}" type="presParOf" srcId="{A0BDE587-E3C8-4FE7-9D91-FCC739318FDE}" destId="{64C5FC43-5C6E-4E38-9565-F219CB4C4377}" srcOrd="8" destOrd="0" presId="urn:microsoft.com/office/officeart/2005/8/layout/vList5"/>
    <dgm:cxn modelId="{DA8FC85E-43B4-4DDA-8797-19BDC39121A8}" type="presParOf" srcId="{64C5FC43-5C6E-4E38-9565-F219CB4C4377}" destId="{229C2709-7FBD-45A0-84CF-17739DB64F2B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0A32D-168B-498D-B449-4B5FBA08EC8E}">
      <dsp:nvSpPr>
        <dsp:cNvPr id="0" name=""/>
        <dsp:cNvSpPr/>
      </dsp:nvSpPr>
      <dsp:spPr>
        <a:xfrm rot="5400000">
          <a:off x="4316859" y="-1350112"/>
          <a:ext cx="741950" cy="367412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перемещение жидкостей, газов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перемешивание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разделение (отстаивание, фильтрование, центрифугирование)</a:t>
          </a:r>
        </a:p>
      </dsp:txBody>
      <dsp:txXfrm rot="-5400000">
        <a:off x="2850771" y="152195"/>
        <a:ext cx="3637909" cy="669512"/>
      </dsp:txXfrm>
    </dsp:sp>
    <dsp:sp modelId="{93D4AD46-B587-4A92-9B77-1EFDAB2F4D68}">
      <dsp:nvSpPr>
        <dsp:cNvPr id="0" name=""/>
        <dsp:cNvSpPr/>
      </dsp:nvSpPr>
      <dsp:spPr>
        <a:xfrm>
          <a:off x="0" y="58917"/>
          <a:ext cx="2839919" cy="738917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Гидродинамические (гидромеханические)</a:t>
          </a:r>
        </a:p>
      </dsp:txBody>
      <dsp:txXfrm>
        <a:off x="36071" y="94988"/>
        <a:ext cx="2767777" cy="666775"/>
      </dsp:txXfrm>
    </dsp:sp>
    <dsp:sp modelId="{DD1AAD21-E12D-4022-82CE-3D81A5F659F4}">
      <dsp:nvSpPr>
        <dsp:cNvPr id="0" name=""/>
        <dsp:cNvSpPr/>
      </dsp:nvSpPr>
      <dsp:spPr>
        <a:xfrm rot="5400000">
          <a:off x="4275314" y="-581122"/>
          <a:ext cx="741950" cy="373390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нагревание, охлаждение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испарение, конденсация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/>
            <a:t>плавление, затвердевание</a:t>
          </a:r>
        </a:p>
      </dsp:txBody>
      <dsp:txXfrm rot="-5400000">
        <a:off x="2779336" y="951075"/>
        <a:ext cx="3697689" cy="669512"/>
      </dsp:txXfrm>
    </dsp:sp>
    <dsp:sp modelId="{2498EC0B-4F60-4AA4-96E6-1686F8E5E343}">
      <dsp:nvSpPr>
        <dsp:cNvPr id="0" name=""/>
        <dsp:cNvSpPr/>
      </dsp:nvSpPr>
      <dsp:spPr>
        <a:xfrm>
          <a:off x="64694" y="971915"/>
          <a:ext cx="2738571" cy="662701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Тепловые</a:t>
          </a:r>
        </a:p>
      </dsp:txBody>
      <dsp:txXfrm>
        <a:off x="97044" y="1004265"/>
        <a:ext cx="2673871" cy="598001"/>
      </dsp:txXfrm>
    </dsp:sp>
    <dsp:sp modelId="{16670DEE-94CB-4ABC-8248-1B7E6B34CB9F}">
      <dsp:nvSpPr>
        <dsp:cNvPr id="0" name=""/>
        <dsp:cNvSpPr/>
      </dsp:nvSpPr>
      <dsp:spPr>
        <a:xfrm rot="5400000">
          <a:off x="4009150" y="426861"/>
          <a:ext cx="1283834" cy="3743458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  <a:cs typeface="Arial" pitchFamily="34" charset="0"/>
            </a:rPr>
            <a:t>растворение, кристаллизация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>
              <a:latin typeface="+mn-lt"/>
              <a:cs typeface="Arial" pitchFamily="34" charset="0"/>
            </a:rPr>
            <a:t>сорбция</a:t>
          </a:r>
          <a:endParaRPr lang="ru-RU" sz="1200" kern="1200" dirty="0">
            <a:latin typeface="+mn-lt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  <a:cs typeface="Arial" pitchFamily="34" charset="0"/>
            </a:rPr>
            <a:t>ректификация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  <a:cs typeface="Arial" pitchFamily="34" charset="0"/>
            </a:rPr>
            <a:t>экстракция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  <a:cs typeface="Arial" pitchFamily="34" charset="0"/>
            </a:rPr>
            <a:t>сушка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  <a:cs typeface="Arial" pitchFamily="34" charset="0"/>
            </a:rPr>
            <a:t>возгонка</a:t>
          </a:r>
        </a:p>
      </dsp:txBody>
      <dsp:txXfrm rot="-5400000">
        <a:off x="2779338" y="1719345"/>
        <a:ext cx="3680786" cy="1158490"/>
      </dsp:txXfrm>
    </dsp:sp>
    <dsp:sp modelId="{1836917D-0EBD-4D37-88A8-324E5E1A0B59}">
      <dsp:nvSpPr>
        <dsp:cNvPr id="0" name=""/>
        <dsp:cNvSpPr/>
      </dsp:nvSpPr>
      <dsp:spPr>
        <a:xfrm>
          <a:off x="64661" y="1770796"/>
          <a:ext cx="2838136" cy="102641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Массообменные</a:t>
          </a:r>
        </a:p>
      </dsp:txBody>
      <dsp:txXfrm>
        <a:off x="114766" y="1820901"/>
        <a:ext cx="2737926" cy="926204"/>
      </dsp:txXfrm>
    </dsp:sp>
    <dsp:sp modelId="{B166782C-739B-4B53-8DBE-5F1CE23905BE}">
      <dsp:nvSpPr>
        <dsp:cNvPr id="0" name=""/>
        <dsp:cNvSpPr/>
      </dsp:nvSpPr>
      <dsp:spPr>
        <a:xfrm rot="5400000">
          <a:off x="4216814" y="1603062"/>
          <a:ext cx="972593" cy="3704702"/>
        </a:xfrm>
        <a:prstGeom prst="round2Same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</a:rPr>
            <a:t>измельчение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</a:rPr>
            <a:t>классификация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</a:rPr>
            <a:t>перемещение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</a:rPr>
            <a:t>смешивание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200" kern="1200" dirty="0">
              <a:latin typeface="+mn-lt"/>
            </a:rPr>
            <a:t>дозировка</a:t>
          </a:r>
        </a:p>
      </dsp:txBody>
      <dsp:txXfrm rot="-5400000">
        <a:off x="2850760" y="3016594"/>
        <a:ext cx="3657224" cy="877637"/>
      </dsp:txXfrm>
    </dsp:sp>
    <dsp:sp modelId="{50440A44-9FDA-495F-80A6-454603653E0F}">
      <dsp:nvSpPr>
        <dsp:cNvPr id="0" name=""/>
        <dsp:cNvSpPr/>
      </dsp:nvSpPr>
      <dsp:spPr>
        <a:xfrm>
          <a:off x="0" y="2969115"/>
          <a:ext cx="2876925" cy="927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Механические</a:t>
          </a:r>
        </a:p>
      </dsp:txBody>
      <dsp:txXfrm>
        <a:off x="45274" y="3014389"/>
        <a:ext cx="2786377" cy="836890"/>
      </dsp:txXfrm>
    </dsp:sp>
    <dsp:sp modelId="{229C2709-7FBD-45A0-84CF-17739DB64F2B}">
      <dsp:nvSpPr>
        <dsp:cNvPr id="0" name=""/>
        <dsp:cNvSpPr/>
      </dsp:nvSpPr>
      <dsp:spPr>
        <a:xfrm>
          <a:off x="0" y="3930345"/>
          <a:ext cx="2950541" cy="927438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+mn-lt"/>
            </a:rPr>
            <a:t>Химические, биохимические</a:t>
          </a:r>
        </a:p>
      </dsp:txBody>
      <dsp:txXfrm>
        <a:off x="45274" y="3975619"/>
        <a:ext cx="2859993" cy="836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16EA218-54CA-4357-94FD-789544AC9A9A}" type="datetimeFigureOut">
              <a:rPr lang="ru-RU"/>
              <a:pPr>
                <a:defRPr/>
              </a:pPr>
              <a:t>25.09.2024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C542C5F-785D-425C-98E7-F7F54A9FB1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826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7EFD7B0-42C0-4178-ADB3-71227366F9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987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A8A688-07CD-4AA7-ADE7-9607F7FDFB7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1537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48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48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DD31E-EE93-4283-9BEF-90B32EBAAC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A617E-052E-4307-BAF4-800D9225A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1DDCDA-3767-43F0-9A12-2120BD5C2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76B87-720A-4E96-AFEF-333FA9D51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66800" y="4114800"/>
            <a:ext cx="7543800" cy="1981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45961-3044-40B9-B970-35147E3F8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B0594-3977-47E4-8471-E6B1C97F9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2EE2A-3AF4-466E-9A30-C14030800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E797A-BD9A-4419-B1BD-5505D25AAF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EEF45-3774-4443-AD40-BF58FA340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4CAA9-B039-489D-8D33-CD1479C610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64653-C0FC-4EE9-8B7F-79E57B809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DE9F7-4E79-4A6F-8A47-021B4EEBDF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75F87-CF25-4CF2-B17F-EE9C82B6F5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F3A27-6CEE-485C-B55E-6C8EE8BAB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337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7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</p:grpSp>
      <p:sp>
        <p:nvSpPr>
          <p:cNvPr id="338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38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38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8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ru-RU"/>
              <a:t>Лесина Ю.А. ОПиОП БТП Лекция1</a:t>
            </a:r>
          </a:p>
        </p:txBody>
      </p:sp>
      <p:sp>
        <p:nvSpPr>
          <p:cNvPr id="338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effectLst>
                  <a:outerShdw blurRad="38100" dist="38100" dir="2700000" algn="tl">
                    <a:srgbClr val="FFFFFF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C42F62F0-7541-4BAF-9402-26B1669218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5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em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dirty="0">
                <a:solidFill>
                  <a:srgbClr val="C00000"/>
                </a:solidFill>
                <a:effectLst/>
              </a:rPr>
              <a:t>Основы проектирования и оборудование биотехнологических производств</a:t>
            </a: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916113"/>
            <a:ext cx="5184775" cy="3446462"/>
          </a:xfrm>
          <a:ln>
            <a:solidFill>
              <a:srgbClr val="FF0000"/>
            </a:solidFill>
          </a:ln>
        </p:spPr>
      </p:pic>
      <p:sp>
        <p:nvSpPr>
          <p:cNvPr id="1863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042988" y="4508500"/>
            <a:ext cx="7543800" cy="1981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36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00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E7281-C089-4728-9FA0-85A856BF77FD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>
                <a:solidFill>
                  <a:srgbClr val="C00000"/>
                </a:solidFill>
                <a:effectLst/>
              </a:rPr>
              <a:t>Общая схема биотехнологического производства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1FBBF2-0524-4595-9DDD-F6E7C39FF593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3" name="Скругленный прямоугольник 4"/>
          <p:cNvSpPr>
            <a:spLocks noChangeArrowheads="1"/>
          </p:cNvSpPr>
          <p:nvPr/>
        </p:nvSpPr>
        <p:spPr bwMode="auto">
          <a:xfrm>
            <a:off x="1071563" y="2000250"/>
            <a:ext cx="200025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Исходное сырье и материалы</a:t>
            </a:r>
          </a:p>
        </p:txBody>
      </p:sp>
      <p:sp>
        <p:nvSpPr>
          <p:cNvPr id="22534" name="Скругленный прямоугольник 6"/>
          <p:cNvSpPr>
            <a:spLocks noChangeArrowheads="1"/>
          </p:cNvSpPr>
          <p:nvPr/>
        </p:nvSpPr>
        <p:spPr bwMode="auto">
          <a:xfrm>
            <a:off x="3643313" y="2071688"/>
            <a:ext cx="200025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Энергия и другие ресурсы</a:t>
            </a:r>
          </a:p>
        </p:txBody>
      </p:sp>
      <p:sp>
        <p:nvSpPr>
          <p:cNvPr id="22535" name="Скругленный прямоугольник 7"/>
          <p:cNvSpPr>
            <a:spLocks noChangeArrowheads="1"/>
          </p:cNvSpPr>
          <p:nvPr/>
        </p:nvSpPr>
        <p:spPr bwMode="auto">
          <a:xfrm>
            <a:off x="6072188" y="2071688"/>
            <a:ext cx="200025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Реализованный труд</a:t>
            </a:r>
          </a:p>
        </p:txBody>
      </p:sp>
      <p:sp>
        <p:nvSpPr>
          <p:cNvPr id="22536" name="Скругленный прямоугольник 8"/>
          <p:cNvSpPr>
            <a:spLocks noChangeArrowheads="1"/>
          </p:cNvSpPr>
          <p:nvPr/>
        </p:nvSpPr>
        <p:spPr bwMode="auto">
          <a:xfrm>
            <a:off x="2143125" y="2857500"/>
            <a:ext cx="2000250" cy="785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Биообъект (продуцент, фермент)</a:t>
            </a:r>
          </a:p>
        </p:txBody>
      </p:sp>
      <p:sp>
        <p:nvSpPr>
          <p:cNvPr id="22537" name="Скругленный прямоугольник 9"/>
          <p:cNvSpPr>
            <a:spLocks noChangeArrowheads="1"/>
          </p:cNvSpPr>
          <p:nvPr/>
        </p:nvSpPr>
        <p:spPr bwMode="auto">
          <a:xfrm>
            <a:off x="5000625" y="2857500"/>
            <a:ext cx="200025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Процессы и аппараты</a:t>
            </a:r>
          </a:p>
        </p:txBody>
      </p:sp>
      <p:sp>
        <p:nvSpPr>
          <p:cNvPr id="22538" name="Скругленный прямоугольник 10"/>
          <p:cNvSpPr>
            <a:spLocks noChangeArrowheads="1"/>
          </p:cNvSpPr>
          <p:nvPr/>
        </p:nvSpPr>
        <p:spPr bwMode="auto">
          <a:xfrm>
            <a:off x="3571875" y="4143375"/>
            <a:ext cx="2000250" cy="714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Биотехнология</a:t>
            </a:r>
          </a:p>
        </p:txBody>
      </p:sp>
      <p:sp>
        <p:nvSpPr>
          <p:cNvPr id="22539" name="Скругленный прямоугольник 11"/>
          <p:cNvSpPr>
            <a:spLocks noChangeArrowheads="1"/>
          </p:cNvSpPr>
          <p:nvPr/>
        </p:nvSpPr>
        <p:spPr bwMode="auto">
          <a:xfrm>
            <a:off x="3571875" y="5214938"/>
            <a:ext cx="2071688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dirty="0"/>
              <a:t>Целевой продукт</a:t>
            </a:r>
          </a:p>
        </p:txBody>
      </p:sp>
      <p:sp>
        <p:nvSpPr>
          <p:cNvPr id="22540" name="Скругленный прямоугольник 12"/>
          <p:cNvSpPr>
            <a:spLocks noChangeArrowheads="1"/>
          </p:cNvSpPr>
          <p:nvPr/>
        </p:nvSpPr>
        <p:spPr bwMode="auto">
          <a:xfrm>
            <a:off x="1285875" y="5214938"/>
            <a:ext cx="20002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Побочные продукты</a:t>
            </a:r>
          </a:p>
        </p:txBody>
      </p:sp>
      <p:sp>
        <p:nvSpPr>
          <p:cNvPr id="22541" name="Скругленный прямоугольник 13"/>
          <p:cNvSpPr>
            <a:spLocks noChangeArrowheads="1"/>
          </p:cNvSpPr>
          <p:nvPr/>
        </p:nvSpPr>
        <p:spPr bwMode="auto">
          <a:xfrm>
            <a:off x="6215063" y="5214938"/>
            <a:ext cx="2000250" cy="571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/>
              <a:t>Отходы</a:t>
            </a:r>
          </a:p>
        </p:txBody>
      </p:sp>
      <p:sp>
        <p:nvSpPr>
          <p:cNvPr id="17" name="Плюс 16"/>
          <p:cNvSpPr/>
          <p:nvPr/>
        </p:nvSpPr>
        <p:spPr bwMode="auto">
          <a:xfrm>
            <a:off x="4357688" y="2928938"/>
            <a:ext cx="500062" cy="500062"/>
          </a:xfrm>
          <a:prstGeom prst="mathPl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>
              <a:cs typeface="+mn-cs"/>
            </a:endParaRPr>
          </a:p>
        </p:txBody>
      </p:sp>
      <p:sp>
        <p:nvSpPr>
          <p:cNvPr id="22544" name="Стрелка вниз 22"/>
          <p:cNvSpPr>
            <a:spLocks noChangeArrowheads="1"/>
          </p:cNvSpPr>
          <p:nvPr/>
        </p:nvSpPr>
        <p:spPr bwMode="auto">
          <a:xfrm>
            <a:off x="4357688" y="3714750"/>
            <a:ext cx="500062" cy="500063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5" name="Прямоугольник 23"/>
          <p:cNvSpPr>
            <a:spLocks noChangeArrowheads="1"/>
          </p:cNvSpPr>
          <p:nvPr/>
        </p:nvSpPr>
        <p:spPr bwMode="auto">
          <a:xfrm>
            <a:off x="857250" y="5072063"/>
            <a:ext cx="7858125" cy="928687"/>
          </a:xfrm>
          <a:prstGeom prst="rect">
            <a:avLst/>
          </a:prstGeom>
          <a:noFill/>
          <a:ln w="38100" algn="ctr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2546" name="Стрелка вниз 24"/>
          <p:cNvSpPr>
            <a:spLocks noChangeArrowheads="1"/>
          </p:cNvSpPr>
          <p:nvPr/>
        </p:nvSpPr>
        <p:spPr bwMode="auto">
          <a:xfrm>
            <a:off x="4357688" y="4643438"/>
            <a:ext cx="500062" cy="500062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1175" y="357188"/>
            <a:ext cx="7362825" cy="1338262"/>
          </a:xfrm>
        </p:spPr>
        <p:txBody>
          <a:bodyPr/>
          <a:lstStyle/>
          <a:p>
            <a:pPr eaLnBrk="1" hangingPunct="1"/>
            <a:r>
              <a:rPr lang="ru-RU" sz="3200" dirty="0">
                <a:solidFill>
                  <a:srgbClr val="002060"/>
                </a:solidFill>
                <a:effectLst/>
              </a:rPr>
              <a:t>Основные процессы, использующиеся в технологии</a:t>
            </a:r>
            <a:endParaRPr lang="ru-RU" sz="3200" dirty="0">
              <a:effectLst/>
            </a:endParaRP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214438" y="1928813"/>
            <a:ext cx="7127875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endParaRPr lang="ru-RU" sz="2800">
              <a:solidFill>
                <a:srgbClr val="002060"/>
              </a:solidFill>
            </a:endParaRPr>
          </a:p>
        </p:txBody>
      </p:sp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500"/>
            <a:ext cx="135572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00875" y="6400800"/>
            <a:ext cx="1905000" cy="457200"/>
          </a:xfrm>
        </p:spPr>
        <p:txBody>
          <a:bodyPr/>
          <a:lstStyle/>
          <a:p>
            <a:pPr>
              <a:defRPr/>
            </a:pPr>
            <a:fld id="{D2AF9039-AB97-4307-8365-F4C87502BB15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1071538" y="1785926"/>
          <a:ext cx="764383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78623" y="22002"/>
            <a:ext cx="8795862" cy="1431925"/>
          </a:xfrm>
        </p:spPr>
        <p:txBody>
          <a:bodyPr/>
          <a:lstStyle/>
          <a:p>
            <a:pPr eaLnBrk="1" hangingPunct="1"/>
            <a:r>
              <a:rPr lang="ru-RU" sz="2000" dirty="0">
                <a:solidFill>
                  <a:srgbClr val="C00000"/>
                </a:solidFill>
                <a:effectLst/>
              </a:rPr>
              <a:t>Биохимический процесс – </a:t>
            </a:r>
            <a:r>
              <a:rPr lang="ru-RU" sz="2000" dirty="0">
                <a:solidFill>
                  <a:schemeClr val="tx1"/>
                </a:solidFill>
                <a:effectLst/>
              </a:rPr>
              <a:t>это процесс синтеза вещества, осуществляемый под воздействием и при непосредственном участии живых микроорганизмов и выделенных из них ферментов (биологических катализаторов).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20064" y="1290191"/>
            <a:ext cx="7543800" cy="8715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400" dirty="0"/>
              <a:t>Систематизация биохимических процессов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521498" y="1804510"/>
            <a:ext cx="3344863" cy="3079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По характеристике биообъекта</a:t>
            </a:r>
          </a:p>
        </p:txBody>
      </p:sp>
      <p:sp>
        <p:nvSpPr>
          <p:cNvPr id="193544" name="Text Box 8"/>
          <p:cNvSpPr txBox="1">
            <a:spLocks noChangeArrowheads="1"/>
          </p:cNvSpPr>
          <p:nvPr/>
        </p:nvSpPr>
        <p:spPr bwMode="auto">
          <a:xfrm>
            <a:off x="514652" y="2208868"/>
            <a:ext cx="3095798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общности и специфичности</a:t>
            </a:r>
          </a:p>
        </p:txBody>
      </p:sp>
      <p:sp>
        <p:nvSpPr>
          <p:cNvPr id="193545" name="Text Box 9"/>
          <p:cNvSpPr txBox="1">
            <a:spLocks noChangeArrowheads="1"/>
          </p:cNvSpPr>
          <p:nvPr/>
        </p:nvSpPr>
        <p:spPr bwMode="auto">
          <a:xfrm>
            <a:off x="488653" y="2650983"/>
            <a:ext cx="23050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По числу биообъектов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212209" y="3299490"/>
            <a:ext cx="53276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условиям проведения процесса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216823" y="3788744"/>
            <a:ext cx="53276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стадиям реализации биотехнолог. производства</a:t>
            </a:r>
          </a:p>
        </p:txBody>
      </p:sp>
      <p:sp>
        <p:nvSpPr>
          <p:cNvPr id="193548" name="Text Box 12"/>
          <p:cNvSpPr txBox="1">
            <a:spLocks noChangeArrowheads="1"/>
          </p:cNvSpPr>
          <p:nvPr/>
        </p:nvSpPr>
        <p:spPr bwMode="auto">
          <a:xfrm>
            <a:off x="212209" y="4290399"/>
            <a:ext cx="53276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/>
              <a:t>По целевым продуктам</a:t>
            </a:r>
          </a:p>
        </p:txBody>
      </p:sp>
      <p:sp>
        <p:nvSpPr>
          <p:cNvPr id="193549" name="Text Box 13"/>
          <p:cNvSpPr txBox="1">
            <a:spLocks noChangeArrowheads="1"/>
          </p:cNvSpPr>
          <p:nvPr/>
        </p:nvSpPr>
        <p:spPr bwMode="auto">
          <a:xfrm>
            <a:off x="214913" y="4729746"/>
            <a:ext cx="53276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типу механизма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076825" y="616585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291351" y="5823843"/>
            <a:ext cx="52562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По управлению процессом</a:t>
            </a:r>
          </a:p>
        </p:txBody>
      </p:sp>
      <p:sp>
        <p:nvSpPr>
          <p:cNvPr id="193559" name="Text Box 23"/>
          <p:cNvSpPr txBox="1">
            <a:spLocks noChangeArrowheads="1"/>
          </p:cNvSpPr>
          <p:nvPr/>
        </p:nvSpPr>
        <p:spPr bwMode="auto">
          <a:xfrm>
            <a:off x="3918273" y="1738089"/>
            <a:ext cx="4470152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Плазмиды, фаги, вирусы растений и млекопитающих</a:t>
            </a:r>
          </a:p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Клетки прокариот</a:t>
            </a:r>
          </a:p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Клетки эукариот</a:t>
            </a:r>
          </a:p>
          <a:p>
            <a:pPr marL="457200" indent="-457200">
              <a:spcBef>
                <a:spcPct val="50000"/>
              </a:spcBef>
            </a:pPr>
            <a:r>
              <a:rPr lang="ru-RU" sz="1200" dirty="0" err="1">
                <a:solidFill>
                  <a:srgbClr val="FF0000"/>
                </a:solidFill>
              </a:rPr>
              <a:t>Биомолекулы</a:t>
            </a:r>
            <a:r>
              <a:rPr lang="ru-RU" sz="1200" dirty="0">
                <a:solidFill>
                  <a:srgbClr val="FF0000"/>
                </a:solidFill>
              </a:rPr>
              <a:t> (ферменты, нуклеиновые кислоты)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5761286" y="3226905"/>
            <a:ext cx="288032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Гетерогенные, </a:t>
            </a:r>
            <a:r>
              <a:rPr lang="ru-RU" sz="1200" dirty="0" err="1">
                <a:solidFill>
                  <a:srgbClr val="FF0000"/>
                </a:solidFill>
              </a:rPr>
              <a:t>гомогнные</a:t>
            </a:r>
            <a:r>
              <a:rPr lang="ru-RU" sz="1200" dirty="0">
                <a:solidFill>
                  <a:srgbClr val="FF0000"/>
                </a:solidFill>
              </a:rPr>
              <a:t>, аэробные, анаэробные, стерильные, нестерильные, поверхностные, глубинные, периодические, </a:t>
            </a:r>
            <a:r>
              <a:rPr lang="ru-RU" sz="1200" dirty="0" err="1">
                <a:solidFill>
                  <a:srgbClr val="FF0000"/>
                </a:solidFill>
              </a:rPr>
              <a:t>полунепрерывные</a:t>
            </a:r>
            <a:r>
              <a:rPr lang="ru-RU" sz="1200" dirty="0">
                <a:solidFill>
                  <a:srgbClr val="FF0000"/>
                </a:solidFill>
              </a:rPr>
              <a:t>, непрерывные, одноступенчатые, многоступенчатые</a:t>
            </a:r>
            <a:r>
              <a:rPr lang="ru-RU" sz="1200" dirty="0"/>
              <a:t> </a:t>
            </a:r>
          </a:p>
        </p:txBody>
      </p:sp>
      <p:sp>
        <p:nvSpPr>
          <p:cNvPr id="193562" name="Text Box 26"/>
          <p:cNvSpPr txBox="1">
            <a:spLocks noChangeArrowheads="1"/>
          </p:cNvSpPr>
          <p:nvPr/>
        </p:nvSpPr>
        <p:spPr bwMode="auto">
          <a:xfrm>
            <a:off x="5773792" y="5671919"/>
            <a:ext cx="28678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>
                <a:solidFill>
                  <a:srgbClr val="FF0000"/>
                </a:solidFill>
              </a:rPr>
              <a:t>Простые, параллельные, последовательные, ступенчатые, сложные</a:t>
            </a: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12"/>
          </p:nvPr>
        </p:nvSpPr>
        <p:spPr>
          <a:xfrm>
            <a:off x="7000875" y="6400800"/>
            <a:ext cx="1905000" cy="457200"/>
          </a:xfrm>
        </p:spPr>
        <p:txBody>
          <a:bodyPr/>
          <a:lstStyle/>
          <a:p>
            <a:pPr>
              <a:defRPr/>
            </a:pPr>
            <a:fld id="{68E30D2D-B345-4F4B-8B0F-89E3B65684C7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4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  <p:bldP spid="193544" grpId="0" animBg="1"/>
      <p:bldP spid="193545" grpId="0" animBg="1"/>
      <p:bldP spid="193546" grpId="0" animBg="1"/>
      <p:bldP spid="193547" grpId="0" animBg="1"/>
      <p:bldP spid="193548" grpId="0" animBg="1"/>
      <p:bldP spid="193549" grpId="0" animBg="1"/>
      <p:bldP spid="193551" grpId="0" animBg="1"/>
      <p:bldP spid="193559" grpId="0"/>
      <p:bldP spid="193559" grpId="1"/>
      <p:bldP spid="193560" grpId="0"/>
      <p:bldP spid="193560" grpId="1"/>
      <p:bldP spid="193562" grpId="0"/>
      <p:bldP spid="19356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116632"/>
            <a:ext cx="7543800" cy="1236663"/>
          </a:xfrm>
        </p:spPr>
        <p:txBody>
          <a:bodyPr/>
          <a:lstStyle/>
          <a:p>
            <a:pPr eaLnBrk="1" hangingPunct="1"/>
            <a:r>
              <a:rPr lang="ru-RU" sz="3600" dirty="0">
                <a:solidFill>
                  <a:srgbClr val="C00000"/>
                </a:solidFill>
                <a:effectLst/>
              </a:rPr>
              <a:t>Сравнение биохимических процессов с химическими 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8688" y="1428750"/>
            <a:ext cx="7826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>
                <a:effectLst/>
                <a:latin typeface="Times New Roman" pitchFamily="18" charset="0"/>
              </a:rPr>
              <a:t>Преимущества: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000" b="1" dirty="0">
              <a:effectLst/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синтез сложных продуктов в одну стадию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effectLst/>
                <a:latin typeface="Times New Roman" pitchFamily="18" charset="0"/>
              </a:rPr>
              <a:t>полезные биотехнологические продукты продуцируются в микроорганизмах по тем же или близким механизмам, что и в прочих живых организмах. Поэтому получающиеся побочные продукты являются «привычными», что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снижает требования к чистоте конечного продукта</a:t>
            </a:r>
            <a:r>
              <a:rPr lang="ru-RU" sz="1600" dirty="0">
                <a:effectLst/>
                <a:latin typeface="Times New Roman" pitchFamily="18" charset="0"/>
              </a:rPr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effectLst/>
                <a:latin typeface="Times New Roman" pitchFamily="18" charset="0"/>
              </a:rPr>
              <a:t>в реакционной среде микробиологического синтеза удается получить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концентрации полезных продуктов многократно превышающие</a:t>
            </a:r>
            <a:r>
              <a:rPr lang="ru-RU" sz="1600" b="1" dirty="0">
                <a:effectLst/>
                <a:latin typeface="Times New Roman" pitchFamily="18" charset="0"/>
              </a:rPr>
              <a:t> </a:t>
            </a:r>
            <a:r>
              <a:rPr lang="ru-RU" sz="1600" dirty="0">
                <a:effectLst/>
                <a:latin typeface="Times New Roman" pitchFamily="18" charset="0"/>
              </a:rPr>
              <a:t>их значения в природных растительных или животных материалах. При этом концентрация побочных продуктов мешающих получению чистых продуктов обычно бывает намного ниже, что облегчает процессы выделения,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effectLst/>
                <a:latin typeface="Times New Roman" pitchFamily="18" charset="0"/>
              </a:rPr>
              <a:t>микроорганизмы синтезируют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собственные катализаторы</a:t>
            </a:r>
            <a:r>
              <a:rPr lang="ru-RU" sz="1600" b="1" dirty="0">
                <a:effectLst/>
                <a:latin typeface="Times New Roman" pitchFamily="18" charset="0"/>
              </a:rPr>
              <a:t> </a:t>
            </a:r>
            <a:r>
              <a:rPr lang="ru-RU" sz="1600" dirty="0">
                <a:effectLst/>
                <a:latin typeface="Times New Roman" pitchFamily="18" charset="0"/>
              </a:rPr>
              <a:t>(энзимы);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effectLst/>
                <a:latin typeface="Times New Roman" pitchFamily="18" charset="0"/>
              </a:rPr>
              <a:t> значительно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более высокая избирательность</a:t>
            </a:r>
            <a:r>
              <a:rPr lang="ru-RU" sz="1600" dirty="0">
                <a:effectLst/>
                <a:latin typeface="Times New Roman" pitchFamily="18" charset="0"/>
              </a:rPr>
              <a:t>, чем при химическом синтезе,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dirty="0">
                <a:effectLst/>
                <a:latin typeface="Times New Roman" pitchFamily="18" charset="0"/>
              </a:rPr>
              <a:t>работа в основном с водными растворами и их суспензиями, что обуславливает их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низкую коррозионную активность</a:t>
            </a:r>
            <a:r>
              <a:rPr lang="ru-RU" sz="1600" dirty="0">
                <a:effectLst/>
                <a:latin typeface="Times New Roman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ru-RU" sz="1600" b="1" dirty="0"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менее жесткие</a:t>
            </a:r>
            <a:r>
              <a:rPr lang="ru-RU" sz="1600" dirty="0">
                <a:effectLst/>
                <a:latin typeface="Times New Roman" pitchFamily="18" charset="0"/>
              </a:rPr>
              <a:t>, чем при химическом синтезе </a:t>
            </a:r>
            <a:r>
              <a:rPr lang="ru-RU" sz="1600" b="1" dirty="0">
                <a:solidFill>
                  <a:srgbClr val="FF0000"/>
                </a:solidFill>
                <a:effectLst/>
                <a:latin typeface="Times New Roman" pitchFamily="18" charset="0"/>
              </a:rPr>
              <a:t>условия проведения реакции</a:t>
            </a:r>
            <a:r>
              <a:rPr lang="ru-RU" sz="1600" dirty="0">
                <a:effectLst/>
                <a:latin typeface="Times New Roman" pitchFamily="18" charset="0"/>
              </a:rPr>
              <a:t> – близкий к нейтральному рН, низкие (20-40град.) температуры, невысокое давление – уменьшающие металлоемкость аппаратуры и, следовательно, удельные капиталовложения.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23DB0-BFE9-4F2E-ADE6-0B712B97EB45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5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>
                <a:solidFill>
                  <a:srgbClr val="C00000"/>
                </a:solidFill>
                <a:effectLst/>
              </a:rPr>
              <a:t>Сравнение биохимических процессов с химическими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826375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>
                <a:effectLst/>
                <a:latin typeface="Times New Roman" pitchFamily="18" charset="0"/>
              </a:rPr>
              <a:t>Недостатки: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сложный состав реакционной смеси (гетерогенная, многофазная, многокомпонентная система);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одновременно с протеканием биохимической реакции изменяется масса микроорганизмов (обычно возрастает), а образующиеся продукты отличаются нестабильностью;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собственно биохимическая реакция протекает медленно и имеет сложный механизм;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высокие санитарные требования, стерильность проведения процессов;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чувствительность к колебаниям параметров процесса (</a:t>
            </a:r>
            <a:r>
              <a:rPr lang="en-US" sz="2000" dirty="0">
                <a:latin typeface="Times New Roman" pitchFamily="18" charset="0"/>
              </a:rPr>
              <a:t>t</a:t>
            </a:r>
            <a:r>
              <a:rPr lang="ru-RU" sz="2000" dirty="0">
                <a:latin typeface="Times New Roman" pitchFamily="18" charset="0"/>
              </a:rPr>
              <a:t>, </a:t>
            </a:r>
            <a:r>
              <a:rPr lang="en-US" sz="2000" dirty="0">
                <a:latin typeface="Times New Roman" pitchFamily="18" charset="0"/>
              </a:rPr>
              <a:t>p</a:t>
            </a:r>
            <a:r>
              <a:rPr lang="ru-RU" sz="2000" dirty="0">
                <a:latin typeface="Times New Roman" pitchFamily="18" charset="0"/>
              </a:rPr>
              <a:t>), а также к физико-механическим воздействиям;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000" dirty="0">
                <a:latin typeface="Times New Roman" pitchFamily="18" charset="0"/>
              </a:rPr>
              <a:t>сопровождается пенообразованием, а также флотацией клеток биомассы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E63D46-61FE-40A7-90B7-DE76651CF64C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56" name="Rectangle 92"/>
          <p:cNvSpPr>
            <a:spLocks noGrp="1" noChangeArrowheads="1"/>
          </p:cNvSpPr>
          <p:nvPr>
            <p:ph/>
          </p:nvPr>
        </p:nvSpPr>
        <p:spPr>
          <a:xfrm>
            <a:off x="714375" y="285750"/>
            <a:ext cx="8229600" cy="58515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</a:t>
            </a:r>
          </a:p>
          <a:p>
            <a:pPr eaLnBrk="1" hangingPunct="1">
              <a:defRPr/>
            </a:pPr>
            <a:endParaRPr lang="ru-RU" dirty="0"/>
          </a:p>
        </p:txBody>
      </p:sp>
      <p:sp>
        <p:nvSpPr>
          <p:cNvPr id="31747" name="AutoShape 50"/>
          <p:cNvSpPr>
            <a:spLocks noChangeAspect="1" noChangeArrowheads="1"/>
          </p:cNvSpPr>
          <p:nvPr/>
        </p:nvSpPr>
        <p:spPr bwMode="auto">
          <a:xfrm>
            <a:off x="0" y="0"/>
            <a:ext cx="9486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6115" name="Picture 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4005263"/>
            <a:ext cx="688975" cy="914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16116" name="Picture 5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400300"/>
            <a:ext cx="76993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117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86100" y="2400300"/>
            <a:ext cx="682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18" name="Rectangle 54"/>
          <p:cNvSpPr>
            <a:spLocks noChangeArrowheads="1"/>
          </p:cNvSpPr>
          <p:nvPr/>
        </p:nvSpPr>
        <p:spPr bwMode="auto">
          <a:xfrm>
            <a:off x="1143000" y="3886200"/>
            <a:ext cx="914400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19" name="Rectangle 55"/>
          <p:cNvSpPr>
            <a:spLocks noChangeArrowheads="1"/>
          </p:cNvSpPr>
          <p:nvPr/>
        </p:nvSpPr>
        <p:spPr bwMode="auto">
          <a:xfrm>
            <a:off x="1485900" y="2286000"/>
            <a:ext cx="1028700" cy="1257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0" name="Rectangle 56"/>
          <p:cNvSpPr>
            <a:spLocks noChangeArrowheads="1"/>
          </p:cNvSpPr>
          <p:nvPr/>
        </p:nvSpPr>
        <p:spPr bwMode="auto">
          <a:xfrm>
            <a:off x="2971800" y="2286000"/>
            <a:ext cx="914400" cy="1257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1" name="Text Box 57"/>
          <p:cNvSpPr txBox="1">
            <a:spLocks noChangeArrowheads="1"/>
          </p:cNvSpPr>
          <p:nvPr/>
        </p:nvSpPr>
        <p:spPr bwMode="auto">
          <a:xfrm>
            <a:off x="2057400" y="4229100"/>
            <a:ext cx="1371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rgbClr val="FF0000"/>
                </a:solidFill>
                <a:latin typeface="Times New Roman" pitchFamily="18" charset="0"/>
              </a:rPr>
              <a:t>Рабочие места – </a:t>
            </a:r>
          </a:p>
          <a:p>
            <a:r>
              <a:rPr lang="ru-RU" sz="1200" b="0">
                <a:solidFill>
                  <a:srgbClr val="FF0000"/>
                </a:solidFill>
                <a:latin typeface="Times New Roman" pitchFamily="18" charset="0"/>
              </a:rPr>
              <a:t>элементы системы</a:t>
            </a:r>
            <a:endParaRPr lang="ru-RU"/>
          </a:p>
        </p:txBody>
      </p:sp>
      <p:sp>
        <p:nvSpPr>
          <p:cNvPr id="216122" name="AutoShape 58"/>
          <p:cNvSpPr>
            <a:spLocks noChangeArrowheads="1"/>
          </p:cNvSpPr>
          <p:nvPr/>
        </p:nvSpPr>
        <p:spPr bwMode="auto">
          <a:xfrm>
            <a:off x="914400" y="2857500"/>
            <a:ext cx="571500" cy="9144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16123" name="Picture 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100" y="4000500"/>
            <a:ext cx="10287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24" name="Rectangle 60"/>
          <p:cNvSpPr>
            <a:spLocks noChangeArrowheads="1"/>
          </p:cNvSpPr>
          <p:nvPr/>
        </p:nvSpPr>
        <p:spPr bwMode="auto">
          <a:xfrm>
            <a:off x="2971800" y="3886200"/>
            <a:ext cx="1257300" cy="1028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5" name="AutoShape 61"/>
          <p:cNvSpPr>
            <a:spLocks noChangeArrowheads="1"/>
          </p:cNvSpPr>
          <p:nvPr/>
        </p:nvSpPr>
        <p:spPr bwMode="auto">
          <a:xfrm>
            <a:off x="1943100" y="3886200"/>
            <a:ext cx="1028700" cy="3429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6" name="AutoShape 62"/>
          <p:cNvSpPr>
            <a:spLocks noChangeArrowheads="1"/>
          </p:cNvSpPr>
          <p:nvPr/>
        </p:nvSpPr>
        <p:spPr bwMode="auto">
          <a:xfrm>
            <a:off x="2400300" y="2971800"/>
            <a:ext cx="571500" cy="3429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7" name="Rectangle 63"/>
          <p:cNvSpPr>
            <a:spLocks noChangeArrowheads="1"/>
          </p:cNvSpPr>
          <p:nvPr/>
        </p:nvSpPr>
        <p:spPr bwMode="auto">
          <a:xfrm>
            <a:off x="914400" y="3771900"/>
            <a:ext cx="3429000" cy="1485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8" name="Rectangle 64"/>
          <p:cNvSpPr>
            <a:spLocks noChangeArrowheads="1"/>
          </p:cNvSpPr>
          <p:nvPr/>
        </p:nvSpPr>
        <p:spPr bwMode="auto">
          <a:xfrm>
            <a:off x="1257300" y="2171700"/>
            <a:ext cx="2857500" cy="1485900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29" name="Text Box 65"/>
          <p:cNvSpPr txBox="1">
            <a:spLocks noChangeArrowheads="1"/>
          </p:cNvSpPr>
          <p:nvPr/>
        </p:nvSpPr>
        <p:spPr bwMode="auto">
          <a:xfrm>
            <a:off x="1714500" y="5029200"/>
            <a:ext cx="2057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rgbClr val="00FF00"/>
                </a:solidFill>
                <a:latin typeface="Times New Roman" pitchFamily="18" charset="0"/>
              </a:rPr>
              <a:t>Технологические участки</a:t>
            </a:r>
            <a:endParaRPr lang="ru-RU"/>
          </a:p>
        </p:txBody>
      </p:sp>
      <p:sp>
        <p:nvSpPr>
          <p:cNvPr id="216130" name="Rectangle 66"/>
          <p:cNvSpPr>
            <a:spLocks noChangeArrowheads="1"/>
          </p:cNvSpPr>
          <p:nvPr/>
        </p:nvSpPr>
        <p:spPr bwMode="auto">
          <a:xfrm>
            <a:off x="685800" y="1714500"/>
            <a:ext cx="4000500" cy="37719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31" name="Text Box 67"/>
          <p:cNvSpPr txBox="1">
            <a:spLocks noChangeArrowheads="1"/>
          </p:cNvSpPr>
          <p:nvPr/>
        </p:nvSpPr>
        <p:spPr bwMode="auto">
          <a:xfrm>
            <a:off x="1371600" y="1828800"/>
            <a:ext cx="30861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 dirty="0">
                <a:solidFill>
                  <a:srgbClr val="0000FF"/>
                </a:solidFill>
                <a:latin typeface="Times New Roman" pitchFamily="18" charset="0"/>
              </a:rPr>
              <a:t>Цех синтеза целевого продукта</a:t>
            </a:r>
            <a:endParaRPr lang="ru-RU" dirty="0"/>
          </a:p>
        </p:txBody>
      </p:sp>
      <p:pic>
        <p:nvPicPr>
          <p:cNvPr id="216132" name="Picture 6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29300" y="2286000"/>
            <a:ext cx="1943100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6133" name="Rectangle 69"/>
          <p:cNvSpPr>
            <a:spLocks noChangeArrowheads="1"/>
          </p:cNvSpPr>
          <p:nvPr/>
        </p:nvSpPr>
        <p:spPr bwMode="auto">
          <a:xfrm>
            <a:off x="5600700" y="1714500"/>
            <a:ext cx="2286000" cy="24003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34" name="Text Box 70"/>
          <p:cNvSpPr txBox="1">
            <a:spLocks noChangeArrowheads="1"/>
          </p:cNvSpPr>
          <p:nvPr/>
        </p:nvSpPr>
        <p:spPr bwMode="auto">
          <a:xfrm>
            <a:off x="5715000" y="18288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 dirty="0">
                <a:solidFill>
                  <a:srgbClr val="0000FF"/>
                </a:solidFill>
                <a:latin typeface="Times New Roman" pitchFamily="18" charset="0"/>
              </a:rPr>
              <a:t>Цех выделения и очистки </a:t>
            </a:r>
            <a:br>
              <a:rPr lang="ru-RU" sz="1200" b="0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ru-RU" sz="1200" b="0" dirty="0">
                <a:solidFill>
                  <a:srgbClr val="0000FF"/>
                </a:solidFill>
                <a:latin typeface="Times New Roman" pitchFamily="18" charset="0"/>
              </a:rPr>
              <a:t>целевого продукта</a:t>
            </a:r>
            <a:endParaRPr lang="ru-RU" dirty="0"/>
          </a:p>
        </p:txBody>
      </p:sp>
      <p:sp>
        <p:nvSpPr>
          <p:cNvPr id="216135" name="AutoShape 71"/>
          <p:cNvSpPr>
            <a:spLocks noChangeArrowheads="1"/>
          </p:cNvSpPr>
          <p:nvPr/>
        </p:nvSpPr>
        <p:spPr bwMode="auto">
          <a:xfrm>
            <a:off x="4686300" y="2857500"/>
            <a:ext cx="914400" cy="342900"/>
          </a:xfrm>
          <a:prstGeom prst="leftRightArrow">
            <a:avLst>
              <a:gd name="adj1" fmla="val 50000"/>
              <a:gd name="adj2" fmla="val 5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36" name="Text Box 72"/>
          <p:cNvSpPr txBox="1">
            <a:spLocks noChangeArrowheads="1"/>
          </p:cNvSpPr>
          <p:nvPr/>
        </p:nvSpPr>
        <p:spPr bwMode="auto">
          <a:xfrm>
            <a:off x="914400" y="6057900"/>
            <a:ext cx="19431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latin typeface="Times New Roman" pitchFamily="18" charset="0"/>
              </a:rPr>
              <a:t>Энергетическое хозяйство</a:t>
            </a:r>
            <a:endParaRPr lang="ru-RU"/>
          </a:p>
        </p:txBody>
      </p:sp>
      <p:sp>
        <p:nvSpPr>
          <p:cNvPr id="216137" name="Text Box 73"/>
          <p:cNvSpPr txBox="1">
            <a:spLocks noChangeArrowheads="1"/>
          </p:cNvSpPr>
          <p:nvPr/>
        </p:nvSpPr>
        <p:spPr bwMode="auto">
          <a:xfrm>
            <a:off x="3771900" y="6057900"/>
            <a:ext cx="1714500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latin typeface="Times New Roman" pitchFamily="18" charset="0"/>
              </a:rPr>
              <a:t>Цех водоснабжения и канализации</a:t>
            </a:r>
            <a:endParaRPr lang="ru-RU"/>
          </a:p>
        </p:txBody>
      </p:sp>
      <p:sp>
        <p:nvSpPr>
          <p:cNvPr id="216138" name="Text Box 74"/>
          <p:cNvSpPr txBox="1">
            <a:spLocks noChangeArrowheads="1"/>
          </p:cNvSpPr>
          <p:nvPr/>
        </p:nvSpPr>
        <p:spPr bwMode="auto">
          <a:xfrm>
            <a:off x="6400800" y="6172200"/>
            <a:ext cx="1600200" cy="342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latin typeface="Times New Roman" pitchFamily="18" charset="0"/>
              </a:rPr>
              <a:t>Складское хозяйство</a:t>
            </a:r>
            <a:endParaRPr lang="ru-RU"/>
          </a:p>
        </p:txBody>
      </p:sp>
      <p:sp>
        <p:nvSpPr>
          <p:cNvPr id="216139" name="Rectangle 75"/>
          <p:cNvSpPr>
            <a:spLocks noChangeArrowheads="1"/>
          </p:cNvSpPr>
          <p:nvPr/>
        </p:nvSpPr>
        <p:spPr bwMode="auto">
          <a:xfrm>
            <a:off x="457200" y="1257300"/>
            <a:ext cx="7772400" cy="4343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40" name="Text Box 76"/>
          <p:cNvSpPr txBox="1">
            <a:spLocks noChangeArrowheads="1"/>
          </p:cNvSpPr>
          <p:nvPr/>
        </p:nvSpPr>
        <p:spPr bwMode="auto">
          <a:xfrm>
            <a:off x="2971800" y="1257300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solidFill>
                  <a:srgbClr val="FF6600"/>
                </a:solidFill>
                <a:latin typeface="Times New Roman" pitchFamily="18" charset="0"/>
              </a:rPr>
              <a:t>Технологическая подсистема</a:t>
            </a:r>
            <a:endParaRPr lang="ru-RU"/>
          </a:p>
        </p:txBody>
      </p:sp>
      <p:sp>
        <p:nvSpPr>
          <p:cNvPr id="216141" name="Rectangle 77"/>
          <p:cNvSpPr>
            <a:spLocks noChangeArrowheads="1"/>
          </p:cNvSpPr>
          <p:nvPr/>
        </p:nvSpPr>
        <p:spPr bwMode="auto">
          <a:xfrm>
            <a:off x="685800" y="5715000"/>
            <a:ext cx="2514600" cy="91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42" name="Text Box 78"/>
          <p:cNvSpPr txBox="1">
            <a:spLocks noChangeArrowheads="1"/>
          </p:cNvSpPr>
          <p:nvPr/>
        </p:nvSpPr>
        <p:spPr bwMode="auto">
          <a:xfrm>
            <a:off x="800100" y="5715000"/>
            <a:ext cx="24003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0">
                <a:solidFill>
                  <a:srgbClr val="FF6600"/>
                </a:solidFill>
                <a:latin typeface="Times New Roman" pitchFamily="18" charset="0"/>
              </a:rPr>
              <a:t>Подсистема энергоснабжения</a:t>
            </a:r>
            <a:endParaRPr lang="ru-RU"/>
          </a:p>
        </p:txBody>
      </p:sp>
      <p:sp>
        <p:nvSpPr>
          <p:cNvPr id="216143" name="Rectangle 79"/>
          <p:cNvSpPr>
            <a:spLocks noChangeArrowheads="1"/>
          </p:cNvSpPr>
          <p:nvPr/>
        </p:nvSpPr>
        <p:spPr bwMode="auto">
          <a:xfrm>
            <a:off x="3543300" y="5715000"/>
            <a:ext cx="2628900" cy="91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44" name="Text Box 80"/>
          <p:cNvSpPr txBox="1">
            <a:spLocks noChangeArrowheads="1"/>
          </p:cNvSpPr>
          <p:nvPr/>
        </p:nvSpPr>
        <p:spPr bwMode="auto">
          <a:xfrm>
            <a:off x="3543300" y="5715000"/>
            <a:ext cx="2743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0">
                <a:solidFill>
                  <a:srgbClr val="FF6600"/>
                </a:solidFill>
                <a:latin typeface="Times New Roman" pitchFamily="18" charset="0"/>
              </a:rPr>
              <a:t>Подсистема водоснабжения и водоотведения</a:t>
            </a:r>
            <a:endParaRPr lang="ru-RU"/>
          </a:p>
        </p:txBody>
      </p:sp>
      <p:sp>
        <p:nvSpPr>
          <p:cNvPr id="216145" name="Rectangle 81"/>
          <p:cNvSpPr>
            <a:spLocks noChangeArrowheads="1"/>
          </p:cNvSpPr>
          <p:nvPr/>
        </p:nvSpPr>
        <p:spPr bwMode="auto">
          <a:xfrm>
            <a:off x="6286500" y="5715000"/>
            <a:ext cx="1943100" cy="914400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46" name="Text Box 82"/>
          <p:cNvSpPr txBox="1">
            <a:spLocks noChangeArrowheads="1"/>
          </p:cNvSpPr>
          <p:nvPr/>
        </p:nvSpPr>
        <p:spPr bwMode="auto">
          <a:xfrm>
            <a:off x="6286500" y="57150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000" b="0">
                <a:solidFill>
                  <a:srgbClr val="FF6600"/>
                </a:solidFill>
                <a:latin typeface="Times New Roman" pitchFamily="18" charset="0"/>
              </a:rPr>
              <a:t>Подсистема материального </a:t>
            </a:r>
          </a:p>
          <a:p>
            <a:r>
              <a:rPr lang="ru-RU" sz="1000" b="0">
                <a:solidFill>
                  <a:srgbClr val="FF6600"/>
                </a:solidFill>
                <a:latin typeface="Times New Roman" pitchFamily="18" charset="0"/>
              </a:rPr>
              <a:t>обеспечения</a:t>
            </a:r>
            <a:endParaRPr lang="ru-RU"/>
          </a:p>
        </p:txBody>
      </p:sp>
      <p:sp>
        <p:nvSpPr>
          <p:cNvPr id="216147" name="Rectangle 83"/>
          <p:cNvSpPr>
            <a:spLocks noChangeArrowheads="1"/>
          </p:cNvSpPr>
          <p:nvPr/>
        </p:nvSpPr>
        <p:spPr bwMode="auto">
          <a:xfrm>
            <a:off x="228600" y="571500"/>
            <a:ext cx="8572500" cy="617220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48" name="Text Box 84"/>
          <p:cNvSpPr txBox="1">
            <a:spLocks noChangeArrowheads="1"/>
          </p:cNvSpPr>
          <p:nvPr/>
        </p:nvSpPr>
        <p:spPr bwMode="auto">
          <a:xfrm>
            <a:off x="4071938" y="642938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1600" b="0">
                <a:solidFill>
                  <a:srgbClr val="FF00FF"/>
                </a:solidFill>
                <a:latin typeface="Times New Roman" pitchFamily="18" charset="0"/>
              </a:rPr>
              <a:t>ПРОИЗВОДСТВО</a:t>
            </a:r>
            <a:endParaRPr lang="ru-RU"/>
          </a:p>
        </p:txBody>
      </p:sp>
      <p:sp>
        <p:nvSpPr>
          <p:cNvPr id="216149" name="Line 85"/>
          <p:cNvSpPr>
            <a:spLocks noChangeShapeType="1"/>
          </p:cNvSpPr>
          <p:nvPr/>
        </p:nvSpPr>
        <p:spPr bwMode="auto">
          <a:xfrm>
            <a:off x="685800" y="914400"/>
            <a:ext cx="685800" cy="158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6150" name="Text Box 86"/>
          <p:cNvSpPr txBox="1">
            <a:spLocks noChangeArrowheads="1"/>
          </p:cNvSpPr>
          <p:nvPr/>
        </p:nvSpPr>
        <p:spPr bwMode="auto">
          <a:xfrm>
            <a:off x="1571625" y="571500"/>
            <a:ext cx="2286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200" b="0">
                <a:latin typeface="Times New Roman" pitchFamily="18" charset="0"/>
              </a:rPr>
              <a:t>Материальные потоки</a:t>
            </a:r>
          </a:p>
          <a:p>
            <a:r>
              <a:rPr lang="ru-RU" sz="1200" b="0">
                <a:latin typeface="Times New Roman" pitchFamily="18" charset="0"/>
              </a:rPr>
              <a:t>Энергетические потоки</a:t>
            </a:r>
          </a:p>
          <a:p>
            <a:r>
              <a:rPr lang="ru-RU" sz="1200" b="0">
                <a:latin typeface="Times New Roman" pitchFamily="18" charset="0"/>
              </a:rPr>
              <a:t>Информационные потоки</a:t>
            </a:r>
            <a:endParaRPr lang="ru-RU"/>
          </a:p>
        </p:txBody>
      </p:sp>
      <p:sp>
        <p:nvSpPr>
          <p:cNvPr id="216151" name="Line 87"/>
          <p:cNvSpPr>
            <a:spLocks noChangeShapeType="1"/>
          </p:cNvSpPr>
          <p:nvPr/>
        </p:nvSpPr>
        <p:spPr bwMode="auto">
          <a:xfrm>
            <a:off x="685800" y="685800"/>
            <a:ext cx="685800" cy="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6152" name="Line 88"/>
          <p:cNvSpPr>
            <a:spLocks noChangeShapeType="1"/>
          </p:cNvSpPr>
          <p:nvPr/>
        </p:nvSpPr>
        <p:spPr bwMode="auto">
          <a:xfrm>
            <a:off x="685800" y="1143000"/>
            <a:ext cx="685800" cy="1588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16153" name="AutoShape 89"/>
          <p:cNvSpPr>
            <a:spLocks noChangeArrowheads="1"/>
          </p:cNvSpPr>
          <p:nvPr/>
        </p:nvSpPr>
        <p:spPr bwMode="auto">
          <a:xfrm rot="1695021">
            <a:off x="2628900" y="5257800"/>
            <a:ext cx="800100" cy="7588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54" name="AutoShape 90"/>
          <p:cNvSpPr>
            <a:spLocks noChangeArrowheads="1"/>
          </p:cNvSpPr>
          <p:nvPr/>
        </p:nvSpPr>
        <p:spPr bwMode="auto">
          <a:xfrm>
            <a:off x="4343400" y="4457700"/>
            <a:ext cx="1216025" cy="12160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16155" name="AutoShape 91"/>
          <p:cNvSpPr>
            <a:spLocks noChangeArrowheads="1"/>
          </p:cNvSpPr>
          <p:nvPr/>
        </p:nvSpPr>
        <p:spPr bwMode="auto">
          <a:xfrm rot="-2167160">
            <a:off x="7418388" y="4994275"/>
            <a:ext cx="800100" cy="873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2160 w 21600"/>
              <a:gd name="T13" fmla="*/ 8640 h 21600"/>
              <a:gd name="T14" fmla="*/ 19440 w 21600"/>
              <a:gd name="T15" fmla="*/ 1296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4320"/>
                </a:lnTo>
                <a:lnTo>
                  <a:pt x="8640" y="4320"/>
                </a:lnTo>
                <a:lnTo>
                  <a:pt x="8640" y="8640"/>
                </a:lnTo>
                <a:lnTo>
                  <a:pt x="4320" y="8640"/>
                </a:lnTo>
                <a:lnTo>
                  <a:pt x="4320" y="6480"/>
                </a:lnTo>
                <a:lnTo>
                  <a:pt x="0" y="10800"/>
                </a:lnTo>
                <a:lnTo>
                  <a:pt x="4320" y="15120"/>
                </a:lnTo>
                <a:lnTo>
                  <a:pt x="4320" y="12960"/>
                </a:lnTo>
                <a:lnTo>
                  <a:pt x="8640" y="12960"/>
                </a:lnTo>
                <a:lnTo>
                  <a:pt x="8640" y="17280"/>
                </a:lnTo>
                <a:lnTo>
                  <a:pt x="6480" y="17280"/>
                </a:lnTo>
                <a:lnTo>
                  <a:pt x="10800" y="21600"/>
                </a:lnTo>
                <a:lnTo>
                  <a:pt x="15120" y="17280"/>
                </a:lnTo>
                <a:lnTo>
                  <a:pt x="12960" y="17280"/>
                </a:lnTo>
                <a:lnTo>
                  <a:pt x="12960" y="12960"/>
                </a:lnTo>
                <a:lnTo>
                  <a:pt x="17280" y="12960"/>
                </a:lnTo>
                <a:lnTo>
                  <a:pt x="17280" y="15120"/>
                </a:lnTo>
                <a:lnTo>
                  <a:pt x="21600" y="10800"/>
                </a:lnTo>
                <a:lnTo>
                  <a:pt x="17280" y="6480"/>
                </a:lnTo>
                <a:lnTo>
                  <a:pt x="17280" y="8640"/>
                </a:lnTo>
                <a:lnTo>
                  <a:pt x="12960" y="8640"/>
                </a:lnTo>
                <a:lnTo>
                  <a:pt x="12960" y="4320"/>
                </a:lnTo>
                <a:lnTo>
                  <a:pt x="15120" y="432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63E2D8-EC92-4AD4-BF81-905C7B7E9619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7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18" grpId="0" animBg="1"/>
      <p:bldP spid="216119" grpId="0" animBg="1"/>
      <p:bldP spid="216120" grpId="0" animBg="1"/>
      <p:bldP spid="216121" grpId="0"/>
      <p:bldP spid="216122" grpId="0" animBg="1"/>
      <p:bldP spid="216124" grpId="0" animBg="1"/>
      <p:bldP spid="216125" grpId="0" animBg="1"/>
      <p:bldP spid="216126" grpId="0" animBg="1"/>
      <p:bldP spid="216127" grpId="0" animBg="1"/>
      <p:bldP spid="216128" grpId="0" animBg="1"/>
      <p:bldP spid="216129" grpId="0"/>
      <p:bldP spid="216130" grpId="0" animBg="1"/>
      <p:bldP spid="216131" grpId="0"/>
      <p:bldP spid="216133" grpId="0" animBg="1"/>
      <p:bldP spid="216134" grpId="0"/>
      <p:bldP spid="216135" grpId="0" animBg="1"/>
      <p:bldP spid="216136" grpId="0" animBg="1"/>
      <p:bldP spid="216137" grpId="0" animBg="1"/>
      <p:bldP spid="216138" grpId="0" animBg="1"/>
      <p:bldP spid="216139" grpId="0" animBg="1"/>
      <p:bldP spid="216140" grpId="0"/>
      <p:bldP spid="216141" grpId="0" animBg="1"/>
      <p:bldP spid="216142" grpId="0"/>
      <p:bldP spid="216143" grpId="0" animBg="1"/>
      <p:bldP spid="216144" grpId="0"/>
      <p:bldP spid="216145" grpId="0" animBg="1"/>
      <p:bldP spid="216146" grpId="0"/>
      <p:bldP spid="216147" grpId="0" animBg="1"/>
      <p:bldP spid="216148" grpId="0"/>
      <p:bldP spid="216149" grpId="0" animBg="1"/>
      <p:bldP spid="216150" grpId="0"/>
      <p:bldP spid="216151" grpId="0" animBg="1"/>
      <p:bldP spid="216152" grpId="0" animBg="1"/>
      <p:bldP spid="216153" grpId="0" animBg="1"/>
      <p:bldP spid="216154" grpId="0" animBg="1"/>
      <p:bldP spid="2161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60350"/>
            <a:ext cx="7543800" cy="1171575"/>
          </a:xfrm>
        </p:spPr>
        <p:txBody>
          <a:bodyPr/>
          <a:lstStyle/>
          <a:p>
            <a:pPr eaLnBrk="1" hangingPunct="1"/>
            <a:r>
              <a:rPr lang="ru-RU" sz="2800">
                <a:effectLst/>
                <a:latin typeface="Times New Roman" pitchFamily="18" charset="0"/>
                <a:cs typeface="Times New Roman" pitchFamily="18" charset="0"/>
              </a:rPr>
              <a:t>Иерархическая </a:t>
            </a:r>
            <a:br>
              <a:rPr lang="ru-RU" sz="280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effectLst/>
                <a:latin typeface="Times New Roman" pitchFamily="18" charset="0"/>
                <a:cs typeface="Times New Roman" pitchFamily="18" charset="0"/>
              </a:rPr>
              <a:t>система БТС</a:t>
            </a:r>
          </a:p>
        </p:txBody>
      </p:sp>
      <p:pic>
        <p:nvPicPr>
          <p:cNvPr id="2150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3643313" y="928688"/>
            <a:ext cx="5256212" cy="5329237"/>
          </a:xfrm>
        </p:spPr>
      </p:pic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755650" y="5516563"/>
            <a:ext cx="2520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Клетка</a:t>
            </a:r>
          </a:p>
        </p:txBody>
      </p:sp>
      <p:sp>
        <p:nvSpPr>
          <p:cNvPr id="215060" name="Text Box 20"/>
          <p:cNvSpPr txBox="1">
            <a:spLocks noChangeArrowheads="1"/>
          </p:cNvSpPr>
          <p:nvPr/>
        </p:nvSpPr>
        <p:spPr bwMode="auto">
          <a:xfrm>
            <a:off x="755650" y="4581525"/>
            <a:ext cx="2520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Микроуровень (элементарный объем)</a:t>
            </a:r>
          </a:p>
        </p:txBody>
      </p:sp>
      <p:sp>
        <p:nvSpPr>
          <p:cNvPr id="215061" name="Text Box 21"/>
          <p:cNvSpPr txBox="1">
            <a:spLocks noChangeArrowheads="1"/>
          </p:cNvSpPr>
          <p:nvPr/>
        </p:nvSpPr>
        <p:spPr bwMode="auto">
          <a:xfrm>
            <a:off x="755650" y="3500438"/>
            <a:ext cx="2376488" cy="6334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Макроуровень </a:t>
            </a:r>
          </a:p>
          <a:p>
            <a:pPr>
              <a:spcBef>
                <a:spcPct val="50000"/>
              </a:spcBef>
            </a:pPr>
            <a:r>
              <a:rPr lang="ru-RU"/>
              <a:t>(объем биореактора)</a:t>
            </a:r>
          </a:p>
        </p:txBody>
      </p:sp>
      <p:sp>
        <p:nvSpPr>
          <p:cNvPr id="215062" name="Text Box 22"/>
          <p:cNvSpPr txBox="1">
            <a:spLocks noChangeArrowheads="1"/>
          </p:cNvSpPr>
          <p:nvPr/>
        </p:nvSpPr>
        <p:spPr bwMode="auto">
          <a:xfrm>
            <a:off x="755650" y="2349500"/>
            <a:ext cx="2303463" cy="5270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Технологические аппараты</a:t>
            </a:r>
          </a:p>
        </p:txBody>
      </p:sp>
      <p:sp>
        <p:nvSpPr>
          <p:cNvPr id="215063" name="Text Box 23"/>
          <p:cNvSpPr txBox="1">
            <a:spLocks noChangeArrowheads="1"/>
          </p:cNvSpPr>
          <p:nvPr/>
        </p:nvSpPr>
        <p:spPr bwMode="auto">
          <a:xfrm>
            <a:off x="755650" y="1484313"/>
            <a:ext cx="2520950" cy="3143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Технологические стадии</a:t>
            </a: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684213" y="4508500"/>
            <a:ext cx="2447925" cy="7921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71" name="Rectangle 31"/>
          <p:cNvSpPr>
            <a:spLocks noChangeArrowheads="1"/>
          </p:cNvSpPr>
          <p:nvPr/>
        </p:nvSpPr>
        <p:spPr bwMode="auto">
          <a:xfrm>
            <a:off x="684213" y="5445125"/>
            <a:ext cx="2447925" cy="576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B67558-965B-4E67-8B83-B69D2C90D81D}" type="slidenum">
              <a:rPr lang="ru-RU" sz="2000" b="1" smtClean="0"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8</a:t>
            </a:fld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15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2" grpId="0"/>
      <p:bldP spid="215058" grpId="0"/>
      <p:bldP spid="215060" grpId="0"/>
      <p:bldP spid="215061" grpId="0" animBg="1"/>
      <p:bldP spid="215061" grpId="1" animBg="1"/>
      <p:bldP spid="215062" grpId="0" animBg="1"/>
      <p:bldP spid="215062" grpId="1" animBg="1"/>
      <p:bldP spid="215063" grpId="0" animBg="1"/>
      <p:bldP spid="215063" grpId="1" animBg="1"/>
      <p:bldP spid="215070" grpId="0" animBg="1"/>
      <p:bldP spid="21507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753350" cy="41148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Современные тенденции развития промышленности:</a:t>
            </a:r>
          </a:p>
          <a:p>
            <a:pPr marL="609600" indent="-609600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1.         Увеличение темпов научно-технического прогресса при резком сокращении потребления ресурсов. Это достигается в результате ускоренного обновления технологий, за   счет поиска новых решений на стыке технологий.</a:t>
            </a: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2.         Принципиальное увеличение значимости экологических задач. Это означает переход к технологиям, отличающимся высокой степенью </a:t>
            </a:r>
            <a:r>
              <a:rPr lang="ru-RU" sz="1600" dirty="0" err="1">
                <a:effectLst/>
                <a:latin typeface="Times New Roman" pitchFamily="18" charset="0"/>
                <a:cs typeface="Times New Roman" pitchFamily="18" charset="0"/>
              </a:rPr>
              <a:t>инженерно-эколого-экономического</a:t>
            </a: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  совершенства, необходимости повышения культуры эксплуатации производств, к постоянному поиску новых решений.</a:t>
            </a:r>
          </a:p>
          <a:p>
            <a:pPr marL="609600" indent="-609600" eaLnBrk="1" hangingPunct="1">
              <a:buFont typeface="Wingdings" pitchFamily="2" charset="2"/>
              <a:buAutoNum type="arabicPeriod"/>
            </a:pP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3.         Резкое увеличение значимости человеческого фактора, роли каждого человека в производстве и экономике. Это означает, что на уровне современных технологий эффективность их использования в решающей мере зависит от уровня подготовленности и ответственности персонала, от организации его обучения и психологической подготовки</a:t>
            </a:r>
          </a:p>
        </p:txBody>
      </p:sp>
      <p:sp>
        <p:nvSpPr>
          <p:cNvPr id="43011" name="Text Box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spcBef>
                <a:spcPct val="50000"/>
              </a:spcBef>
            </a:pPr>
            <a:r>
              <a:rPr lang="ru-RU" sz="2000">
                <a:effectLst/>
                <a:latin typeface="Times New Roman" pitchFamily="18" charset="0"/>
                <a:cs typeface="Times New Roman" pitchFamily="18" charset="0"/>
              </a:rPr>
              <a:t>Догмы спокойного прошлого не будут действовать в бурном будущем. Раз мы взялись за новое дело, мы должны иначе думать и действовать.  </a:t>
            </a:r>
            <a:br>
              <a:rPr lang="ru-RU" sz="200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effectLst/>
                <a:latin typeface="Times New Roman" pitchFamily="18" charset="0"/>
                <a:cs typeface="Times New Roman" pitchFamily="18" charset="0"/>
              </a:rPr>
              <a:t>/Авраам Линкольн/</a:t>
            </a:r>
          </a:p>
        </p:txBody>
      </p:sp>
      <p:sp>
        <p:nvSpPr>
          <p:cNvPr id="43013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15125" y="6215063"/>
            <a:ext cx="1905000" cy="457200"/>
          </a:xfrm>
          <a:noFill/>
        </p:spPr>
        <p:txBody>
          <a:bodyPr/>
          <a:lstStyle/>
          <a:p>
            <a:fld id="{5021434C-C97A-48F7-8BF1-1F83BF2EA641}" type="slidenum">
              <a:rPr lang="ru-RU" sz="2000" b="1" smtClean="0">
                <a:effectLst/>
                <a:latin typeface="Times New Roman" pitchFamily="18" charset="0"/>
                <a:cs typeface="Times New Roman" pitchFamily="18" charset="0"/>
              </a:rPr>
              <a:pPr/>
              <a:t>9</a:t>
            </a:fld>
            <a:endParaRPr lang="ru-RU" sz="2000" b="1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умерки">
  <a:themeElements>
    <a:clrScheme name="Сумерки 8">
      <a:dk1>
        <a:srgbClr val="000000"/>
      </a:dk1>
      <a:lt1>
        <a:srgbClr val="D6DAE4"/>
      </a:lt1>
      <a:dk2>
        <a:srgbClr val="000099"/>
      </a:dk2>
      <a:lt2>
        <a:srgbClr val="FFFFFF"/>
      </a:lt2>
      <a:accent1>
        <a:srgbClr val="BFDEE3"/>
      </a:accent1>
      <a:accent2>
        <a:srgbClr val="C0C0C0"/>
      </a:accent2>
      <a:accent3>
        <a:srgbClr val="E8EAEF"/>
      </a:accent3>
      <a:accent4>
        <a:srgbClr val="000000"/>
      </a:accent4>
      <a:accent5>
        <a:srgbClr val="DCECEF"/>
      </a:accent5>
      <a:accent6>
        <a:srgbClr val="AEAEAE"/>
      </a:accent6>
      <a:hlink>
        <a:srgbClr val="3333CC"/>
      </a:hlink>
      <a:folHlink>
        <a:srgbClr val="5E93C9"/>
      </a:folHlink>
    </a:clrScheme>
    <a:fontScheme name="Сумерки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Сумерки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умерки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умерки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4101</TotalTime>
  <Words>650</Words>
  <Application>Microsoft Office PowerPoint</Application>
  <PresentationFormat>Экран (4:3)</PresentationFormat>
  <Paragraphs>112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Tahoma</vt:lpstr>
      <vt:lpstr>Times New Roman</vt:lpstr>
      <vt:lpstr>Wingdings</vt:lpstr>
      <vt:lpstr>Сумерки</vt:lpstr>
      <vt:lpstr>Основы проектирования и оборудование биотехнологических производств</vt:lpstr>
      <vt:lpstr>Общая схема биотехнологического производства</vt:lpstr>
      <vt:lpstr>Основные процессы, использующиеся в технологии</vt:lpstr>
      <vt:lpstr>Биохимический процесс – это процесс синтеза вещества, осуществляемый под воздействием и при непосредственном участии живых микроорганизмов и выделенных из них ферментов (биологических катализаторов).</vt:lpstr>
      <vt:lpstr>Сравнение биохимических процессов с химическими </vt:lpstr>
      <vt:lpstr>Сравнение биохимических процессов с химическими</vt:lpstr>
      <vt:lpstr>Презентация PowerPoint</vt:lpstr>
      <vt:lpstr>Иерархическая  система БТС</vt:lpstr>
      <vt:lpstr>Догмы спокойного прошлого не будут действовать в бурном будущем. Раз мы взялись за новое дело, мы должны иначе думать и действовать.   /Авраам Линкольн/</vt:lpstr>
    </vt:vector>
  </TitlesOfParts>
  <Manager>Замуренко Д.В.</Manager>
  <Company>ОАО "Гидросила"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Производство на ОАО "Гидросила"</dc:title>
  <dc:subject>ERP на предприятии, результаты</dc:subject>
  <dc:creator>Бойко Александр Владимирович</dc:creator>
  <dc:description>Результаты внедрения модуля "Производство" на ОАО "Гидросила"</dc:description>
  <cp:lastModifiedBy>PGAU</cp:lastModifiedBy>
  <cp:revision>447</cp:revision>
  <dcterms:created xsi:type="dcterms:W3CDTF">1601-01-01T00:00:00Z</dcterms:created>
  <dcterms:modified xsi:type="dcterms:W3CDTF">2024-09-25T06:40:26Z</dcterms:modified>
  <cp:category>Рабочие материалы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Владелец">
    <vt:lpwstr>Бойко А.В.</vt:lpwstr>
  </property>
  <property fmtid="{D5CDD505-2E9C-101B-9397-08002B2CF9AE}" pid="3" name="Отдел">
    <vt:lpwstr>АСУП</vt:lpwstr>
  </property>
</Properties>
</file>