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Методы зоопсихологических исследований.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772816"/>
            <a:ext cx="5753100" cy="4464496"/>
          </a:xfrm>
        </p:spPr>
      </p:pic>
      <p:sp>
        <p:nvSpPr>
          <p:cNvPr id="5" name="Прямоугольник 4"/>
          <p:cNvSpPr/>
          <p:nvPr/>
        </p:nvSpPr>
        <p:spPr>
          <a:xfrm>
            <a:off x="6084168" y="1772816"/>
            <a:ext cx="29340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Методы зоопсихологических исследований разнообразны, но все они в целом сводятся к постановке перед животными определенных задач. Большинство из этих методов разработаны еще в начале XX в., и с тех пор с успехом применяются в большинстве зоопсихологических лабораторий.</a:t>
            </a:r>
          </a:p>
        </p:txBody>
      </p:sp>
    </p:spTree>
    <p:extLst>
      <p:ext uri="{BB962C8B-B14F-4D97-AF65-F5344CB8AC3E}">
        <p14:creationId xmlns:p14="http://schemas.microsoft.com/office/powerpoint/2010/main" val="2787972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лабиринта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44824"/>
            <a:ext cx="4873427" cy="365507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149080"/>
            <a:ext cx="4353306" cy="2526379"/>
          </a:xfrm>
        </p:spPr>
      </p:pic>
    </p:spTree>
    <p:extLst>
      <p:ext uri="{BB962C8B-B14F-4D97-AF65-F5344CB8AC3E}">
        <p14:creationId xmlns:p14="http://schemas.microsoft.com/office/powerpoint/2010/main" val="419169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 обходного пути.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484785"/>
            <a:ext cx="4824535" cy="3816424"/>
          </a:xfrm>
        </p:spPr>
      </p:pic>
      <p:sp>
        <p:nvSpPr>
          <p:cNvPr id="5" name="Прямоугольник 4"/>
          <p:cNvSpPr/>
          <p:nvPr/>
        </p:nvSpPr>
        <p:spPr>
          <a:xfrm>
            <a:off x="5004048" y="1484784"/>
            <a:ext cx="33123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Здесь для достижения цели животному необходимо обойти одну или несколько преград. В отличие от метода лабиринта конечная цель непосредственно воспринимается объектом на протяжении всего пути. При оценке учитываются скорость и траектория движения животного при обхождении преграды. </a:t>
            </a:r>
          </a:p>
        </p:txBody>
      </p:sp>
    </p:spTree>
    <p:extLst>
      <p:ext uri="{BB962C8B-B14F-4D97-AF65-F5344CB8AC3E}">
        <p14:creationId xmlns:p14="http://schemas.microsoft.com/office/powerpoint/2010/main" val="1500245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Метод </a:t>
            </a:r>
            <a:r>
              <a:rPr lang="ru-RU" dirty="0" err="1"/>
              <a:t>дифференцировочной</a:t>
            </a:r>
            <a:r>
              <a:rPr lang="ru-RU" dirty="0"/>
              <a:t> </a:t>
            </a:r>
            <a:r>
              <a:rPr lang="ru-RU" dirty="0" smtClean="0"/>
              <a:t>дрессировки.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0026" y="1882775"/>
            <a:ext cx="6103947" cy="4572000"/>
          </a:xfrm>
        </p:spPr>
      </p:pic>
    </p:spTree>
    <p:extLst>
      <p:ext uri="{BB962C8B-B14F-4D97-AF65-F5344CB8AC3E}">
        <p14:creationId xmlns:p14="http://schemas.microsoft.com/office/powerpoint/2010/main" val="211332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 выбора на образец 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1628800"/>
            <a:ext cx="5040560" cy="4176464"/>
          </a:xfrm>
        </p:spPr>
      </p:pic>
      <p:sp>
        <p:nvSpPr>
          <p:cNvPr id="5" name="Прямоугольник 4"/>
          <p:cNvSpPr/>
          <p:nvPr/>
        </p:nvSpPr>
        <p:spPr>
          <a:xfrm>
            <a:off x="5220072" y="1916832"/>
            <a:ext cx="31683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одна из разновидностей вышеописанного метода. Животному предлагается сделать выбор среди различных объектов, ориентируясь на определенный образец. Правильный выбор вознаграждается. Метод используется для изучения сенсорной сферы животных.</a:t>
            </a:r>
          </a:p>
        </p:txBody>
      </p:sp>
    </p:spTree>
    <p:extLst>
      <p:ext uri="{BB962C8B-B14F-4D97-AF65-F5344CB8AC3E}">
        <p14:creationId xmlns:p14="http://schemas.microsoft.com/office/powerpoint/2010/main" val="285245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Метод проблемного </a:t>
            </a:r>
            <a:r>
              <a:rPr lang="ru-RU" dirty="0" smtClean="0"/>
              <a:t>ящика.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00808"/>
            <a:ext cx="5482952" cy="4306824"/>
          </a:xfrm>
        </p:spPr>
      </p:pic>
      <p:sp>
        <p:nvSpPr>
          <p:cNvPr id="5" name="Прямоугольник 4"/>
          <p:cNvSpPr/>
          <p:nvPr/>
        </p:nvSpPr>
        <p:spPr>
          <a:xfrm>
            <a:off x="5687616" y="1844824"/>
            <a:ext cx="3456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процессе эксперимента животное должно с помощью различных приспособлений (рычаги, запоры, педали, щеколды и т. п.) выйти из закрытой клетки или, напротив, проникнуть в нее. Иногда применяются запертые шкатулки, внутри которых лежит лакомство: животному предлагается извлечь его, отперев замки. </a:t>
            </a:r>
          </a:p>
        </p:txBody>
      </p:sp>
    </p:spTree>
    <p:extLst>
      <p:ext uri="{BB962C8B-B14F-4D97-AF65-F5344CB8AC3E}">
        <p14:creationId xmlns:p14="http://schemas.microsoft.com/office/powerpoint/2010/main" val="2138841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Применение </a:t>
            </a:r>
            <a:r>
              <a:rPr lang="ru-RU" dirty="0"/>
              <a:t>животными </a:t>
            </a:r>
            <a:r>
              <a:rPr lang="ru-RU" dirty="0" smtClean="0"/>
              <a:t>разных </a:t>
            </a:r>
            <a:r>
              <a:rPr lang="ru-RU" dirty="0"/>
              <a:t>типов </a:t>
            </a:r>
            <a:r>
              <a:rPr lang="ru-RU" dirty="0" smtClean="0"/>
              <a:t>орудия.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882775"/>
            <a:ext cx="4752528" cy="4210521"/>
          </a:xfrm>
        </p:spPr>
      </p:pic>
      <p:sp>
        <p:nvSpPr>
          <p:cNvPr id="5" name="Прямоугольник 4"/>
          <p:cNvSpPr/>
          <p:nvPr/>
        </p:nvSpPr>
        <p:spPr>
          <a:xfrm>
            <a:off x="5220072" y="1988840"/>
            <a:ext cx="377991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Например, с помощью палки животное должно подтянуть к себе лакомство, отодвинуть недоступную задвижку, привести в действие какой-либо механизм. В ряде экспериментов с человекообразными обезьянами используются ящики и другие предметы, из которых они должны соорудить «пирамиды», чтобы достать высоко подвешенный плод</a:t>
            </a:r>
          </a:p>
        </p:txBody>
      </p:sp>
    </p:spTree>
    <p:extLst>
      <p:ext uri="{BB962C8B-B14F-4D97-AF65-F5344CB8AC3E}">
        <p14:creationId xmlns:p14="http://schemas.microsoft.com/office/powerpoint/2010/main" val="233920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</a:t>
            </a:r>
            <a:r>
              <a:rPr lang="ru-RU" dirty="0" smtClean="0"/>
              <a:t>нализ </a:t>
            </a:r>
            <a:r>
              <a:rPr lang="ru-RU" dirty="0"/>
              <a:t>обычного </a:t>
            </a:r>
            <a:r>
              <a:rPr lang="ru-RU" dirty="0" smtClean="0"/>
              <a:t>манипулирования.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377844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Кроме этого, в зоопсихологических исследованиях применяется анализ обычного манипулирования различными предметами, не подкрепляемый никакой наградой. Изучение такого поведения позволяет делать выводы об игровом поведении животных, ориентировочно-исследовательской деятельности, способностях к анализу и синтезу и некоторых других факторах, позволяющих пролить свет на ранние стадии эволюции человека</a:t>
            </a:r>
          </a:p>
        </p:txBody>
      </p:sp>
    </p:spTree>
    <p:extLst>
      <p:ext uri="{BB962C8B-B14F-4D97-AF65-F5344CB8AC3E}">
        <p14:creationId xmlns:p14="http://schemas.microsoft.com/office/powerpoint/2010/main" val="1493775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</TotalTime>
  <Words>293</Words>
  <Application>Microsoft Office PowerPoint</Application>
  <PresentationFormat>Экран (4:3)</PresentationFormat>
  <Paragraphs>14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Яркая</vt:lpstr>
      <vt:lpstr>Методы зоопсихологических исследований.</vt:lpstr>
      <vt:lpstr>Метод лабиринта</vt:lpstr>
      <vt:lpstr>Метод обходного пути.</vt:lpstr>
      <vt:lpstr>Метод дифференцировочной дрессировки.</vt:lpstr>
      <vt:lpstr>Метод выбора на образец .</vt:lpstr>
      <vt:lpstr>Метод проблемного ящика.</vt:lpstr>
      <vt:lpstr>Применение животными разных типов орудия.</vt:lpstr>
      <vt:lpstr>Анализ обычного манипулирования.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Методы зоопсихологических исследований.</dc:title>
  <dc:creator>Дмитрий Трыканов</dc:creator>
  <cp:lastModifiedBy>Дмитрий Трыканов</cp:lastModifiedBy>
  <cp:revision>6</cp:revision>
  <dcterms:created xsi:type="dcterms:W3CDTF">2023-05-07T13:20:07Z</dcterms:created>
  <dcterms:modified xsi:type="dcterms:W3CDTF">2023-05-07T13:34:39Z</dcterms:modified>
</cp:coreProperties>
</file>