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381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22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2190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5237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59186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498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682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708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6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785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727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648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50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525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508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987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67532-E95B-4A53-993C-8123FE857834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8F4C2C2-B092-4DA4-9D7A-A9A52C9078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341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Предмет и задачи зоопсихологии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717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140823"/>
          </a:xfrm>
        </p:spPr>
        <p:txBody>
          <a:bodyPr/>
          <a:lstStyle/>
          <a:p>
            <a:r>
              <a:rPr lang="ru-RU" dirty="0" smtClean="0"/>
              <a:t>Зоопсихология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124891"/>
            <a:ext cx="8596668" cy="3916471"/>
          </a:xfrm>
        </p:spPr>
        <p:txBody>
          <a:bodyPr>
            <a:normAutofit/>
          </a:bodyPr>
          <a:lstStyle/>
          <a:p>
            <a:r>
              <a:rPr lang="ru-RU" sz="3200" i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Зоопсихология</a:t>
            </a:r>
            <a:r>
              <a:rPr lang="ru-RU" sz="2800" dirty="0"/>
              <a:t> – раздел психологии, изучающий психику и поведение животных, закономерности и развитие психики животных </a:t>
            </a:r>
            <a:endParaRPr lang="ru-RU" sz="2800" dirty="0" smtClean="0"/>
          </a:p>
          <a:p>
            <a:endParaRPr lang="ru-RU" sz="2800" dirty="0"/>
          </a:p>
          <a:p>
            <a:r>
              <a:rPr lang="ru-RU" sz="2800" dirty="0" smtClean="0"/>
              <a:t>Одна </a:t>
            </a:r>
            <a:r>
              <a:rPr lang="ru-RU" sz="2800" dirty="0"/>
              <a:t>из основных задач зоопсихологии - изучение развития психики животных в процессах филогенеза и онтогенеза.</a:t>
            </a:r>
          </a:p>
        </p:txBody>
      </p:sp>
    </p:spTree>
    <p:extLst>
      <p:ext uri="{BB962C8B-B14F-4D97-AF65-F5344CB8AC3E}">
        <p14:creationId xmlns:p14="http://schemas.microsoft.com/office/powerpoint/2010/main" val="3285418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478971"/>
            <a:ext cx="8596668" cy="5562392"/>
          </a:xfrm>
        </p:spPr>
        <p:txBody>
          <a:bodyPr>
            <a:normAutofit/>
          </a:bodyPr>
          <a:lstStyle/>
          <a:p>
            <a:r>
              <a:rPr lang="ru-RU" sz="3200" i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Предмет</a:t>
            </a:r>
            <a:r>
              <a:rPr lang="ru-RU" sz="3200" dirty="0"/>
              <a:t> – развитие психики в филогенезе, антропогенезе и онтогенезе </a:t>
            </a:r>
            <a:endParaRPr lang="ru-RU" sz="3200" dirty="0" smtClean="0"/>
          </a:p>
          <a:p>
            <a:r>
              <a:rPr lang="ru-RU" sz="3200" i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Задача</a:t>
            </a:r>
            <a:r>
              <a:rPr lang="ru-RU" sz="3200" dirty="0" smtClean="0"/>
              <a:t> </a:t>
            </a:r>
            <a:r>
              <a:rPr lang="ru-RU" sz="3200" dirty="0"/>
              <a:t>– раскрыть соотношение врожденных и приобретенных факторов развития психики человека (биологических и социальных) </a:t>
            </a:r>
            <a:endParaRPr lang="ru-RU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/>
              <a:t>генезис </a:t>
            </a:r>
            <a:r>
              <a:rPr lang="ru-RU" sz="3200" dirty="0"/>
              <a:t>и развитие психики </a:t>
            </a:r>
            <a:endParaRPr lang="ru-RU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/>
              <a:t>генезис </a:t>
            </a:r>
            <a:r>
              <a:rPr lang="ru-RU" sz="3200" dirty="0"/>
              <a:t>сознания </a:t>
            </a:r>
            <a:endParaRPr lang="ru-RU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/>
              <a:t>общественно-историческая </a:t>
            </a:r>
            <a:r>
              <a:rPr lang="ru-RU" sz="3200" dirty="0"/>
              <a:t>обусловленность психики человека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00398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478971"/>
            <a:ext cx="8596668" cy="5562392"/>
          </a:xfrm>
        </p:spPr>
        <p:txBody>
          <a:bodyPr>
            <a:normAutofit fontScale="92500" lnSpcReduction="20000"/>
          </a:bodyPr>
          <a:lstStyle/>
          <a:p>
            <a:r>
              <a:rPr lang="ru-RU" sz="3200" i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Предмет </a:t>
            </a:r>
            <a:r>
              <a:rPr lang="ru-RU" sz="3200" i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изучения зоопсихологии</a:t>
            </a:r>
            <a:r>
              <a:rPr lang="ru-RU" sz="3200" dirty="0"/>
              <a:t> - это психическая деятельность животных – это комплекс проявлений поведения и психики, единый процесс психического отражения, как продукт внешней активности животного.</a:t>
            </a:r>
          </a:p>
          <a:p>
            <a:endParaRPr lang="ru-RU" sz="3200" dirty="0" smtClean="0"/>
          </a:p>
          <a:p>
            <a:r>
              <a:rPr lang="ru-RU" sz="3200" dirty="0" smtClean="0"/>
              <a:t>Зоопсихолог </a:t>
            </a:r>
            <a:r>
              <a:rPr lang="ru-RU" sz="3200" dirty="0"/>
              <a:t>познаёт психику животного через психологический анализ его поведения. При этом, анализируя конкретные формы двигательной активности, структуру действий зоопсихолог формирует представление о тех или иных психических качествах и процессах животного.</a:t>
            </a:r>
          </a:p>
        </p:txBody>
      </p:sp>
    </p:spTree>
    <p:extLst>
      <p:ext uri="{BB962C8B-B14F-4D97-AF65-F5344CB8AC3E}">
        <p14:creationId xmlns:p14="http://schemas.microsoft.com/office/powerpoint/2010/main" val="385321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478971"/>
            <a:ext cx="8596668" cy="5562392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Проблемы </a:t>
            </a:r>
            <a:r>
              <a:rPr lang="ru-RU" sz="3200" i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зоопсихологии:</a:t>
            </a:r>
          </a:p>
          <a:p>
            <a:r>
              <a:rPr lang="ru-RU" sz="3200" dirty="0"/>
              <a:t>1. Огромное количество видов животных;</a:t>
            </a:r>
          </a:p>
          <a:p>
            <a:r>
              <a:rPr lang="ru-RU" sz="3200" dirty="0"/>
              <a:t>2. Различия в экологических средах обитания животных;</a:t>
            </a:r>
          </a:p>
          <a:p>
            <a:r>
              <a:rPr lang="ru-RU" sz="3200" dirty="0"/>
              <a:t>3. Сложность количественной оценки;</a:t>
            </a:r>
          </a:p>
          <a:p>
            <a:r>
              <a:rPr lang="ru-RU" sz="3200" dirty="0"/>
              <a:t>4. Проблема изучения разума (нет критерия для оценки разума животных) - т. к. в поведении животных переплетены инстинкты, навыки и разумное поведение.</a:t>
            </a:r>
          </a:p>
        </p:txBody>
      </p:sp>
    </p:spTree>
    <p:extLst>
      <p:ext uri="{BB962C8B-B14F-4D97-AF65-F5344CB8AC3E}">
        <p14:creationId xmlns:p14="http://schemas.microsoft.com/office/powerpoint/2010/main" val="3379489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3509" y="156755"/>
            <a:ext cx="10363200" cy="6357257"/>
          </a:xfrm>
        </p:spPr>
        <p:txBody>
          <a:bodyPr>
            <a:normAutofit fontScale="85000" lnSpcReduction="10000"/>
          </a:bodyPr>
          <a:lstStyle/>
          <a:p>
            <a:r>
              <a:rPr lang="ru-RU" sz="4600" i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Области</a:t>
            </a:r>
            <a:r>
              <a:rPr lang="ru-RU" sz="3200" dirty="0"/>
              <a:t> </a:t>
            </a:r>
            <a:r>
              <a:rPr lang="ru-RU" sz="4600" i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применения зоопсихологических </a:t>
            </a:r>
            <a:r>
              <a:rPr lang="ru-RU" sz="4600" i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знаний</a:t>
            </a:r>
            <a:endParaRPr lang="ru-RU" sz="3200" dirty="0"/>
          </a:p>
          <a:p>
            <a:r>
              <a:rPr lang="ru-RU" sz="3200" i="1" dirty="0"/>
              <a:t>1. Возрастная психология </a:t>
            </a:r>
            <a:r>
              <a:rPr lang="ru-RU" sz="3200" dirty="0"/>
              <a:t>- зоопсихологические исследования помогают выявить биологические основы развития детской психики. Поведение ребёнка (на ранних этапах развития) формируется под влиянием ключевых раздражителей.</a:t>
            </a:r>
          </a:p>
          <a:p>
            <a:r>
              <a:rPr lang="ru-RU" sz="3200" dirty="0"/>
              <a:t>Эксперимент Харлоу Г: элемент развития на ранних этапах (шимпанзе).</a:t>
            </a:r>
          </a:p>
          <a:p>
            <a:r>
              <a:rPr lang="ru-RU" sz="3100" i="1" dirty="0"/>
              <a:t>2. Педагогическая психология </a:t>
            </a:r>
            <a:r>
              <a:rPr lang="ru-RU" sz="3200" dirty="0"/>
              <a:t>- применяет зоопсихологические знания в своей сфере. Общение людей с животными имеет большое воспитательное значение. Общение с животными способствует умственному развитию детей.</a:t>
            </a:r>
          </a:p>
          <a:p>
            <a:r>
              <a:rPr lang="ru-RU" sz="3100" i="1" dirty="0"/>
              <a:t>3.Антропология</a:t>
            </a:r>
            <a:r>
              <a:rPr lang="ru-RU" sz="3200" dirty="0"/>
              <a:t> - необходимы знания о биологических </a:t>
            </a:r>
            <a:r>
              <a:rPr lang="ru-RU" sz="3200" dirty="0" smtClean="0"/>
              <a:t>предпосылках антропогенеза </a:t>
            </a:r>
            <a:r>
              <a:rPr lang="ru-RU" sz="3200" dirty="0"/>
              <a:t>(происхождение человека).</a:t>
            </a:r>
          </a:p>
        </p:txBody>
      </p:sp>
    </p:spTree>
    <p:extLst>
      <p:ext uri="{BB962C8B-B14F-4D97-AF65-F5344CB8AC3E}">
        <p14:creationId xmlns:p14="http://schemas.microsoft.com/office/powerpoint/2010/main" val="1531186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9635" y="357053"/>
            <a:ext cx="9022080" cy="5860868"/>
          </a:xfrm>
        </p:spPr>
        <p:txBody>
          <a:bodyPr>
            <a:normAutofit fontScale="55000" lnSpcReduction="20000"/>
          </a:bodyPr>
          <a:lstStyle/>
          <a:p>
            <a:r>
              <a:rPr lang="ru-RU" sz="4400" i="1" dirty="0" smtClean="0"/>
              <a:t>4) Медицина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 smtClean="0"/>
              <a:t>для </a:t>
            </a:r>
            <a:r>
              <a:rPr lang="ru-RU" sz="4400" dirty="0"/>
              <a:t>лечения расстройств у людей с помощью изучения расстройств психической деятельности </a:t>
            </a:r>
            <a:r>
              <a:rPr lang="ru-RU" sz="4400" dirty="0" smtClean="0"/>
              <a:t>животных;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 smtClean="0"/>
              <a:t>на </a:t>
            </a:r>
            <a:r>
              <a:rPr lang="ru-RU" sz="4400" dirty="0"/>
              <a:t>животных проводят эксперименты в том случае, когда они не возможны на человеке.</a:t>
            </a:r>
          </a:p>
          <a:p>
            <a:r>
              <a:rPr lang="ru-RU" sz="4400" dirty="0" smtClean="0"/>
              <a:t>5) Сельское хозяйство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 smtClean="0"/>
              <a:t>структура </a:t>
            </a:r>
            <a:r>
              <a:rPr lang="ru-RU" sz="4400" dirty="0"/>
              <a:t>сообщества крупного рогатого скота (существование в стаде </a:t>
            </a:r>
            <a:r>
              <a:rPr lang="ru-RU" sz="4400" dirty="0" err="1"/>
              <a:t>эмпатии</a:t>
            </a:r>
            <a:r>
              <a:rPr lang="ru-RU" sz="4400" dirty="0"/>
              <a:t> (симпатия, антипатия));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 smtClean="0"/>
              <a:t>проблема </a:t>
            </a:r>
            <a:r>
              <a:rPr lang="ru-RU" sz="4400" dirty="0"/>
              <a:t>общения человека с животными;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 smtClean="0"/>
              <a:t>пушной </a:t>
            </a:r>
            <a:r>
              <a:rPr lang="ru-RU" sz="4400" dirty="0"/>
              <a:t>промысел, рыболовство и рыбоводство (</a:t>
            </a:r>
            <a:r>
              <a:rPr lang="ru-RU" sz="4400" dirty="0" err="1"/>
              <a:t>ихтиопсихология</a:t>
            </a:r>
            <a:r>
              <a:rPr lang="ru-RU" sz="4400" dirty="0"/>
              <a:t>),акклиматизация и </a:t>
            </a:r>
            <a:r>
              <a:rPr lang="ru-RU" sz="4400" dirty="0" err="1"/>
              <a:t>доместихоция</a:t>
            </a:r>
            <a:r>
              <a:rPr lang="ru-RU" sz="4400" dirty="0"/>
              <a:t> (одомашнивание) полезных животных, урбанизация диких животных (перевоз в город диких животных).</a:t>
            </a:r>
          </a:p>
        </p:txBody>
      </p:sp>
    </p:spTree>
    <p:extLst>
      <p:ext uri="{BB962C8B-B14F-4D97-AF65-F5344CB8AC3E}">
        <p14:creationId xmlns:p14="http://schemas.microsoft.com/office/powerpoint/2010/main" val="1666594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9635" y="357052"/>
            <a:ext cx="10223862" cy="6104707"/>
          </a:xfrm>
        </p:spPr>
        <p:txBody>
          <a:bodyPr>
            <a:normAutofit/>
          </a:bodyPr>
          <a:lstStyle/>
          <a:p>
            <a:r>
              <a:rPr lang="ru-RU" sz="4100" i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Методы:</a:t>
            </a:r>
          </a:p>
          <a:p>
            <a:r>
              <a:rPr lang="ru-RU" sz="2000" b="1" i="1" dirty="0"/>
              <a:t>I. Метод лабиринта:</a:t>
            </a:r>
          </a:p>
          <a:p>
            <a:r>
              <a:rPr lang="ru-RU" sz="2000" dirty="0"/>
              <a:t>задача животного - найти путь к непосредственно не воспринимаемой цели (приманка), при отклонении от пути могут быть применимы наказания </a:t>
            </a:r>
            <a:r>
              <a:rPr lang="ru-RU" sz="2000" dirty="0" err="1"/>
              <a:t>животного.Фиксируется</a:t>
            </a:r>
            <a:r>
              <a:rPr lang="ru-RU" sz="2000" dirty="0"/>
              <a:t> скорость достижения цели и количество допущенных ошибок.</a:t>
            </a:r>
          </a:p>
          <a:p>
            <a:r>
              <a:rPr lang="ru-RU" sz="2100" b="1" i="1" dirty="0"/>
              <a:t>II. “ Метод обходного пути”:</a:t>
            </a:r>
          </a:p>
          <a:p>
            <a:r>
              <a:rPr lang="ru-RU" sz="2000" dirty="0"/>
              <a:t>*задача животного - достижение цели при преодолении одной либо нескольких преград. Животное воспринимает приманку, его действия направлены исключительно на неё.</a:t>
            </a:r>
          </a:p>
          <a:p>
            <a:r>
              <a:rPr lang="ru-RU" sz="2000" dirty="0"/>
              <a:t>Результаты: в этот момент фиксируется скорость и траектория передвижения животного при поиске приманки.</a:t>
            </a:r>
          </a:p>
          <a:p>
            <a:r>
              <a:rPr lang="ru-RU" sz="2000" dirty="0"/>
              <a:t>Крушинский: изменил метод обходного пути для изучения способности животных к экстраполяции. Его методика основывается на поиске исчезающей приманки. </a:t>
            </a:r>
            <a:r>
              <a:rPr lang="ru-RU" sz="2000" dirty="0" err="1"/>
              <a:t>Изучал,что</a:t>
            </a:r>
            <a:r>
              <a:rPr lang="ru-RU" sz="2000" dirty="0"/>
              <a:t> будет делать животное при исчезновении приманки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75574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9635" y="357052"/>
            <a:ext cx="9692639" cy="6104707"/>
          </a:xfrm>
        </p:spPr>
        <p:txBody>
          <a:bodyPr>
            <a:normAutofit/>
          </a:bodyPr>
          <a:lstStyle/>
          <a:p>
            <a:r>
              <a:rPr lang="ru-RU" sz="4100" i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Методы:</a:t>
            </a:r>
          </a:p>
          <a:p>
            <a:r>
              <a:rPr lang="ru-RU" sz="2100" b="1" i="1" dirty="0"/>
              <a:t>III. Дифференцированная дрессировка:</a:t>
            </a:r>
          </a:p>
          <a:p>
            <a:r>
              <a:rPr lang="ru-RU" sz="2000" dirty="0"/>
              <a:t>цель: выявить способность подопытного животного к различению одновременно</a:t>
            </a:r>
          </a:p>
          <a:p>
            <a:r>
              <a:rPr lang="ru-RU" sz="2000" dirty="0"/>
              <a:t>либо последовательно предъявляемых объектов и их признаков. Пример: метод</a:t>
            </a:r>
          </a:p>
          <a:p>
            <a:r>
              <a:rPr lang="ru-RU" sz="2000" dirty="0"/>
              <a:t>выбора по образцу: животное должно произвести выбор среди ряда предметов,</a:t>
            </a:r>
          </a:p>
          <a:p>
            <a:r>
              <a:rPr lang="ru-RU" sz="2000" dirty="0"/>
              <a:t>которые ему показывают. Данный метод часто проводится на приматах.</a:t>
            </a:r>
          </a:p>
          <a:p>
            <a:r>
              <a:rPr lang="ru-RU" sz="2100" b="1" i="1" dirty="0"/>
              <a:t>IV. Метод проблемной клетки(ящика):</a:t>
            </a:r>
          </a:p>
          <a:p>
            <a:r>
              <a:rPr lang="ru-RU" sz="2000" dirty="0"/>
              <a:t>задача: открыть для себя выход из клетки; проникнуть в клетку, где лежит приманка.</a:t>
            </a:r>
          </a:p>
        </p:txBody>
      </p:sp>
    </p:spTree>
    <p:extLst>
      <p:ext uri="{BB962C8B-B14F-4D97-AF65-F5344CB8AC3E}">
        <p14:creationId xmlns:p14="http://schemas.microsoft.com/office/powerpoint/2010/main" val="348076133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13</TotalTime>
  <Words>544</Words>
  <Application>Microsoft Office PowerPoint</Application>
  <PresentationFormat>Широкоэкранный</PresentationFormat>
  <Paragraphs>45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Грань</vt:lpstr>
      <vt:lpstr>Предмет и задачи зоопсихологии</vt:lpstr>
      <vt:lpstr>Зоопсихология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 и задачи зоопсихологии</dc:title>
  <dc:creator>Учетная запись Майкрософт</dc:creator>
  <cp:lastModifiedBy>PGAU</cp:lastModifiedBy>
  <cp:revision>3</cp:revision>
  <dcterms:created xsi:type="dcterms:W3CDTF">2023-05-14T18:22:53Z</dcterms:created>
  <dcterms:modified xsi:type="dcterms:W3CDTF">2025-09-16T07:32:04Z</dcterms:modified>
</cp:coreProperties>
</file>