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4BBD440-DC36-4002-B3B5-9F00FDEE0E83}"/>
              </a:ext>
            </a:extLst>
          </p:cNvPr>
          <p:cNvSpPr/>
          <p:nvPr/>
        </p:nvSpPr>
        <p:spPr>
          <a:xfrm>
            <a:off x="879565" y="1483376"/>
            <a:ext cx="8795657" cy="2159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539750" algn="ctr"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Практическое занятие по теме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«МЕТОДЫ УПРАВЛЕНИЯ В ОРГАНИЗАЦИИ»</a:t>
            </a:r>
            <a:endParaRPr lang="ru-RU" sz="4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459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15029" y="365256"/>
            <a:ext cx="9265302" cy="276998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Задание 1.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Задание выполняется индивидуально.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Распределите методы управления в группы, используя таблицу: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 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Методы управления: устав предприятия (организации), инструктаж, авторитет, заработная плата, устное поощрение, положение об отделе, должностная инструкция, лидерство, приказ, распоряжение, премия, личный пример руководителя, размещение фотографии на доске почета, поддержание благоприятного социально-психологического климата в коллективе.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4123" y="3644985"/>
          <a:ext cx="8736001" cy="1568145"/>
        </p:xfrm>
        <a:graphic>
          <a:graphicData uri="http://schemas.openxmlformats.org/drawingml/2006/table">
            <a:tbl>
              <a:tblPr/>
              <a:tblGrid>
                <a:gridCol w="2331236"/>
                <a:gridCol w="2792030"/>
                <a:gridCol w="3612735"/>
              </a:tblGrid>
              <a:tr h="10454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</a:rPr>
                        <a:t>Административные</a:t>
                      </a:r>
                      <a:endParaRPr lang="ru-RU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</a:rPr>
                        <a:t>Экономические</a:t>
                      </a:r>
                      <a:endParaRPr lang="ru-RU" sz="200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</a:rPr>
                        <a:t>Социально-психологические</a:t>
                      </a:r>
                      <a:endParaRPr lang="ru-RU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27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</a:rPr>
                        <a:t> </a:t>
                      </a:r>
                      <a:endParaRPr lang="ru-RU" sz="200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</a:rPr>
                        <a:t> </a:t>
                      </a:r>
                      <a:endParaRPr lang="ru-RU" sz="200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</a:rPr>
                        <a:t> </a:t>
                      </a:r>
                      <a:endParaRPr lang="ru-RU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1544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3476" y="117693"/>
            <a:ext cx="1013197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выполняется индивидуально.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Примите решение о выборе методов управления в следующих ситуациях: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     До руководства дошли слухи (имеющие под собой основание) о том, что один из перспективных сотрудников собирается уходить из организации. При этом он обладает ценным опытом, информацией и т.п. Предполагаемая причина – сотрудник считает себя неоцененным по заслугам. Его уход может повлечь за собой уход еще нескольких работников.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     По итогам работы компания выделила для стимулирования бригады наладчиков 50 тысяч рублей. В бригаде 5 человек, бригадир распределил средства поровну (каждому по 10 тысяч рублей), чем вызвал большое недовольство и конфликтную ситуацию в бригаде.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     Один из сотрудников предприятия постоянно опаздывает на работу, при этом ссылаясь постоянно на различные причины. При этом другие сотрудники высказывают недовольство по отношению как к самому опаздывающему, так и к тому, что никаких мер к данному сотруднику не предпринимается.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889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7862" y="958501"/>
            <a:ext cx="90809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результатам деятельности предприятия (рост объема продаж, прибыли), с учетом ситуации на рынке сырья, цен конкурентов, запросов потребителей, руководством производственного предприятия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Лакма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было решено снизить цены на некоторые виды продукции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Прошел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месяц после принятия этого решения. Директор предприятия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Лакма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получил информацию, что один из менеджеров по продажам реализует товар заказчикам по старым ценам, а разницу оставляет себе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должны быть действия директора предприятия по отношению к менеджеру, работников отдела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сбыта?</a:t>
            </a:r>
          </a:p>
          <a:p>
            <a:pPr marL="342900" indent="-34290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Определите методы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которые целесообразно применять в данной ситуации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Какие общие функции менеджмента целесообразно усилить руководству организации?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</TotalTime>
  <Words>163</Words>
  <Application>Microsoft Office PowerPoint</Application>
  <PresentationFormat>Произвольный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PGAU</dc:creator>
  <cp:lastModifiedBy>Владимир</cp:lastModifiedBy>
  <cp:revision>13</cp:revision>
  <dcterms:created xsi:type="dcterms:W3CDTF">2022-09-06T17:56:00Z</dcterms:created>
  <dcterms:modified xsi:type="dcterms:W3CDTF">2022-10-25T18:23:43Z</dcterms:modified>
</cp:coreProperties>
</file>