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AA3BA19-6EBD-461F-935D-28E40E028082}"/>
              </a:ext>
            </a:extLst>
          </p:cNvPr>
          <p:cNvSpPr/>
          <p:nvPr/>
        </p:nvSpPr>
        <p:spPr>
          <a:xfrm>
            <a:off x="1024466" y="1135263"/>
            <a:ext cx="88391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Подготовьтесь к обсуждению следующих вопросов.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Что является предметом изучения теории организации? Охарактеризуйте основные аспекты изучения организации.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Дайте характеристику теории организации и смежных наук.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В чем суть системного подхода к изучению организации?</a:t>
            </a:r>
          </a:p>
        </p:txBody>
      </p:sp>
    </p:spTree>
    <p:extLst>
      <p:ext uri="{BB962C8B-B14F-4D97-AF65-F5344CB8AC3E}">
        <p14:creationId xmlns:p14="http://schemas.microsoft.com/office/powerpoint/2010/main" val="394403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6429602-0A15-4849-A526-EF6F9D0BF51C}"/>
              </a:ext>
            </a:extLst>
          </p:cNvPr>
          <p:cNvSpPr/>
          <p:nvPr/>
        </p:nvSpPr>
        <p:spPr>
          <a:xfrm>
            <a:off x="846665" y="1059809"/>
            <a:ext cx="843280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Охарактеризуйте диалектический метод изучения организации.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Раскройте содержание междисциплинарного подхода к изучению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В чем суть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постдисциплинарного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уровня знаний?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Почему необходимо изучать теорию организации?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Как связана теория организации с уже изученными вами курсами?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Методы изучения организаций.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С каких точек зрения рассматривается понятие «организация»?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Как связаны между собой признаки организации?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Каковы социальные и рыночные функции организаций?</a:t>
            </a:r>
          </a:p>
        </p:txBody>
      </p:sp>
    </p:spTree>
    <p:extLst>
      <p:ext uri="{BB962C8B-B14F-4D97-AF65-F5344CB8AC3E}">
        <p14:creationId xmlns:p14="http://schemas.microsoft.com/office/powerpoint/2010/main" val="25240155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114</Words>
  <Application>Microsoft Office PowerPoint</Application>
  <PresentationFormat>Широкоэкранный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PGAU</dc:creator>
  <cp:lastModifiedBy>PGAU</cp:lastModifiedBy>
  <cp:revision>9</cp:revision>
  <dcterms:created xsi:type="dcterms:W3CDTF">2022-09-06T17:56:00Z</dcterms:created>
  <dcterms:modified xsi:type="dcterms:W3CDTF">2025-10-01T06:58:00Z</dcterms:modified>
</cp:coreProperties>
</file>