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0" d="100"/>
          <a:sy n="50" d="100"/>
        </p:scale>
        <p:origin x="-90" y="-8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9/28/2023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9/28/2023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7B50F0C4-4872-4FF9-BCD8-D38275666B4F}"/>
              </a:ext>
            </a:extLst>
          </p:cNvPr>
          <p:cNvSpPr/>
          <p:nvPr/>
        </p:nvSpPr>
        <p:spPr>
          <a:xfrm>
            <a:off x="888999" y="648986"/>
            <a:ext cx="102616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«Эволюция взглядов на организацию»</a:t>
            </a:r>
          </a:p>
          <a:p>
            <a:pPr indent="457200" algn="just"/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 – выявление особенностей и характеристик различных подходов к изучению теории организации.</a:t>
            </a:r>
          </a:p>
          <a:p>
            <a:pPr indent="457200" algn="just"/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1. Подготовьте доклады </a:t>
            </a:r>
            <a:r>
              <a:rPr lang="ru-RU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презентацией по </a:t>
            </a:r>
            <a:r>
              <a:rPr lang="ru-RU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теме «История развития организационных теорий».</a:t>
            </a:r>
          </a:p>
          <a:p>
            <a:pPr indent="457200"/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Классическая социология и теория организации. К. Маркс, Э. Дюркгейм.</a:t>
            </a:r>
          </a:p>
          <a:p>
            <a:pPr indent="457200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Вклад А. Смита в развитие организационной науки.</a:t>
            </a:r>
          </a:p>
          <a:p>
            <a:pPr indent="457200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Классическая и административная концепции менеджмента и теория организации (Ф. Тейлор, А. Файоль).</a:t>
            </a:r>
          </a:p>
          <a:p>
            <a:pPr indent="457200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Теория рациональной бюрократии М. Вебера.</a:t>
            </a:r>
          </a:p>
          <a:p>
            <a:pPr indent="457200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Вклад школы человеческих отношений (Э.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Мэйо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Маслоу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Герцберг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МакГрегор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в развитие современной теории организации.</a:t>
            </a:r>
          </a:p>
          <a:p>
            <a:pPr indent="457200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Системный подход в теории организации (Л. фон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Берталанфи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Боулдинг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Н. Винер, Т. Парсонс).</a:t>
            </a:r>
          </a:p>
          <a:p>
            <a:pPr indent="457200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Классики и современные представители системного подхода в теории управления и организации: А.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Этциони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Селзник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Г. Саймон.</a:t>
            </a:r>
          </a:p>
        </p:txBody>
      </p:sp>
    </p:spTree>
    <p:extLst>
      <p:ext uri="{BB962C8B-B14F-4D97-AF65-F5344CB8AC3E}">
        <p14:creationId xmlns:p14="http://schemas.microsoft.com/office/powerpoint/2010/main" xmlns="" val="1764596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C4F80ED0-93D9-47D2-97D6-432904EAC7EB}"/>
              </a:ext>
            </a:extLst>
          </p:cNvPr>
          <p:cNvSpPr/>
          <p:nvPr/>
        </p:nvSpPr>
        <p:spPr>
          <a:xfrm>
            <a:off x="728133" y="1315072"/>
            <a:ext cx="89662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схема доклада</a:t>
            </a:r>
          </a:p>
          <a:p>
            <a:pPr algn="just"/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Краткий обзор школы (теории, концепции) (10–15 слайдов).</a:t>
            </a:r>
          </a:p>
          <a:p>
            <a:pPr algn="just"/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Положения, оказавшие влияние на формирование и развитие теории организации (1,5 страницы).</a:t>
            </a:r>
          </a:p>
          <a:p>
            <a:pPr algn="just"/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Что из рассматриваемой теории сохранило свое значение в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наше время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(0,5 страницы).</a:t>
            </a:r>
          </a:p>
        </p:txBody>
      </p:sp>
    </p:spTree>
    <p:extLst>
      <p:ext uri="{BB962C8B-B14F-4D97-AF65-F5344CB8AC3E}">
        <p14:creationId xmlns:p14="http://schemas.microsoft.com/office/powerpoint/2010/main" xmlns="" val="1094950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EE94F0BE-361B-4370-9C62-BB65649507E1}"/>
              </a:ext>
            </a:extLst>
          </p:cNvPr>
          <p:cNvSpPr/>
          <p:nvPr/>
        </p:nvSpPr>
        <p:spPr>
          <a:xfrm>
            <a:off x="804334" y="2603268"/>
            <a:ext cx="83227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28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тест по теме </a:t>
            </a:r>
          </a:p>
          <a:p>
            <a:pPr algn="ctr"/>
            <a:r>
              <a:rPr lang="ru-RU" sz="28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«Введение в теорию организации»</a:t>
            </a:r>
            <a:endParaRPr lang="ru-RU" sz="2800" b="0" i="0" u="sng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3933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0D2C1B36-9FA6-466C-8F8B-BF2A873389CC}"/>
              </a:ext>
            </a:extLst>
          </p:cNvPr>
          <p:cNvSpPr/>
          <p:nvPr/>
        </p:nvSpPr>
        <p:spPr>
          <a:xfrm>
            <a:off x="827314" y="419913"/>
            <a:ext cx="858665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 фундаментальной науке «Теория организации» выделяются следующие направления: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теория явлений;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теория объектов;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теория социальных организаций;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теория процессов.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F319AF6F-1D40-4EB2-A18D-6F2C86A94EF7}"/>
              </a:ext>
            </a:extLst>
          </p:cNvPr>
          <p:cNvSpPr/>
          <p:nvPr/>
        </p:nvSpPr>
        <p:spPr>
          <a:xfrm>
            <a:off x="827313" y="2228671"/>
            <a:ext cx="88304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Объектом исследования науки «Теория организации» является: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социально-экономические организации;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организационный опыт;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организационные отношения и процессы.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91A013F-9466-439F-A2A0-134AF04B2300}"/>
              </a:ext>
            </a:extLst>
          </p:cNvPr>
          <p:cNvSpPr/>
          <p:nvPr/>
        </p:nvSpPr>
        <p:spPr>
          <a:xfrm>
            <a:off x="827313" y="364744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Многоуровневый характер имеет: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предмет теории организации;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объект теории организации;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метод теории организации.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9B460B40-9B9B-4100-A6B5-6D2545B11420}"/>
              </a:ext>
            </a:extLst>
          </p:cNvPr>
          <p:cNvSpPr/>
          <p:nvPr/>
        </p:nvSpPr>
        <p:spPr>
          <a:xfrm>
            <a:off x="827313" y="5066211"/>
            <a:ext cx="802059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Объект теории организации: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носит материальный характер;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охватывает нематериальную сферу деятельности человека;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не носит материального характера;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не охватывает нематериальную сферу деятельности человека.</a:t>
            </a:r>
          </a:p>
        </p:txBody>
      </p:sp>
    </p:spTree>
    <p:extLst>
      <p:ext uri="{BB962C8B-B14F-4D97-AF65-F5344CB8AC3E}">
        <p14:creationId xmlns:p14="http://schemas.microsoft.com/office/powerpoint/2010/main" xmlns="" val="977069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D259633A-82B4-4E53-AB72-3E3E965AC12E}"/>
              </a:ext>
            </a:extLst>
          </p:cNvPr>
          <p:cNvSpPr/>
          <p:nvPr/>
        </p:nvSpPr>
        <p:spPr>
          <a:xfrm>
            <a:off x="592183" y="365986"/>
            <a:ext cx="788996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Основополагающими концептуальными положениями теории организации являются:</a:t>
            </a:r>
          </a:p>
          <a:p>
            <a:r>
              <a:rPr lang="ru-RU" dirty="0">
                <a:solidFill>
                  <a:srgbClr val="66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законы и принципы;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66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объект, предмет и метод; </a:t>
            </a:r>
          </a:p>
          <a:p>
            <a:r>
              <a:rPr lang="ru-RU" dirty="0">
                <a:solidFill>
                  <a:srgbClr val="66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парадигма и методы исследования.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60AE159-603C-48C4-BA93-2A219D6BD7AF}"/>
              </a:ext>
            </a:extLst>
          </p:cNvPr>
          <p:cNvSpPr/>
          <p:nvPr/>
        </p:nvSpPr>
        <p:spPr>
          <a:xfrm>
            <a:off x="592183" y="1910754"/>
            <a:ext cx="972747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Современная теория организации сформировалась на стыке областей научных знаний, среди которых ведущее место занимают:</a:t>
            </a:r>
          </a:p>
          <a:p>
            <a:r>
              <a:rPr lang="ru-RU" dirty="0">
                <a:solidFill>
                  <a:srgbClr val="66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теория управления;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66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кибернетика; </a:t>
            </a:r>
          </a:p>
          <a:p>
            <a:r>
              <a:rPr lang="ru-RU" dirty="0">
                <a:solidFill>
                  <a:srgbClr val="66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философия;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66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общая теория систем; </a:t>
            </a:r>
          </a:p>
          <a:p>
            <a:r>
              <a:rPr lang="ru-RU" dirty="0">
                <a:solidFill>
                  <a:srgbClr val="66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д) менеджмент.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C589B19F-266F-4046-9E2B-EF694113645B}"/>
              </a:ext>
            </a:extLst>
          </p:cNvPr>
          <p:cNvSpPr/>
          <p:nvPr/>
        </p:nvSpPr>
        <p:spPr>
          <a:xfrm>
            <a:off x="592182" y="4009519"/>
            <a:ext cx="870857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Организационная наука рассматривает триединую организацию: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персонала, производства, управления;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планирования, контроля, мотивации;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вещей, людей, идей;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привлечения, переработки ресурсов, производства продукции</a:t>
            </a:r>
          </a:p>
        </p:txBody>
      </p:sp>
    </p:spTree>
    <p:extLst>
      <p:ext uri="{BB962C8B-B14F-4D97-AF65-F5344CB8AC3E}">
        <p14:creationId xmlns:p14="http://schemas.microsoft.com/office/powerpoint/2010/main" xmlns="" val="3238221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27520DB2-5F6C-42BF-B6DE-42C0BF8F1CA1}"/>
              </a:ext>
            </a:extLst>
          </p:cNvPr>
          <p:cNvSpPr/>
          <p:nvPr/>
        </p:nvSpPr>
        <p:spPr>
          <a:xfrm>
            <a:off x="391885" y="308376"/>
            <a:ext cx="837764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К предмету теории организации не относятся: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связи и отношения структурных составляющих целостного объекта;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организационные процессы и действия при образовании, развитии и разрушении организационных систем;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организация и самоорганизация социальных систем;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принципы функционирования организационных систем.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47329559-44DF-4C00-B72A-AD9533BF339C}"/>
              </a:ext>
            </a:extLst>
          </p:cNvPr>
          <p:cNvSpPr/>
          <p:nvPr/>
        </p:nvSpPr>
        <p:spPr>
          <a:xfrm>
            <a:off x="391885" y="2136338"/>
            <a:ext cx="973618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К авторам, внесшим основной вклад в развитие классической теории организации, относятся: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Фредерик Уинслоу Тейлор;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Френк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Гилбрет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Анри Файоль;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Макс Вебер;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 Питер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Друкер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е) Дуглас Макгрегор;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ж) Фредерик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Герцберг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72FF73B2-54EE-498C-AA79-E8CBCA101BB2}"/>
              </a:ext>
            </a:extLst>
          </p:cNvPr>
          <p:cNvSpPr/>
          <p:nvPr/>
        </p:nvSpPr>
        <p:spPr>
          <a:xfrm>
            <a:off x="391885" y="4824999"/>
            <a:ext cx="84124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В какой период сформулированы принципы организации, критерии формирования организационных структур и на систематической основе стали проводиться исследования по теории организации: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с 1900–1920 гг.;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с 1920–1940 гг.;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с 1940–1960 гг.</a:t>
            </a:r>
          </a:p>
        </p:txBody>
      </p:sp>
    </p:spTree>
    <p:extLst>
      <p:ext uri="{BB962C8B-B14F-4D97-AF65-F5344CB8AC3E}">
        <p14:creationId xmlns:p14="http://schemas.microsoft.com/office/powerpoint/2010/main" xmlns="" val="497595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5EC1FF6A-4256-4DE3-9B56-790659A94C2A}"/>
              </a:ext>
            </a:extLst>
          </p:cNvPr>
          <p:cNvSpPr/>
          <p:nvPr/>
        </p:nvSpPr>
        <p:spPr>
          <a:xfrm>
            <a:off x="400594" y="188970"/>
            <a:ext cx="987551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Первый научный подход к анализу организаций и процессу управления ими приписывают: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Харрингтону Эмерсону – «Двенадцать принципов эффективности»;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Фредерику У. Тейлору – «Принципы научного управления»;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Анри Файолю – «Общее и практическое управление»;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Богданову А.А. –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Тектология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Всеобщая организационная наука»;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 Лютеру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Гьюлику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«Заметки о теории организации»;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е) Питеру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Друкеру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«Практика управления».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8FE235F5-DF14-49F0-857C-A9DBDCE48344}"/>
              </a:ext>
            </a:extLst>
          </p:cNvPr>
          <p:cNvSpPr/>
          <p:nvPr/>
        </p:nvSpPr>
        <p:spPr>
          <a:xfrm>
            <a:off x="400594" y="2497294"/>
            <a:ext cx="910916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Каким ученым дано целостное представление об организационной науке, сформулированы ее основные принципы и закономерности и объяснен механизм их проявления: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Ф. Тейлором;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А.А. Богдановым;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А. Файолем;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М. Вебером;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 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Берталанфи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е) Г. Саймоном.</a:t>
            </a:r>
          </a:p>
        </p:txBody>
      </p:sp>
    </p:spTree>
    <p:extLst>
      <p:ext uri="{BB962C8B-B14F-4D97-AF65-F5344CB8AC3E}">
        <p14:creationId xmlns:p14="http://schemas.microsoft.com/office/powerpoint/2010/main" xmlns="" val="1792299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190BD649-1289-4E91-AAC5-2C7802DC0D0E}"/>
              </a:ext>
            </a:extLst>
          </p:cNvPr>
          <p:cNvSpPr/>
          <p:nvPr/>
        </p:nvSpPr>
        <p:spPr>
          <a:xfrm>
            <a:off x="513806" y="289284"/>
            <a:ext cx="899595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Автором «бюрократической» модели организации является: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Ф. Тейлор;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А. Файоль;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М. Вебер;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Г. Саймон;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 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6E6BD5A-C886-4424-82CC-272021F5D4F3}"/>
              </a:ext>
            </a:extLst>
          </p:cNvPr>
          <p:cNvSpPr/>
          <p:nvPr/>
        </p:nvSpPr>
        <p:spPr>
          <a:xfrm>
            <a:off x="513806" y="2274838"/>
            <a:ext cx="875211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Автором теории административного поведения является: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Х. Эмерсон;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Г. Саймон;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Г.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Минтцберг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 П.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Дракер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3E86F6D5-6E2E-46B5-B659-CB2ADB0DBA33}"/>
              </a:ext>
            </a:extLst>
          </p:cNvPr>
          <p:cNvSpPr/>
          <p:nvPr/>
        </p:nvSpPr>
        <p:spPr>
          <a:xfrm>
            <a:off x="513806" y="4260392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Авторами организационной теории являются: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Т. Бернс и Г. Сталкер;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Т. Бернс и Г. Саймон;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П. Лоуренс и Дж.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Лорш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Гьюлик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Урвик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 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Урвик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П. Лоуренс.</a:t>
            </a:r>
          </a:p>
        </p:txBody>
      </p:sp>
    </p:spTree>
    <p:extLst>
      <p:ext uri="{BB962C8B-B14F-4D97-AF65-F5344CB8AC3E}">
        <p14:creationId xmlns:p14="http://schemas.microsoft.com/office/powerpoint/2010/main" xmlns="" val="966991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311D3EA-0CF4-41BD-9219-6ACBB635B788}"/>
              </a:ext>
            </a:extLst>
          </p:cNvPr>
          <p:cNvSpPr/>
          <p:nvPr/>
        </p:nvSpPr>
        <p:spPr>
          <a:xfrm>
            <a:off x="714103" y="771275"/>
            <a:ext cx="83689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Авторами, сформулировавшими признаки механистической и органической модели организации, являются: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Т. Бернс и Г. Сталкер;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Т. Бернс и Г. Саймон;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П. Лоуренс и Дж.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Лорш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Гьюлик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Урвик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Концепция «административного работника» принадлежит: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М. Веберу;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Лайкерту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Г. Саймону;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Ансоффу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Автором теории «организационного потенциала» является: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Лайкерт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Ансофф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К.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Вернерфельт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700155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158</TotalTime>
  <Words>567</Words>
  <Application>Microsoft Office PowerPoint</Application>
  <PresentationFormat>Произвольный</PresentationFormat>
  <Paragraphs>80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PGAU</dc:creator>
  <cp:lastModifiedBy>Владимир</cp:lastModifiedBy>
  <cp:revision>9</cp:revision>
  <dcterms:created xsi:type="dcterms:W3CDTF">2022-09-06T17:56:00Z</dcterms:created>
  <dcterms:modified xsi:type="dcterms:W3CDTF">2023-09-28T19:51:23Z</dcterms:modified>
</cp:coreProperties>
</file>