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3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1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3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7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7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F785-9EBF-4C3B-A38F-C38E534630D6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918E-9E43-4CB9-A60E-DFC091E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8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9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66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4"/>
            <a:ext cx="9184856" cy="68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93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4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User Windows</cp:lastModifiedBy>
  <cp:revision>7</cp:revision>
  <dcterms:created xsi:type="dcterms:W3CDTF">2021-10-16T01:52:14Z</dcterms:created>
  <dcterms:modified xsi:type="dcterms:W3CDTF">2021-10-16T02:04:51Z</dcterms:modified>
</cp:coreProperties>
</file>