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2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8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8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1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F92B-1685-4651-832D-EA94C9C1E2B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A013-E263-438A-A1C5-3066180D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D%D0%B1%D1%80%D0%B8%D0%B4%D0%B8%D0%BD%D0%B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641" y="325717"/>
            <a:ext cx="10747169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Связь подбора со способами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размножения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761" y="1828205"/>
            <a:ext cx="10759044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индивидуальный 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групповой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индивидуально-группо­вой 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семейно-групповой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3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79681" y="524885"/>
            <a:ext cx="3733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Типы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подбора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1806" y="2139929"/>
            <a:ext cx="3460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однородный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гомогенный) 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0630" y="2139929"/>
            <a:ext cx="50145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разнородный,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или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уравнительный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гетерогенный)</a:t>
            </a:r>
            <a:endParaRPr lang="ru-RU" sz="4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36170" y="1341912"/>
            <a:ext cx="1729749" cy="85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46421" y="1341912"/>
            <a:ext cx="1271746" cy="98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2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33" y="295769"/>
            <a:ext cx="10367158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Инбридинг.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766" y="2318197"/>
            <a:ext cx="10046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Инбридинг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(от англ. 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«внутри» и 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breeding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«разведение»)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скрещивание близкородственных форм в пределах одной популяции организмов (животных или растений).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4913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057" y="0"/>
            <a:ext cx="11625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применением инбридинга была создана знаменитая </a:t>
            </a:r>
            <a:r>
              <a:rPr lang="ru-RU" sz="40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орловская рысистая порода лошадей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b="1" dirty="0"/>
          </a:p>
        </p:txBody>
      </p:sp>
      <p:pic>
        <p:nvPicPr>
          <p:cNvPr id="6146" name="Picture 2" descr="http://funart.pro/uploads/posts/2021-10/1633779240_36-funart-pro-p-orlovskii-risak-poroda-loshadei-zhivotnie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00" y="1418441"/>
            <a:ext cx="7931255" cy="52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2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8137" y="6055111"/>
            <a:ext cx="6020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Лейстерская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порода овец</a:t>
            </a:r>
            <a:endParaRPr lang="ru-RU" sz="4000" b="1" dirty="0"/>
          </a:p>
        </p:txBody>
      </p:sp>
      <p:pic>
        <p:nvPicPr>
          <p:cNvPr id="7172" name="Picture 4" descr="https://webpulse.imgsmail.ru/imgpreview?fr=srchimg&amp;mb=webpulse&amp;key=pulse_cabinet-file-de37b675-4e0c-4c90-b074-6a9ee2867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81" y="142504"/>
            <a:ext cx="6981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4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andcent.ru/uploads/posts/2017-11/1510914426_shorthorn-cattl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3" y="154379"/>
            <a:ext cx="8700932" cy="57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62616" y="5876522"/>
            <a:ext cx="5362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Шортгорнская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порода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5655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5811" y="6046909"/>
            <a:ext cx="6457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бердин-ангусская порода </a:t>
            </a:r>
            <a:endParaRPr lang="ru-RU" sz="4000" b="1" dirty="0"/>
          </a:p>
        </p:txBody>
      </p:sp>
      <p:pic>
        <p:nvPicPr>
          <p:cNvPr id="9218" name="Picture 2" descr="https://laplaya-rus.ru/wp-content/uploads/7/a/7/7a7f2e9d34252a31ef110ff1eadeeea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20" y="265198"/>
            <a:ext cx="8672567" cy="57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0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groprofi.pro/wp-content/uploads/2020/09/santa-ger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9" y="130628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4595" y="6106285"/>
            <a:ext cx="3554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анта-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гертруда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3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0527" y="334879"/>
            <a:ext cx="5333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Инбредная депрессия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6276" y="2393315"/>
            <a:ext cx="10474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жизнеспособности особей, возникающее в результате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Инбридинг"/>
              </a:rPr>
              <a:t>инбридинга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0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015" y="0"/>
            <a:ext cx="10438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Степень инбридинга животных определяют по </a:t>
            </a:r>
            <a:r>
              <a:rPr lang="ru-RU" sz="4000" b="1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родословной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468" y="1697154"/>
            <a:ext cx="10923503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степени инбридинга: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987" y="2789336"/>
            <a:ext cx="11855533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Кровосмешение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І-ІІ -1 степень прямые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ІІ-І -1 степень прямые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ІІІ- І -1 степень прямые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І- ІІІ -2 степень прямые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ІІ- ІI -2 степень боковые родственники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3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382" y="587495"/>
            <a:ext cx="1132905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Близкое родство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ІІІ- I -3 степень боковые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III -3 степень боковые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III- III -4 степень боковые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 IV -3 степень прямые родственники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selhoze.ru/wp-content/uploads/2020/01/byki-holmogorskoj-porody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1" y="247405"/>
            <a:ext cx="8404966" cy="56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16149" y="461161"/>
            <a:ext cx="33193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Сатурн Х-102</a:t>
            </a:r>
          </a:p>
          <a:p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Рекорд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Х-80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1557" y="5750871"/>
            <a:ext cx="5209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Холмогорская порода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21147" y="3987417"/>
            <a:ext cx="3864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Холмогорец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Х-70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96737" y="5045356"/>
            <a:ext cx="3903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Васька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Х-98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1667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10" y="569942"/>
            <a:ext cx="110559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Умеренное родство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IV- III -5 степень боковые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III- IV -5 степень боковые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IV- IV -6 степень боковые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 V -5 степень прямые родственники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I-VI -6 степень прямые родственники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14" y="256545"/>
            <a:ext cx="10735293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Наихудшие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получались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подборе к курам любой линии петухов той же линии.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Наилучшая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сочетаемость выявлена при подборе к курам линий F петухов линии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Петухами,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оставлявшими в среднем наилучшее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потомство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спаривании с курами всех линий, оказались петухи линии Е.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19xSefwC2a5hsU_cpor7Bg&amp;fn=w_6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0"/>
          <a:stretch/>
        </p:blipFill>
        <p:spPr bwMode="auto">
          <a:xfrm>
            <a:off x="142503" y="201881"/>
            <a:ext cx="7635546" cy="59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889" y="6130543"/>
            <a:ext cx="6740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Орловский рысак Бубенчик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93685" y="374511"/>
            <a:ext cx="3621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рысак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Вальс, </a:t>
            </a:r>
          </a:p>
          <a:p>
            <a:r>
              <a:rPr lang="ru-RU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Ворган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Верхогляд,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Галл,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Ветер, 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кобыла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Капитанша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814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897" y="122051"/>
            <a:ext cx="10877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Племенное хозяйство «Холмогоры» (Архангельская область)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96978" y="1634568"/>
            <a:ext cx="422122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ык 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Дебет СХ-0590</a:t>
            </a:r>
          </a:p>
          <a:p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Золотой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СХ-0592 </a:t>
            </a:r>
            <a:endParaRPr lang="ru-RU" sz="4000" b="1" dirty="0"/>
          </a:p>
        </p:txBody>
      </p:sp>
      <p:pic>
        <p:nvPicPr>
          <p:cNvPr id="3074" name="Picture 2" descr="http://sznii.vscc.ac.ru/uploads/activity_files/2022/04/201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7" y="1819234"/>
            <a:ext cx="6989085" cy="46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2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2453" y="812085"/>
            <a:ext cx="5797100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Возрастной подбор.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anumis.ru/global/images/photos/0209/huge/157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5679" r="24500" b="4056"/>
          <a:stretch/>
        </p:blipFill>
        <p:spPr bwMode="auto">
          <a:xfrm>
            <a:off x="366320" y="237507"/>
            <a:ext cx="6355114" cy="58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417" y="6068290"/>
            <a:ext cx="652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Орловский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рысак Крепыш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15766" y="465508"/>
            <a:ext cx="44479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Жеребец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Крепыш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Громадного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Кокетки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1506" y="3141023"/>
            <a:ext cx="44966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истанция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1600 м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мин 08,6 с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1315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e9/23/28/e923282f26737e463f35a55578deb42a--th-century-the-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5" y="138738"/>
            <a:ext cx="7151872" cy="59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6517" y="6068290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Орловский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рысак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4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2795" y="5879428"/>
            <a:ext cx="9219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Каракульская порода овец</a:t>
            </a:r>
            <a:endParaRPr lang="ru-RU" sz="4000" b="1" dirty="0"/>
          </a:p>
        </p:txBody>
      </p:sp>
      <p:pic>
        <p:nvPicPr>
          <p:cNvPr id="5122" name="Picture 2" descr="http://yujanka.kz/wp-content/uploads/2019/03/dsc_0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32" y="0"/>
            <a:ext cx="9905630" cy="57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30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327</Words>
  <Application>Microsoft Office PowerPoint</Application>
  <PresentationFormat>Широкоэкранный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2023-04-26T12:03:58Z</dcterms:created>
  <dcterms:modified xsi:type="dcterms:W3CDTF">2023-04-26T13:52:09Z</dcterms:modified>
</cp:coreProperties>
</file>