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A9C9-4AEF-4C5C-B257-E920E9F42F2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FDF8-054C-4E9A-906F-89E39151A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29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A9C9-4AEF-4C5C-B257-E920E9F42F2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FDF8-054C-4E9A-906F-89E39151A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5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A9C9-4AEF-4C5C-B257-E920E9F42F2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FDF8-054C-4E9A-906F-89E39151A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2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A9C9-4AEF-4C5C-B257-E920E9F42F2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FDF8-054C-4E9A-906F-89E39151A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09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A9C9-4AEF-4C5C-B257-E920E9F42F2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FDF8-054C-4E9A-906F-89E39151A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42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A9C9-4AEF-4C5C-B257-E920E9F42F2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FDF8-054C-4E9A-906F-89E39151A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96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A9C9-4AEF-4C5C-B257-E920E9F42F2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FDF8-054C-4E9A-906F-89E39151A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86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A9C9-4AEF-4C5C-B257-E920E9F42F2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FDF8-054C-4E9A-906F-89E39151A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55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A9C9-4AEF-4C5C-B257-E920E9F42F2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FDF8-054C-4E9A-906F-89E39151A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66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A9C9-4AEF-4C5C-B257-E920E9F42F2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FDF8-054C-4E9A-906F-89E39151A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3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A9C9-4AEF-4C5C-B257-E920E9F42F2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FDF8-054C-4E9A-906F-89E39151A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5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CA9C9-4AEF-4C5C-B257-E920E9F42F2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4FDF8-054C-4E9A-906F-89E39151A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04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0%D1%82%D0%B8%D0%BD%D1%81%D0%BA%D0%B8%D0%B9_%D1%8F%D0%B7%D1%8B%D0%B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B%D0%BE%D1%88%D0%B0%D0%B4%D1%8C_%D0%B4%D0%BE%D0%BC%D0%B0%D1%88%D0%BD%D1%8F%D1%8F" TargetMode="External"/><Relationship Id="rId4" Type="http://schemas.openxmlformats.org/officeDocument/2006/relationships/hyperlink" Target="https://ru.wikipedia.org/wiki/%D0%94%D0%BE%D0%BC%D0%B0%D1%88%D0%BD%D0%B8%D0%B9_%D0%BE%D1%81%D1%91%D0%B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7512" y="380977"/>
            <a:ext cx="11388436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Теоретические основы подбора животных. 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Основные принципы подбора.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Связь подбора со способами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размножения. 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Возрастной подбор. 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Подбор гомогенный и гетерогенный. 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Инбридинг.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9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5694" y="156749"/>
            <a:ext cx="7562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Работа селекционера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С.П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Бестужева</a:t>
            </a:r>
            <a:endParaRPr lang="ru-RU" sz="3200" b="1" dirty="0"/>
          </a:p>
        </p:txBody>
      </p:sp>
      <p:pic>
        <p:nvPicPr>
          <p:cNvPr id="6146" name="Picture 2" descr="https://whoispro.ru/wp-content/uploads/b/b/c/bbc55e07cc78159de9c1a77c069161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9" y="741524"/>
            <a:ext cx="10547422" cy="527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63195" y="6098363"/>
            <a:ext cx="4248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Бестужевская</a:t>
            </a:r>
            <a:r>
              <a:rPr lang="ru-RU" sz="3200" b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порода 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4394" y="498169"/>
            <a:ext cx="942900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П.Н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Кулешов, 1947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М.Ф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Иванов, 1949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Е.А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Богданов, 1977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Д.А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Кисловский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1965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Н.А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Кравченко, 1957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29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91345" y="206443"/>
            <a:ext cx="8203271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Основные принципы подбора.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6886" y="1230551"/>
            <a:ext cx="11412187" cy="5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целенаправленность;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превосходство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производителя над матками, с которыми его спаривают;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максимальное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лучших производителей;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сохранение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приплоде достоинств родителей при помощи гомогенного подбора;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нахождение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использование лучших сочетаний; предотвращение родства между спариваемыми животными или регулирование его степени и направленности;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разведение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линиям и семействам.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45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uchotezvous.ru/images/joomgallery/originals/_26/__33/__303/animalhybrids2_1_20150829_1170333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86" y="254335"/>
            <a:ext cx="4762005" cy="645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24945" y="564516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 (</a:t>
            </a:r>
            <a:r>
              <a:rPr lang="ru-RU" sz="4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Латинский язык"/>
              </a:rPr>
              <a:t>лат.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la-Latn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mūlus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 — результат скрещивания </a:t>
            </a:r>
            <a:r>
              <a:rPr lang="ru-RU" sz="4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Домашний осёл"/>
              </a:rPr>
              <a:t>осла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Лошадь домашняя"/>
              </a:rPr>
              <a:t>кобылы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oykon.ru/wp-content/uploads/2013/05/Gunter-poziru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4" y="118752"/>
            <a:ext cx="7604211" cy="550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05885" y="118752"/>
            <a:ext cx="290945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Гунтер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— полукровная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лошадь создается скрещиванием жеребцов чистокровной верховой породы с крупными кобылами тяжелых пород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3762" y="5891588"/>
            <a:ext cx="9939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Гунтер</a:t>
            </a:r>
            <a:r>
              <a:rPr lang="ru-RU" sz="36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600" dirty="0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Английский язык"/>
              </a:rPr>
              <a:t>англ.</a:t>
            </a:r>
            <a:r>
              <a:rPr lang="ru-RU" sz="36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i="1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hunters</a:t>
            </a:r>
            <a:r>
              <a:rPr lang="ru-RU" sz="36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охотничья лошадь)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90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61/c8/e7/61c8e7a10e1d5e88515175d1e95f0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46" y="163287"/>
            <a:ext cx="9057987" cy="60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17528" y="6209049"/>
            <a:ext cx="4243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Шайр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36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Фалабелла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84547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1063" y="728959"/>
            <a:ext cx="11166134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Теоретические основы подбора животных. 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0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92876" y="477383"/>
            <a:ext cx="1876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Подбор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8004" y="2728933"/>
            <a:ext cx="4221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индивидуальный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19333" y="2728933"/>
            <a:ext cx="26110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групповой</a:t>
            </a:r>
            <a:endParaRPr lang="ru-RU" sz="40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313216" y="1185269"/>
            <a:ext cx="1900052" cy="1543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869672" y="1185269"/>
            <a:ext cx="1621185" cy="1676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22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atic.anumis.ru/global/images/photos/0209/huge/15737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t="5679" r="24500" b="4056"/>
          <a:stretch/>
        </p:blipFill>
        <p:spPr bwMode="auto">
          <a:xfrm>
            <a:off x="2551380" y="237507"/>
            <a:ext cx="6355114" cy="580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65928" y="6044540"/>
            <a:ext cx="6526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Орловский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рысак Крепыш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276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8560" y="469513"/>
            <a:ext cx="91004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Английские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заводчики-селекционеры </a:t>
            </a:r>
            <a:endParaRPr lang="ru-RU" sz="4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40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Беквелл</a:t>
            </a:r>
            <a:endParaRPr lang="ru-RU" sz="4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братья </a:t>
            </a:r>
            <a:r>
              <a:rPr lang="ru-RU" sz="40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Коллинги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Х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Уотсон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81677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dzeninfra.ru/get-zen_doc/3323369/pub_5f4c9e1278027b379323fb80_5f4c9e449d1beb3aa2c3cf8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90" y="182382"/>
            <a:ext cx="9317388" cy="583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8680" y="6021279"/>
            <a:ext cx="5490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Шортгорнская порода</a:t>
            </a:r>
            <a:r>
              <a:rPr lang="ru-RU" sz="4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8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unart.pro/uploads/posts/2021-07/thumbs/1626411730_4-funart-pro-p-gerefordskaya-poroda-korov-zhivotnie-kras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8" y="166254"/>
            <a:ext cx="8818624" cy="58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87089" y="6045337"/>
            <a:ext cx="5268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Герефордская порода</a:t>
            </a:r>
            <a:r>
              <a:rPr lang="ru-RU" sz="4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9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rasivosti.pro/uploads/posts/2022-09/1662779242_24-krasivosti-pro-p-bik-aberdin-angus-instagram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67" y="55980"/>
            <a:ext cx="9291308" cy="619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63347" y="6150114"/>
            <a:ext cx="6361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Аберди́н-ангу́сская</a:t>
            </a:r>
            <a:r>
              <a:rPr lang="ru-RU" sz="4000" b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поро́да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1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prokoni.ru/forum/attachments/nennks2utj8-jpg.201919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9" y="271828"/>
            <a:ext cx="6796768" cy="58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449" y="6043236"/>
            <a:ext cx="9605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Орловский </a:t>
            </a:r>
            <a:r>
              <a:rPr lang="ru-RU" sz="4000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рысак (орловская рысистая)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8605" y="320036"/>
            <a:ext cx="45320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Работы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селекционеров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А.Г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Орлова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В.И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Шишкина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28860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226</Words>
  <Application>Microsoft Office PowerPoint</Application>
  <PresentationFormat>Широкоэкранный</PresentationFormat>
  <Paragraphs>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2023-04-18T05:38:35Z</dcterms:created>
  <dcterms:modified xsi:type="dcterms:W3CDTF">2023-04-26T12:20:09Z</dcterms:modified>
</cp:coreProperties>
</file>