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63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21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94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9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2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45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66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95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63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35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00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B9F70-F2D6-41EE-AE1E-21A5059D8138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76720-FF56-4E45-B4E5-599E3EBF6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35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863" y="622081"/>
            <a:ext cx="10801803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Отбор производителей по качеству потомства.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4736" y="1902561"/>
            <a:ext cx="102636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Сущность отбора заключается в выявлении в стаде лучших по наследственным и продуктивным качествам животных, отвечающих определенным требованиям, и использование их для воспроизводства стада.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8683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6794" y="2092427"/>
            <a:ext cx="6813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Оценка по качеству потомства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395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2023-02-03T09:56:00Z</dcterms:created>
  <dcterms:modified xsi:type="dcterms:W3CDTF">2023-02-03T10:09:02Z</dcterms:modified>
</cp:coreProperties>
</file>