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6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5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7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4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9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1BD-EDBB-4244-B345-9B7E4E48AF9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1865-E752-4327-A400-CF89F282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23071" y="562704"/>
            <a:ext cx="4363374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Бонитировка.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9403" y="2012014"/>
            <a:ext cx="10592789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Бонитировка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определение продуктивных и племенных качеств животных путем оценки их по комплексу признаков.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3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6899" y="651647"/>
            <a:ext cx="10818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Число классов и их наименование неодинаково для овец разного продуктивного направления и определяется специальными инструкциями. 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82213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6899" y="450668"/>
            <a:ext cx="10842171" cy="457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животных разбивают на следующие группы: </a:t>
            </a: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племенное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ядро,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группа,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ремонтный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молодняк;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молодняк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реализации,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откормочные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выбракованные животные.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6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6275" y="719032"/>
            <a:ext cx="106759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Бонитировку </a:t>
            </a: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животных </a:t>
            </a:r>
            <a:r>
              <a:rPr lang="ru-RU" sz="4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проводит комиссия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Состав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зоотехники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ветеринарные специалисты</a:t>
            </a:r>
          </a:p>
          <a:p>
            <a:r>
              <a:rPr lang="ru-RU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завфермами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ригадиры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опытные животноводы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341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399" y="367022"/>
            <a:ext cx="10402785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Бонитировка молочных и мясо-молочных </a:t>
            </a:r>
            <a:r>
              <a:rPr lang="ru-RU" sz="4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 </a:t>
            </a: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крупного рогатого скота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9179" y="2646701"/>
            <a:ext cx="117328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Ремонтных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бычков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бонитируют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по достижении ими случного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возраста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оров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окончании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лактации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елок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 10-месячного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возраста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0382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4390" y="667527"/>
            <a:ext cx="114834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Животных оценивают </a:t>
            </a:r>
          </a:p>
          <a:p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по экстерьеру и конституции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по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развитию 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продуктивности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 породности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продуктивным качествам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потомства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производителей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маток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по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воспроизводительной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способности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9362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883" y="629318"/>
            <a:ext cx="10925298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 классифицируют по комплексу признаков: </a:t>
            </a:r>
            <a:endParaRPr 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молочную продуктивность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экстерьер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скорость молокоотдачи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массу </a:t>
            </a: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Максимальная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баллов не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превышать 100.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6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5646" y="444471"/>
            <a:ext cx="10426535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Молодняк оценивают по 50-балльной шкале: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экстерьер и типичность </a:t>
            </a: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генотип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4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636" y="493400"/>
            <a:ext cx="114953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Хряков и свиноматок оценивают по </a:t>
            </a: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100-балльной 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шкале </a:t>
            </a:r>
            <a:endParaRPr lang="ru-RU" sz="36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90 баллов и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более баллов – класс элита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85-89 баллов -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класс</a:t>
            </a: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80-84 балла – 2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5122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0655" y="459466"/>
            <a:ext cx="10379034" cy="221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овец существует </a:t>
            </a:r>
            <a:endParaRPr lang="ru-RU" sz="44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классная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4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индивидуальная бонитировка</a:t>
            </a:r>
            <a:r>
              <a:rPr lang="ru-RU" sz="4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4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1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6893" y="715565"/>
            <a:ext cx="10842171" cy="598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породных особенностей и уровня продуктивности овец делят на </a:t>
            </a:r>
            <a:r>
              <a:rPr lang="ru-RU" sz="4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классы:</a:t>
            </a:r>
            <a:endParaRPr lang="ru-RU" sz="40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элита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Животные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ослабленной конституцией с пороками в экстерьере, с неудовлетворительной шерстной продукцией подлежат выбраковке.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62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238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2023-02-03T09:12:15Z</dcterms:created>
  <dcterms:modified xsi:type="dcterms:W3CDTF">2023-02-03T09:55:36Z</dcterms:modified>
</cp:coreProperties>
</file>