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AB1BD-EDBB-4244-B345-9B7E4E48AF95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1865-E752-4327-A400-CF89F282F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76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AB1BD-EDBB-4244-B345-9B7E4E48AF95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1865-E752-4327-A400-CF89F282F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8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AB1BD-EDBB-4244-B345-9B7E4E48AF95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1865-E752-4327-A400-CF89F282F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252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AB1BD-EDBB-4244-B345-9B7E4E48AF95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1865-E752-4327-A400-CF89F282F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70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AB1BD-EDBB-4244-B345-9B7E4E48AF95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1865-E752-4327-A400-CF89F282F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06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AB1BD-EDBB-4244-B345-9B7E4E48AF95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1865-E752-4327-A400-CF89F282F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849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AB1BD-EDBB-4244-B345-9B7E4E48AF95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1865-E752-4327-A400-CF89F282F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6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AB1BD-EDBB-4244-B345-9B7E4E48AF95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1865-E752-4327-A400-CF89F282F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27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AB1BD-EDBB-4244-B345-9B7E4E48AF95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1865-E752-4327-A400-CF89F282F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767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AB1BD-EDBB-4244-B345-9B7E4E48AF95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1865-E752-4327-A400-CF89F282F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690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AB1BD-EDBB-4244-B345-9B7E4E48AF95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1865-E752-4327-A400-CF89F282F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0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AB1BD-EDBB-4244-B345-9B7E4E48AF95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21865-E752-4327-A400-CF89F282F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87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23071" y="562704"/>
            <a:ext cx="4363374" cy="7184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Бонитировка.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09403" y="2012014"/>
            <a:ext cx="10592789" cy="1870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3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Бонитировка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определение продуктивных и племенных качеств животных путем оценки их по комплексу признаков.</a:t>
            </a:r>
            <a:endParaRPr lang="ru-RU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035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6899" y="651647"/>
            <a:ext cx="108184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Число классов и их наименование неодинаково для овец разного продуктивного направления и определяется специальными инструкциями. </a:t>
            </a:r>
            <a:endParaRPr lang="ru-RU" sz="4000" b="1" i="1" dirty="0"/>
          </a:p>
        </p:txBody>
      </p:sp>
    </p:spTree>
    <p:extLst>
      <p:ext uri="{BB962C8B-B14F-4D97-AF65-F5344CB8AC3E}">
        <p14:creationId xmlns:p14="http://schemas.microsoft.com/office/powerpoint/2010/main" val="3822137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6899" y="450668"/>
            <a:ext cx="10842171" cy="4571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Всех животных разбивают на следующие группы: </a:t>
            </a:r>
            <a:endParaRPr lang="ru-RU" sz="32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племенное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ядро,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производственная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группа, </a:t>
            </a:r>
            <a:endParaRPr lang="ru-RU" sz="4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ремонтный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молодняк; </a:t>
            </a:r>
            <a:endParaRPr lang="ru-RU" sz="4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молодняк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реализации, </a:t>
            </a:r>
            <a:endParaRPr lang="ru-RU" sz="4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откормочные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выбракованные животные.</a:t>
            </a:r>
            <a:endParaRPr lang="ru-RU" sz="4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861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6275" y="719032"/>
            <a:ext cx="1067591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Бонитировку </a:t>
            </a:r>
            <a:r>
              <a:rPr lang="ru-RU" sz="4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животных </a:t>
            </a:r>
            <a:r>
              <a:rPr lang="ru-RU" sz="4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проводит комиссия</a:t>
            </a:r>
          </a:p>
          <a:p>
            <a:r>
              <a:rPr lang="ru-RU" sz="40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Состав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зоотехники</a:t>
            </a:r>
          </a:p>
          <a:p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ветеринарные специалисты</a:t>
            </a:r>
          </a:p>
          <a:p>
            <a:r>
              <a:rPr lang="ru-RU" sz="4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завфермами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б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ригадиры</a:t>
            </a:r>
          </a:p>
          <a:p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опытные животноводы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153417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4399" y="367022"/>
            <a:ext cx="10402785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4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Бонитировка молочных и мясо-молочных </a:t>
            </a:r>
            <a:r>
              <a:rPr lang="ru-RU" sz="40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пород </a:t>
            </a:r>
            <a:r>
              <a:rPr lang="ru-RU" sz="4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крупного рогатого скота</a:t>
            </a:r>
            <a:endParaRPr lang="ru-RU" sz="4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9179" y="2646701"/>
            <a:ext cx="1173282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Ремонтных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бычков </a:t>
            </a:r>
            <a:r>
              <a:rPr lang="ru-RU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бонитируют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по достижении ими случного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возраста</a:t>
            </a:r>
          </a:p>
          <a:p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оров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по окончании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лактации</a:t>
            </a:r>
          </a:p>
          <a:p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Т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елок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с 10-месячного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возраста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803828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4390" y="667527"/>
            <a:ext cx="1148343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Животных оценивают </a:t>
            </a:r>
          </a:p>
          <a:p>
            <a:endParaRPr lang="ru-RU" sz="4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1. по экстерьеру и конституции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2. по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развитию и 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продуктивности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3.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 породности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и продуктивным качествам 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потомства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4. производителей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и маток 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по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воспроизводительной 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способности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493620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6883" y="629318"/>
            <a:ext cx="10925298" cy="3780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Коров классифицируют по комплексу признаков: </a:t>
            </a:r>
            <a:endParaRPr lang="ru-RU" sz="32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молочную продуктивность </a:t>
            </a:r>
            <a:endParaRPr lang="ru-RU" sz="3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экстерьер </a:t>
            </a:r>
            <a:endParaRPr lang="ru-RU" sz="3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скорость молокоотдачи </a:t>
            </a:r>
            <a:endParaRPr lang="ru-RU" sz="3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генотип </a:t>
            </a:r>
            <a:endParaRPr lang="ru-RU" sz="3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массу </a:t>
            </a:r>
            <a:endParaRPr lang="ru-RU" sz="3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Максимальная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сумма 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баллов не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может превышать 100.</a:t>
            </a:r>
            <a:endParaRPr lang="ru-RU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965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95646" y="444471"/>
            <a:ext cx="10426535" cy="2463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3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Молодняк оценивают по 50-балльной шкале: </a:t>
            </a:r>
            <a:endParaRPr lang="ru-RU" sz="36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</a:t>
            </a:r>
            <a:endParaRPr lang="ru-RU" sz="3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экстерьер и типичность </a:t>
            </a:r>
            <a:endParaRPr lang="ru-RU" sz="3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генотип</a:t>
            </a:r>
            <a:endParaRPr lang="ru-RU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645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636" y="493400"/>
            <a:ext cx="1149531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Хряков и свиноматок оценивают по </a:t>
            </a:r>
            <a:r>
              <a:rPr lang="ru-RU" sz="36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100-балльной </a:t>
            </a:r>
            <a:r>
              <a:rPr lang="ru-RU" sz="36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шкале </a:t>
            </a:r>
            <a:endParaRPr lang="ru-RU" sz="3600" b="1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90 баллов и 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более баллов – класс элита</a:t>
            </a:r>
          </a:p>
          <a:p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85-89 баллов - 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 класс</a:t>
            </a:r>
          </a:p>
          <a:p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80-84 балла – 2 класс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51225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80655" y="459466"/>
            <a:ext cx="10379034" cy="2217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4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овец существует </a:t>
            </a:r>
            <a:endParaRPr lang="ru-RU" sz="44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44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классная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44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4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индивидуальная бонитировка</a:t>
            </a:r>
            <a:r>
              <a:rPr lang="ru-RU" sz="44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400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212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76893" y="715565"/>
            <a:ext cx="10842171" cy="598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4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зависимости от породных особенностей и уровня продуктивности овец делят на </a:t>
            </a:r>
            <a:r>
              <a:rPr lang="ru-RU" sz="40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классы:</a:t>
            </a:r>
            <a:endParaRPr lang="ru-RU" sz="4000" b="1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 элита </a:t>
            </a:r>
            <a:endParaRPr lang="ru-RU" sz="4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 </a:t>
            </a:r>
            <a:endParaRPr lang="ru-RU" sz="4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 </a:t>
            </a:r>
            <a:endParaRPr lang="ru-RU" sz="4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Животные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ослабленной конституцией с пороками в экстерьере, с неудовлетворительной шерстной продукцией подлежат выбраковке.</a:t>
            </a:r>
            <a:endParaRPr lang="ru-RU" sz="4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7628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238</Words>
  <Application>Microsoft Office PowerPoint</Application>
  <PresentationFormat>Широкоэкранный</PresentationFormat>
  <Paragraphs>50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5</cp:revision>
  <dcterms:created xsi:type="dcterms:W3CDTF">2023-02-03T09:12:15Z</dcterms:created>
  <dcterms:modified xsi:type="dcterms:W3CDTF">2023-02-03T09:55:36Z</dcterms:modified>
</cp:coreProperties>
</file>