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4B3B-5FDB-4D78-B08A-692940186702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CB1AA-F4C6-4B1E-8123-A307AD77F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941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4B3B-5FDB-4D78-B08A-692940186702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CB1AA-F4C6-4B1E-8123-A307AD77F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81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4B3B-5FDB-4D78-B08A-692940186702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CB1AA-F4C6-4B1E-8123-A307AD77F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045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4B3B-5FDB-4D78-B08A-692940186702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CB1AA-F4C6-4B1E-8123-A307AD77F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4B3B-5FDB-4D78-B08A-692940186702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CB1AA-F4C6-4B1E-8123-A307AD77F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723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4B3B-5FDB-4D78-B08A-692940186702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CB1AA-F4C6-4B1E-8123-A307AD77F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141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4B3B-5FDB-4D78-B08A-692940186702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CB1AA-F4C6-4B1E-8123-A307AD77F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16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4B3B-5FDB-4D78-B08A-692940186702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CB1AA-F4C6-4B1E-8123-A307AD77F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04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4B3B-5FDB-4D78-B08A-692940186702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CB1AA-F4C6-4B1E-8123-A307AD77F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85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4B3B-5FDB-4D78-B08A-692940186702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CB1AA-F4C6-4B1E-8123-A307AD77F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723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4B3B-5FDB-4D78-B08A-692940186702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CB1AA-F4C6-4B1E-8123-A307AD77F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63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04B3B-5FDB-4D78-B08A-692940186702}" type="datetimeFigureOut">
              <a:rPr lang="ru-RU" smtClean="0"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CB1AA-F4C6-4B1E-8123-A307AD77F8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78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62865" y="954590"/>
            <a:ext cx="7585025" cy="6558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Отбор по генотипу и фенотипу.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6888" y="2433329"/>
            <a:ext cx="10984676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Оценку и отбор животных проводят по фенотипу и генотипу.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054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07523" y="966984"/>
            <a:ext cx="10379033" cy="2463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по фенотипу </a:t>
            </a:r>
            <a:endParaRPr lang="ru-RU" sz="36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оценка по индивидуальному развитию, конституции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экстерьеру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интерьеру и продуктивности животных. </a:t>
            </a:r>
            <a:endParaRPr lang="ru-RU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801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6260" y="683269"/>
            <a:ext cx="1183574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Оценка </a:t>
            </a: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по генотипу </a:t>
            </a:r>
            <a:endParaRPr lang="ru-RU" sz="3600" b="1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3600" b="1" i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родословным, </a:t>
            </a:r>
            <a:endParaRPr lang="ru-RU" sz="36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боковым родственникам 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качеству потомства.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51892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3143" y="752273"/>
            <a:ext cx="10474037" cy="5601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крупных, малоплодных и медленно растущих животных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Н.А. Кравченко предлагает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схему последовательности их оценок:</a:t>
            </a:r>
            <a:endParaRPr lang="ru-RU" sz="2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по родословной (оценка генотипа животного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2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по характеру его индивидуального развития (оценка по фенотипу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sz="2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по боковым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родственникам;</a:t>
            </a:r>
            <a:endParaRPr lang="ru-RU" sz="2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по продуктивности первородящих маток (предварительная оценка по фенотипу).;</a:t>
            </a:r>
            <a:endParaRPr lang="ru-RU" sz="2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по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продуктивности в более старшем возрасте (уточняющая оценка по фенотипу);</a:t>
            </a:r>
            <a:endParaRPr lang="ru-RU" sz="2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по качеству потомства (оценка по генотипу).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6811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128</Words>
  <Application>Microsoft Office PowerPoint</Application>
  <PresentationFormat>Широкоэкранный</PresentationFormat>
  <Paragraphs>16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</cp:revision>
  <dcterms:created xsi:type="dcterms:W3CDTF">2023-02-03T07:54:12Z</dcterms:created>
  <dcterms:modified xsi:type="dcterms:W3CDTF">2023-02-03T08:00:49Z</dcterms:modified>
</cp:coreProperties>
</file>