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7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7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3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0972-ADDB-41A5-8338-962C17612622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5D49-9187-4B47-8ECA-9FBAC380B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891" y="629838"/>
            <a:ext cx="11186556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36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Классификация форм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отбора.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Отбор по генотипу и фенотипу.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Бонитировка.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Отбор производителей по качеству потомства.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5636" y="736717"/>
            <a:ext cx="11174681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определении 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эффективности отбора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учитывают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основные показатели: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наследуемость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селекционный дифференциал,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интервал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поколениями,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лучших животных,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признаков, по которым ведется отбор,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генетической и фенотипической изменчивости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признаков,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коррелятивные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признаков между собой.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1952" y="322820"/>
            <a:ext cx="9417133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отбора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149" y="1725026"/>
            <a:ext cx="520337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происхождению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качеству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потомства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0" y="1635327"/>
            <a:ext cx="539139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индивидуальным свойствам (продуктивность, экстерьер, конституция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31969" y="967933"/>
            <a:ext cx="1056904" cy="75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7570519" y="967933"/>
            <a:ext cx="670956" cy="75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5" y="420720"/>
            <a:ext cx="1065216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отбора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те хозяйственные качества, ради которых разводят тот или ной вид животных (молочность,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мясность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качество смушков и др.) 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8150" y="370644"/>
            <a:ext cx="999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отбора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количественные и качественные критерии, по которым можно судить о развитии того или иного признака отбора (количество молока, содержание жира и белка в молоке, толщина шпика и др.)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0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6270" y="783176"/>
            <a:ext cx="10248405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показателям отбора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экстерьер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интерьер,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генотип,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боковых родственниках,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потомства.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139" y="952397"/>
            <a:ext cx="104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Отбор животных производят по комплексу признаков.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13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962" y="311129"/>
            <a:ext cx="580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Оценка по происхождению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573" y="1221895"/>
            <a:ext cx="219258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Пробанд*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ozlib.com/htm/img/18/20062/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2" y="1752489"/>
            <a:ext cx="8431480" cy="4006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2503" y="6023373"/>
            <a:ext cx="11756571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Пробанд — животное, на которое составлена родословная.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066" y="71440"/>
            <a:ext cx="2489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т б о р</a:t>
            </a:r>
            <a:endParaRPr lang="ru-RU" sz="4000" b="1" cap="all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155504" y="786260"/>
            <a:ext cx="712517" cy="51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26912" y="786260"/>
            <a:ext cx="700938" cy="54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02700" y="1327889"/>
            <a:ext cx="3382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искусственный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163" y="2587294"/>
            <a:ext cx="50961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небольшое значение, хотя как фактор эволюции он всегда действует в природе и оказывает влияние на результаты селекции. К таким факторам относятся природные условия той или иной зоны: климат, почва, высота расположения над уровнем моря, рельеф, благополучие или зараженность местности возбудителями различных заболеваний.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98919" y="2454886"/>
            <a:ext cx="5522026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человеком.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– выбор лучших по продуктивным и наследственным качествам животных и выбраковка особей, не отвечающих поставленным требованиям.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5739" y="1429093"/>
            <a:ext cx="3082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естественный</a:t>
            </a:r>
            <a:endParaRPr lang="ru-RU" sz="3600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565069" y="2135416"/>
            <a:ext cx="486889" cy="4518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165493" y="2068489"/>
            <a:ext cx="457200" cy="4473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3785" y="693333"/>
            <a:ext cx="5713167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Искусственный отбор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025" y="1819295"/>
            <a:ext cx="4550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бессознательный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1930" y="1880850"/>
            <a:ext cx="343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методический</a:t>
            </a:r>
            <a:endParaRPr lang="ru-RU" sz="4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67595" y="1411799"/>
            <a:ext cx="985652" cy="46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47709" y="1381022"/>
            <a:ext cx="1079243" cy="64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8415" y="2919042"/>
            <a:ext cx="50899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форма искусственного отбора, когда человек не ставит себе целью создание или изменение породы скота или получение животных определенного типа.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15398" y="3088564"/>
            <a:ext cx="4673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задача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животных желательного типа, улучшить их в определенном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направлении.</a:t>
            </a:r>
            <a:endParaRPr lang="ru-RU" sz="32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64548" y="2481943"/>
            <a:ext cx="0" cy="60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894618" y="2481943"/>
            <a:ext cx="0" cy="70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0839" y="468534"/>
            <a:ext cx="8033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ормы </a:t>
            </a: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искусственного отбора</a:t>
            </a:r>
            <a:endParaRPr lang="ru-RU" sz="4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57913" y="2078182"/>
            <a:ext cx="4724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5269" y="1985088"/>
            <a:ext cx="2796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массовый</a:t>
            </a:r>
            <a:endParaRPr lang="ru-RU" sz="4800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81822" y="1264039"/>
            <a:ext cx="1007051" cy="81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790213" y="1264039"/>
            <a:ext cx="641268" cy="81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4927" y="439778"/>
            <a:ext cx="919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Сущность 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массового отбора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отбор животных большой группой по фенотипу.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766" y="3437573"/>
            <a:ext cx="1116280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массового отбора созданы ярославская, холмогор­ская, калмыцкая, серая украинская и другие породы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крупного рогатого скота.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lziv.ru/wp-content/uploads/2021/01/%D0%9A%D0%A0%D0%A1-%D1%8F%D1%80-%D0%BA%D0%BE%D1%80%D0%BE%D0%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"/>
          <a:stretch/>
        </p:blipFill>
        <p:spPr bwMode="auto">
          <a:xfrm>
            <a:off x="1460665" y="178131"/>
            <a:ext cx="9342993" cy="56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2801" y="5963783"/>
            <a:ext cx="4453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Ярославская порода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219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unhome.ru/dreamer/1/korova-v8.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48" y="429017"/>
            <a:ext cx="9020748" cy="54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2319" y="6023160"/>
            <a:ext cx="470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Холмогор­ская порода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12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hareslide.ru/img/tmb/8/700435/f7dbbb245611e0839e2e39de68f1f5b2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/>
          <a:stretch/>
        </p:blipFill>
        <p:spPr bwMode="auto">
          <a:xfrm>
            <a:off x="1555668" y="135967"/>
            <a:ext cx="9069984" cy="61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127" y="6211669"/>
            <a:ext cx="4240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Калмыцкая порода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992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403" y="699148"/>
            <a:ext cx="10509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отбор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отбор не только по фенотипу, но и ге­нотипу – родословной, боковым родственникам и самое главное – по качеству потомства.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44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398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2023-02-03T06:36:54Z</dcterms:created>
  <dcterms:modified xsi:type="dcterms:W3CDTF">2023-02-03T10:07:53Z</dcterms:modified>
</cp:coreProperties>
</file>