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8" r:id="rId2"/>
  </p:sldMasterIdLst>
  <p:notesMasterIdLst>
    <p:notesMasterId r:id="rId22"/>
  </p:notesMasterIdLst>
  <p:sldIdLst>
    <p:sldId id="280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81" r:id="rId11"/>
    <p:sldId id="269" r:id="rId12"/>
    <p:sldId id="270" r:id="rId13"/>
    <p:sldId id="271" r:id="rId14"/>
    <p:sldId id="282" r:id="rId15"/>
    <p:sldId id="272" r:id="rId16"/>
    <p:sldId id="273" r:id="rId17"/>
    <p:sldId id="274" r:id="rId18"/>
    <p:sldId id="275" r:id="rId19"/>
    <p:sldId id="276" r:id="rId20"/>
    <p:sldId id="277" r:id="rId21"/>
  </p:sldIdLst>
  <p:sldSz cx="9145588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1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47" autoAdjust="0"/>
    <p:restoredTop sz="85732" autoAdjust="0"/>
  </p:normalViewPr>
  <p:slideViewPr>
    <p:cSldViewPr>
      <p:cViewPr varScale="1">
        <p:scale>
          <a:sx n="114" d="100"/>
          <a:sy n="114" d="100"/>
        </p:scale>
        <p:origin x="1398" y="114"/>
      </p:cViewPr>
      <p:guideLst>
        <p:guide orient="horz" pos="2160"/>
        <p:guide pos="3840"/>
        <p:guide pos="2881"/>
      </p:guideLst>
    </p:cSldViewPr>
  </p:slideViewPr>
  <p:outlineViewPr>
    <p:cViewPr>
      <p:scale>
        <a:sx n="33" d="100"/>
        <a:sy n="33" d="100"/>
      </p:scale>
      <p:origin x="0" y="67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594499-AAA8-4032-832D-87F7C26037D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6933D4A-469B-445C-88CB-BDA0AA17A7CB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>
              <a:latin typeface="Arial" pitchFamily="34" charset="0"/>
              <a:cs typeface="Arial" pitchFamily="34" charset="0"/>
            </a:rPr>
            <a:t>Сохраняются в религиозных, культурных, социально-исторических, семейных традициях народов России.</a:t>
          </a:r>
        </a:p>
      </dgm:t>
    </dgm:pt>
    <dgm:pt modelId="{CD703D42-8FEC-4794-8368-81757974F98C}" type="parTrans" cxnId="{0F26CE95-8D37-47C6-943C-C12CEFB921BC}">
      <dgm:prSet/>
      <dgm:spPr/>
      <dgm:t>
        <a:bodyPr/>
        <a:lstStyle/>
        <a:p>
          <a:endParaRPr lang="ru-RU"/>
        </a:p>
      </dgm:t>
    </dgm:pt>
    <dgm:pt modelId="{389F3420-C002-4A17-9A6F-56D16772ED03}" type="sibTrans" cxnId="{0F26CE95-8D37-47C6-943C-C12CEFB921BC}">
      <dgm:prSet/>
      <dgm:spPr/>
      <dgm:t>
        <a:bodyPr/>
        <a:lstStyle/>
        <a:p>
          <a:endParaRPr lang="ru-RU"/>
        </a:p>
      </dgm:t>
    </dgm:pt>
    <dgm:pt modelId="{F2535F3D-6BCD-4422-BF88-68166E6317AD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>
              <a:latin typeface="Arial" pitchFamily="34" charset="0"/>
              <a:cs typeface="Arial" pitchFamily="34" charset="0"/>
            </a:rPr>
            <a:t>Передаются от поколения к поколению.</a:t>
          </a:r>
        </a:p>
      </dgm:t>
    </dgm:pt>
    <dgm:pt modelId="{6F3863FC-D9E6-4C39-A828-975B8FFB6D95}" type="parTrans" cxnId="{79B96BFA-2B12-4440-B229-ED626E7468B1}">
      <dgm:prSet/>
      <dgm:spPr/>
      <dgm:t>
        <a:bodyPr/>
        <a:lstStyle/>
        <a:p>
          <a:endParaRPr lang="ru-RU"/>
        </a:p>
      </dgm:t>
    </dgm:pt>
    <dgm:pt modelId="{5AE9B3C7-112E-49DE-A9B2-7624067E2682}" type="sibTrans" cxnId="{79B96BFA-2B12-4440-B229-ED626E7468B1}">
      <dgm:prSet/>
      <dgm:spPr/>
      <dgm:t>
        <a:bodyPr/>
        <a:lstStyle/>
        <a:p>
          <a:endParaRPr lang="ru-RU"/>
        </a:p>
      </dgm:t>
    </dgm:pt>
    <dgm:pt modelId="{E4829C3B-777A-46FC-9699-166E0716ACCA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>
              <a:latin typeface="Arial" pitchFamily="34" charset="0"/>
              <a:cs typeface="Arial" pitchFamily="34" charset="0"/>
            </a:rPr>
            <a:t>Поддерживают эффективное развитие страны</a:t>
          </a:r>
          <a:br>
            <a:rPr lang="ru-RU" sz="1800" dirty="0">
              <a:latin typeface="Arial" pitchFamily="34" charset="0"/>
              <a:cs typeface="Arial" pitchFamily="34" charset="0"/>
            </a:rPr>
          </a:br>
          <a:r>
            <a:rPr lang="ru-RU" sz="1800" dirty="0">
              <a:latin typeface="Arial" pitchFamily="34" charset="0"/>
              <a:cs typeface="Arial" pitchFamily="34" charset="0"/>
            </a:rPr>
            <a:t>в современных условиях.</a:t>
          </a:r>
        </a:p>
      </dgm:t>
    </dgm:pt>
    <dgm:pt modelId="{1CD5CFD1-0856-4912-9B24-88A280320E02}" type="parTrans" cxnId="{1CDFAAED-54D5-4AAA-9821-65A9FE12894A}">
      <dgm:prSet/>
      <dgm:spPr/>
      <dgm:t>
        <a:bodyPr/>
        <a:lstStyle/>
        <a:p>
          <a:endParaRPr lang="ru-RU"/>
        </a:p>
      </dgm:t>
    </dgm:pt>
    <dgm:pt modelId="{4D3F5014-2528-4962-9221-976387208059}" type="sibTrans" cxnId="{1CDFAAED-54D5-4AAA-9821-65A9FE12894A}">
      <dgm:prSet/>
      <dgm:spPr/>
      <dgm:t>
        <a:bodyPr/>
        <a:lstStyle/>
        <a:p>
          <a:endParaRPr lang="ru-RU"/>
        </a:p>
      </dgm:t>
    </dgm:pt>
    <dgm:pt modelId="{21A69EEA-FF0E-4C06-8D8B-B9EAC2166373}" type="pres">
      <dgm:prSet presAssocID="{46594499-AAA8-4032-832D-87F7C26037DF}" presName="linear" presStyleCnt="0">
        <dgm:presLayoutVars>
          <dgm:dir/>
          <dgm:animLvl val="lvl"/>
          <dgm:resizeHandles val="exact"/>
        </dgm:presLayoutVars>
      </dgm:prSet>
      <dgm:spPr/>
    </dgm:pt>
    <dgm:pt modelId="{E67A23E4-B9F5-441E-829A-18A667AC7D7A}" type="pres">
      <dgm:prSet presAssocID="{06933D4A-469B-445C-88CB-BDA0AA17A7CB}" presName="parentLin" presStyleCnt="0"/>
      <dgm:spPr/>
    </dgm:pt>
    <dgm:pt modelId="{23B75A6A-4313-4406-9E04-9BF7C489EEDD}" type="pres">
      <dgm:prSet presAssocID="{06933D4A-469B-445C-88CB-BDA0AA17A7CB}" presName="parentLeftMargin" presStyleLbl="node1" presStyleIdx="0" presStyleCnt="3"/>
      <dgm:spPr/>
    </dgm:pt>
    <dgm:pt modelId="{B2BE4B74-800A-47DB-B900-46B72723F650}" type="pres">
      <dgm:prSet presAssocID="{06933D4A-469B-445C-88CB-BDA0AA17A7CB}" presName="parentText" presStyleLbl="node1" presStyleIdx="0" presStyleCnt="3" custScaleX="119695">
        <dgm:presLayoutVars>
          <dgm:chMax val="0"/>
          <dgm:bulletEnabled val="1"/>
        </dgm:presLayoutVars>
      </dgm:prSet>
      <dgm:spPr/>
    </dgm:pt>
    <dgm:pt modelId="{EC752875-0616-4B5C-A8E3-ED49F50FBFE9}" type="pres">
      <dgm:prSet presAssocID="{06933D4A-469B-445C-88CB-BDA0AA17A7CB}" presName="negativeSpace" presStyleCnt="0"/>
      <dgm:spPr/>
    </dgm:pt>
    <dgm:pt modelId="{E01D8ED2-5886-4A2C-BF72-440B73DF031C}" type="pres">
      <dgm:prSet presAssocID="{06933D4A-469B-445C-88CB-BDA0AA17A7CB}" presName="childText" presStyleLbl="conFgAcc1" presStyleIdx="0" presStyleCnt="3" custScaleX="94118">
        <dgm:presLayoutVars>
          <dgm:bulletEnabled val="1"/>
        </dgm:presLayoutVars>
      </dgm:prSet>
      <dgm:spPr/>
    </dgm:pt>
    <dgm:pt modelId="{A25CAB98-8168-4AA1-A534-CEC0938C8A4E}" type="pres">
      <dgm:prSet presAssocID="{389F3420-C002-4A17-9A6F-56D16772ED03}" presName="spaceBetweenRectangles" presStyleCnt="0"/>
      <dgm:spPr/>
    </dgm:pt>
    <dgm:pt modelId="{8F043448-92C7-4B3B-BB80-6B3F81651CDA}" type="pres">
      <dgm:prSet presAssocID="{F2535F3D-6BCD-4422-BF88-68166E6317AD}" presName="parentLin" presStyleCnt="0"/>
      <dgm:spPr/>
    </dgm:pt>
    <dgm:pt modelId="{9B292EDD-08A2-4892-AA19-D0745044D14C}" type="pres">
      <dgm:prSet presAssocID="{F2535F3D-6BCD-4422-BF88-68166E6317AD}" presName="parentLeftMargin" presStyleLbl="node1" presStyleIdx="0" presStyleCnt="3"/>
      <dgm:spPr/>
    </dgm:pt>
    <dgm:pt modelId="{9EE9141C-32C7-46B5-98FE-399F8228264A}" type="pres">
      <dgm:prSet presAssocID="{F2535F3D-6BCD-4422-BF88-68166E6317AD}" presName="parentText" presStyleLbl="node1" presStyleIdx="1" presStyleCnt="3" custScaleX="119695">
        <dgm:presLayoutVars>
          <dgm:chMax val="0"/>
          <dgm:bulletEnabled val="1"/>
        </dgm:presLayoutVars>
      </dgm:prSet>
      <dgm:spPr/>
    </dgm:pt>
    <dgm:pt modelId="{EB02B8C9-2588-4DB1-A44D-F418112EC951}" type="pres">
      <dgm:prSet presAssocID="{F2535F3D-6BCD-4422-BF88-68166E6317AD}" presName="negativeSpace" presStyleCnt="0"/>
      <dgm:spPr/>
    </dgm:pt>
    <dgm:pt modelId="{B0087DC3-E7D4-4BF5-A85C-8A9E6D9E192C}" type="pres">
      <dgm:prSet presAssocID="{F2535F3D-6BCD-4422-BF88-68166E6317AD}" presName="childText" presStyleLbl="conFgAcc1" presStyleIdx="1" presStyleCnt="3" custScaleX="94119">
        <dgm:presLayoutVars>
          <dgm:bulletEnabled val="1"/>
        </dgm:presLayoutVars>
      </dgm:prSet>
      <dgm:spPr/>
    </dgm:pt>
    <dgm:pt modelId="{56478B00-DDC0-492B-9AFD-1BA82265947D}" type="pres">
      <dgm:prSet presAssocID="{5AE9B3C7-112E-49DE-A9B2-7624067E2682}" presName="spaceBetweenRectangles" presStyleCnt="0"/>
      <dgm:spPr/>
    </dgm:pt>
    <dgm:pt modelId="{1966B109-450B-4E23-8D09-4520F7255E2D}" type="pres">
      <dgm:prSet presAssocID="{E4829C3B-777A-46FC-9699-166E0716ACCA}" presName="parentLin" presStyleCnt="0"/>
      <dgm:spPr/>
    </dgm:pt>
    <dgm:pt modelId="{397D6C68-9186-4D0F-9F84-7C28A42F3280}" type="pres">
      <dgm:prSet presAssocID="{E4829C3B-777A-46FC-9699-166E0716ACCA}" presName="parentLeftMargin" presStyleLbl="node1" presStyleIdx="1" presStyleCnt="3"/>
      <dgm:spPr/>
    </dgm:pt>
    <dgm:pt modelId="{53E1A117-C4B7-4F10-950F-20944498AD6D}" type="pres">
      <dgm:prSet presAssocID="{E4829C3B-777A-46FC-9699-166E0716ACCA}" presName="parentText" presStyleLbl="node1" presStyleIdx="2" presStyleCnt="3" custScaleX="119695">
        <dgm:presLayoutVars>
          <dgm:chMax val="0"/>
          <dgm:bulletEnabled val="1"/>
        </dgm:presLayoutVars>
      </dgm:prSet>
      <dgm:spPr/>
    </dgm:pt>
    <dgm:pt modelId="{7A69B85B-1F8B-4498-A932-362729C255BB}" type="pres">
      <dgm:prSet presAssocID="{E4829C3B-777A-46FC-9699-166E0716ACCA}" presName="negativeSpace" presStyleCnt="0"/>
      <dgm:spPr/>
    </dgm:pt>
    <dgm:pt modelId="{54526D14-1F23-4AB0-8ED3-04215775CB43}" type="pres">
      <dgm:prSet presAssocID="{E4829C3B-777A-46FC-9699-166E0716ACCA}" presName="childText" presStyleLbl="conFgAcc1" presStyleIdx="2" presStyleCnt="3" custScaleX="94118">
        <dgm:presLayoutVars>
          <dgm:bulletEnabled val="1"/>
        </dgm:presLayoutVars>
      </dgm:prSet>
      <dgm:spPr/>
    </dgm:pt>
  </dgm:ptLst>
  <dgm:cxnLst>
    <dgm:cxn modelId="{C9A0320B-8E03-4A7A-AA96-1643BCE478CD}" type="presOf" srcId="{E4829C3B-777A-46FC-9699-166E0716ACCA}" destId="{53E1A117-C4B7-4F10-950F-20944498AD6D}" srcOrd="1" destOrd="0" presId="urn:microsoft.com/office/officeart/2005/8/layout/list1"/>
    <dgm:cxn modelId="{F04EDC0B-C922-4627-ACC1-1F2E553BFB0E}" type="presOf" srcId="{F2535F3D-6BCD-4422-BF88-68166E6317AD}" destId="{9EE9141C-32C7-46B5-98FE-399F8228264A}" srcOrd="1" destOrd="0" presId="urn:microsoft.com/office/officeart/2005/8/layout/list1"/>
    <dgm:cxn modelId="{085A1F28-42FA-4DCE-80C3-4A7E857D467C}" type="presOf" srcId="{46594499-AAA8-4032-832D-87F7C26037DF}" destId="{21A69EEA-FF0E-4C06-8D8B-B9EAC2166373}" srcOrd="0" destOrd="0" presId="urn:microsoft.com/office/officeart/2005/8/layout/list1"/>
    <dgm:cxn modelId="{3F60EF5F-D903-431F-8F4A-AD01E65258FB}" type="presOf" srcId="{E4829C3B-777A-46FC-9699-166E0716ACCA}" destId="{397D6C68-9186-4D0F-9F84-7C28A42F3280}" srcOrd="0" destOrd="0" presId="urn:microsoft.com/office/officeart/2005/8/layout/list1"/>
    <dgm:cxn modelId="{B4126685-D442-4B27-8DF7-EF4335D465CF}" type="presOf" srcId="{F2535F3D-6BCD-4422-BF88-68166E6317AD}" destId="{9B292EDD-08A2-4892-AA19-D0745044D14C}" srcOrd="0" destOrd="0" presId="urn:microsoft.com/office/officeart/2005/8/layout/list1"/>
    <dgm:cxn modelId="{ECE23A8C-8922-4843-80D7-D46B689C2ACC}" type="presOf" srcId="{06933D4A-469B-445C-88CB-BDA0AA17A7CB}" destId="{23B75A6A-4313-4406-9E04-9BF7C489EEDD}" srcOrd="0" destOrd="0" presId="urn:microsoft.com/office/officeart/2005/8/layout/list1"/>
    <dgm:cxn modelId="{0F26CE95-8D37-47C6-943C-C12CEFB921BC}" srcId="{46594499-AAA8-4032-832D-87F7C26037DF}" destId="{06933D4A-469B-445C-88CB-BDA0AA17A7CB}" srcOrd="0" destOrd="0" parTransId="{CD703D42-8FEC-4794-8368-81757974F98C}" sibTransId="{389F3420-C002-4A17-9A6F-56D16772ED03}"/>
    <dgm:cxn modelId="{11189C9A-2F8B-4E66-8D80-3376C291C8A1}" type="presOf" srcId="{06933D4A-469B-445C-88CB-BDA0AA17A7CB}" destId="{B2BE4B74-800A-47DB-B900-46B72723F650}" srcOrd="1" destOrd="0" presId="urn:microsoft.com/office/officeart/2005/8/layout/list1"/>
    <dgm:cxn modelId="{1CDFAAED-54D5-4AAA-9821-65A9FE12894A}" srcId="{46594499-AAA8-4032-832D-87F7C26037DF}" destId="{E4829C3B-777A-46FC-9699-166E0716ACCA}" srcOrd="2" destOrd="0" parTransId="{1CD5CFD1-0856-4912-9B24-88A280320E02}" sibTransId="{4D3F5014-2528-4962-9221-976387208059}"/>
    <dgm:cxn modelId="{79B96BFA-2B12-4440-B229-ED626E7468B1}" srcId="{46594499-AAA8-4032-832D-87F7C26037DF}" destId="{F2535F3D-6BCD-4422-BF88-68166E6317AD}" srcOrd="1" destOrd="0" parTransId="{6F3863FC-D9E6-4C39-A828-975B8FFB6D95}" sibTransId="{5AE9B3C7-112E-49DE-A9B2-7624067E2682}"/>
    <dgm:cxn modelId="{958EBB94-3AD8-4D52-A567-34AFA7EBFFB3}" type="presParOf" srcId="{21A69EEA-FF0E-4C06-8D8B-B9EAC2166373}" destId="{E67A23E4-B9F5-441E-829A-18A667AC7D7A}" srcOrd="0" destOrd="0" presId="urn:microsoft.com/office/officeart/2005/8/layout/list1"/>
    <dgm:cxn modelId="{37FCC35C-D302-41A4-8B34-B1FEBF55224C}" type="presParOf" srcId="{E67A23E4-B9F5-441E-829A-18A667AC7D7A}" destId="{23B75A6A-4313-4406-9E04-9BF7C489EEDD}" srcOrd="0" destOrd="0" presId="urn:microsoft.com/office/officeart/2005/8/layout/list1"/>
    <dgm:cxn modelId="{793F4B79-4635-4E49-95A8-B5E8F2E6E513}" type="presParOf" srcId="{E67A23E4-B9F5-441E-829A-18A667AC7D7A}" destId="{B2BE4B74-800A-47DB-B900-46B72723F650}" srcOrd="1" destOrd="0" presId="urn:microsoft.com/office/officeart/2005/8/layout/list1"/>
    <dgm:cxn modelId="{CEB25BCF-84F4-42BE-8DE3-5C70BDABECBD}" type="presParOf" srcId="{21A69EEA-FF0E-4C06-8D8B-B9EAC2166373}" destId="{EC752875-0616-4B5C-A8E3-ED49F50FBFE9}" srcOrd="1" destOrd="0" presId="urn:microsoft.com/office/officeart/2005/8/layout/list1"/>
    <dgm:cxn modelId="{0F60A6D2-E99C-40DC-BBED-8FD1839ADFB6}" type="presParOf" srcId="{21A69EEA-FF0E-4C06-8D8B-B9EAC2166373}" destId="{E01D8ED2-5886-4A2C-BF72-440B73DF031C}" srcOrd="2" destOrd="0" presId="urn:microsoft.com/office/officeart/2005/8/layout/list1"/>
    <dgm:cxn modelId="{0F4F13E9-0871-477D-856D-C2AB163B0CC0}" type="presParOf" srcId="{21A69EEA-FF0E-4C06-8D8B-B9EAC2166373}" destId="{A25CAB98-8168-4AA1-A534-CEC0938C8A4E}" srcOrd="3" destOrd="0" presId="urn:microsoft.com/office/officeart/2005/8/layout/list1"/>
    <dgm:cxn modelId="{FF224D5F-BDD0-4461-B1C7-EF4E72270DB1}" type="presParOf" srcId="{21A69EEA-FF0E-4C06-8D8B-B9EAC2166373}" destId="{8F043448-92C7-4B3B-BB80-6B3F81651CDA}" srcOrd="4" destOrd="0" presId="urn:microsoft.com/office/officeart/2005/8/layout/list1"/>
    <dgm:cxn modelId="{8D21B300-D7F3-423D-BF05-F0BDD9F51F1A}" type="presParOf" srcId="{8F043448-92C7-4B3B-BB80-6B3F81651CDA}" destId="{9B292EDD-08A2-4892-AA19-D0745044D14C}" srcOrd="0" destOrd="0" presId="urn:microsoft.com/office/officeart/2005/8/layout/list1"/>
    <dgm:cxn modelId="{28D36511-6090-461C-837F-FC7469B19D08}" type="presParOf" srcId="{8F043448-92C7-4B3B-BB80-6B3F81651CDA}" destId="{9EE9141C-32C7-46B5-98FE-399F8228264A}" srcOrd="1" destOrd="0" presId="urn:microsoft.com/office/officeart/2005/8/layout/list1"/>
    <dgm:cxn modelId="{3D141A85-C790-4A81-BCEF-4D72A7F02DBA}" type="presParOf" srcId="{21A69EEA-FF0E-4C06-8D8B-B9EAC2166373}" destId="{EB02B8C9-2588-4DB1-A44D-F418112EC951}" srcOrd="5" destOrd="0" presId="urn:microsoft.com/office/officeart/2005/8/layout/list1"/>
    <dgm:cxn modelId="{C7F0E870-6ACA-482C-B358-15DFD83697B0}" type="presParOf" srcId="{21A69EEA-FF0E-4C06-8D8B-B9EAC2166373}" destId="{B0087DC3-E7D4-4BF5-A85C-8A9E6D9E192C}" srcOrd="6" destOrd="0" presId="urn:microsoft.com/office/officeart/2005/8/layout/list1"/>
    <dgm:cxn modelId="{722CBDC0-34C0-494E-8F5D-45A2D9FABE71}" type="presParOf" srcId="{21A69EEA-FF0E-4C06-8D8B-B9EAC2166373}" destId="{56478B00-DDC0-492B-9AFD-1BA82265947D}" srcOrd="7" destOrd="0" presId="urn:microsoft.com/office/officeart/2005/8/layout/list1"/>
    <dgm:cxn modelId="{AD9155A6-5768-4C55-ABF4-859CEEF43812}" type="presParOf" srcId="{21A69EEA-FF0E-4C06-8D8B-B9EAC2166373}" destId="{1966B109-450B-4E23-8D09-4520F7255E2D}" srcOrd="8" destOrd="0" presId="urn:microsoft.com/office/officeart/2005/8/layout/list1"/>
    <dgm:cxn modelId="{D611F42D-885D-4194-AC84-0AAC0BC627D5}" type="presParOf" srcId="{1966B109-450B-4E23-8D09-4520F7255E2D}" destId="{397D6C68-9186-4D0F-9F84-7C28A42F3280}" srcOrd="0" destOrd="0" presId="urn:microsoft.com/office/officeart/2005/8/layout/list1"/>
    <dgm:cxn modelId="{83CBF82E-9D1B-48F1-8095-351796900F56}" type="presParOf" srcId="{1966B109-450B-4E23-8D09-4520F7255E2D}" destId="{53E1A117-C4B7-4F10-950F-20944498AD6D}" srcOrd="1" destOrd="0" presId="urn:microsoft.com/office/officeart/2005/8/layout/list1"/>
    <dgm:cxn modelId="{D3F49287-A54F-437B-91D6-71970E735AE4}" type="presParOf" srcId="{21A69EEA-FF0E-4C06-8D8B-B9EAC2166373}" destId="{7A69B85B-1F8B-4498-A932-362729C255BB}" srcOrd="9" destOrd="0" presId="urn:microsoft.com/office/officeart/2005/8/layout/list1"/>
    <dgm:cxn modelId="{13C70419-B886-4618-A80E-16E99A4FF5FB}" type="presParOf" srcId="{21A69EEA-FF0E-4C06-8D8B-B9EAC2166373}" destId="{54526D14-1F23-4AB0-8ED3-04215775CB4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B8CF01-6E84-421C-A660-EAD0C39B6F44}" type="doc">
      <dgm:prSet loTypeId="urn:microsoft.com/office/officeart/2005/8/layout/cycle3" loCatId="cycle" qsTypeId="urn:microsoft.com/office/officeart/2005/8/quickstyle/simple3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B02EDC95-D23D-43EA-969F-029C87E6EDFB}">
      <dgm:prSet phldrT="[Текст]" custT="1"/>
      <dgm:spPr/>
      <dgm:t>
        <a:bodyPr/>
        <a:lstStyle/>
        <a:p>
          <a:r>
            <a:rPr lang="ru-RU" sz="1600" i="0" dirty="0">
              <a:latin typeface="Arial" panose="020B0604020202020204" pitchFamily="34" charset="0"/>
              <a:cs typeface="Arial" panose="020B0604020202020204" pitchFamily="34" charset="0"/>
            </a:rPr>
            <a:t>1. Воспитание гражданственности, патриотизма, уважения к правам, свободам и обязанностям человека</a:t>
          </a:r>
        </a:p>
      </dgm:t>
    </dgm:pt>
    <dgm:pt modelId="{DA02C62D-E342-41D2-9FD9-7AE5A1BE6075}" type="parTrans" cxnId="{7DD6E392-613D-4DB7-8385-2B5C42C1C172}">
      <dgm:prSet/>
      <dgm:spPr/>
      <dgm:t>
        <a:bodyPr/>
        <a:lstStyle/>
        <a:p>
          <a:endParaRPr lang="ru-RU"/>
        </a:p>
      </dgm:t>
    </dgm:pt>
    <dgm:pt modelId="{A1617F70-B665-4B8A-B8C9-CD373F70DB6C}" type="sibTrans" cxnId="{7DD6E392-613D-4DB7-8385-2B5C42C1C172}">
      <dgm:prSet/>
      <dgm:spPr/>
      <dgm:t>
        <a:bodyPr/>
        <a:lstStyle/>
        <a:p>
          <a:endParaRPr lang="ru-RU"/>
        </a:p>
      </dgm:t>
    </dgm:pt>
    <dgm:pt modelId="{16189499-8391-4AE3-A2D2-7E99FDE4C364}">
      <dgm:prSet phldrT="[Текст]" custT="1"/>
      <dgm:spPr/>
      <dgm:t>
        <a:bodyPr/>
        <a:lstStyle/>
        <a:p>
          <a:r>
            <a:rPr lang="ru-RU" sz="1600" i="0" dirty="0">
              <a:latin typeface="Arial" panose="020B0604020202020204" pitchFamily="34" charset="0"/>
              <a:cs typeface="Arial" panose="020B0604020202020204" pitchFamily="34" charset="0"/>
            </a:rPr>
            <a:t>2. Воспитание нравственных чувств</a:t>
          </a:r>
          <a:br>
            <a:rPr lang="ru-RU" sz="1600" i="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600" i="0" dirty="0">
              <a:latin typeface="Arial" panose="020B0604020202020204" pitchFamily="34" charset="0"/>
              <a:cs typeface="Arial" panose="020B0604020202020204" pitchFamily="34" charset="0"/>
            </a:rPr>
            <a:t>и этического сознания</a:t>
          </a:r>
        </a:p>
      </dgm:t>
    </dgm:pt>
    <dgm:pt modelId="{ECC4950E-5323-418D-95C3-BFF8D493B48E}" type="parTrans" cxnId="{BEBAB181-020B-4AB9-A02A-C2D82E86897C}">
      <dgm:prSet/>
      <dgm:spPr/>
      <dgm:t>
        <a:bodyPr/>
        <a:lstStyle/>
        <a:p>
          <a:endParaRPr lang="ru-RU"/>
        </a:p>
      </dgm:t>
    </dgm:pt>
    <dgm:pt modelId="{212B2AF8-1535-426A-A7A9-477C951AA216}" type="sibTrans" cxnId="{BEBAB181-020B-4AB9-A02A-C2D82E86897C}">
      <dgm:prSet/>
      <dgm:spPr/>
      <dgm:t>
        <a:bodyPr/>
        <a:lstStyle/>
        <a:p>
          <a:endParaRPr lang="ru-RU"/>
        </a:p>
      </dgm:t>
    </dgm:pt>
    <dgm:pt modelId="{7248DA3C-874F-4393-AC6B-A5FA73294380}">
      <dgm:prSet phldrT="[Текст]" custT="1"/>
      <dgm:spPr/>
      <dgm:t>
        <a:bodyPr/>
        <a:lstStyle/>
        <a:p>
          <a:r>
            <a:rPr lang="ru-RU" sz="1600" i="0" dirty="0">
              <a:latin typeface="Arial" panose="020B0604020202020204" pitchFamily="34" charset="0"/>
              <a:cs typeface="Arial" panose="020B0604020202020204" pitchFamily="34" charset="0"/>
            </a:rPr>
            <a:t>3. Воспитание трудолюбия, творческого отношения</a:t>
          </a:r>
          <a:br>
            <a:rPr lang="ru-RU" sz="1600" i="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600" i="0" dirty="0">
              <a:latin typeface="Arial" panose="020B0604020202020204" pitchFamily="34" charset="0"/>
              <a:cs typeface="Arial" panose="020B0604020202020204" pitchFamily="34" charset="0"/>
            </a:rPr>
            <a:t>к учению, труду, жизни</a:t>
          </a:r>
        </a:p>
      </dgm:t>
    </dgm:pt>
    <dgm:pt modelId="{6B5085C7-A7CB-4976-9AEE-7198B2C505B2}" type="parTrans" cxnId="{00174337-6CA4-4112-87B4-093E43D78A99}">
      <dgm:prSet/>
      <dgm:spPr/>
      <dgm:t>
        <a:bodyPr/>
        <a:lstStyle/>
        <a:p>
          <a:endParaRPr lang="ru-RU"/>
        </a:p>
      </dgm:t>
    </dgm:pt>
    <dgm:pt modelId="{03180046-4A8E-41FE-AC76-67655FA939D6}" type="sibTrans" cxnId="{00174337-6CA4-4112-87B4-093E43D78A99}">
      <dgm:prSet/>
      <dgm:spPr/>
      <dgm:t>
        <a:bodyPr/>
        <a:lstStyle/>
        <a:p>
          <a:endParaRPr lang="ru-RU"/>
        </a:p>
      </dgm:t>
    </dgm:pt>
    <dgm:pt modelId="{D7D40B13-CB42-4CAF-9DC5-2140D8924123}">
      <dgm:prSet phldrT="[Текст]" custT="1"/>
      <dgm:spPr/>
      <dgm:t>
        <a:bodyPr/>
        <a:lstStyle/>
        <a:p>
          <a:r>
            <a:rPr lang="ru-RU" sz="1600" i="0" dirty="0">
              <a:latin typeface="Arial" panose="020B0604020202020204" pitchFamily="34" charset="0"/>
              <a:cs typeface="Arial" panose="020B0604020202020204" pitchFamily="34" charset="0"/>
            </a:rPr>
            <a:t>4. Воспитание ценностного отношения к природе, окружающей среде</a:t>
          </a:r>
        </a:p>
      </dgm:t>
    </dgm:pt>
    <dgm:pt modelId="{97503B12-E9E8-4366-8BF2-F53C1890C9A2}" type="parTrans" cxnId="{BE392662-27AC-482A-A169-B0D9515CBA69}">
      <dgm:prSet/>
      <dgm:spPr/>
      <dgm:t>
        <a:bodyPr/>
        <a:lstStyle/>
        <a:p>
          <a:endParaRPr lang="ru-RU"/>
        </a:p>
      </dgm:t>
    </dgm:pt>
    <dgm:pt modelId="{E67CA9E5-C094-4252-AEBF-A437F980E05E}" type="sibTrans" cxnId="{BE392662-27AC-482A-A169-B0D9515CBA69}">
      <dgm:prSet/>
      <dgm:spPr/>
      <dgm:t>
        <a:bodyPr/>
        <a:lstStyle/>
        <a:p>
          <a:endParaRPr lang="ru-RU"/>
        </a:p>
      </dgm:t>
    </dgm:pt>
    <dgm:pt modelId="{07B49E75-9158-43C2-8CC9-8B148A3C06D0}">
      <dgm:prSet custT="1"/>
      <dgm:spPr/>
      <dgm:t>
        <a:bodyPr/>
        <a:lstStyle/>
        <a:p>
          <a:r>
            <a:rPr lang="ru-RU" sz="1600" i="0" dirty="0">
              <a:latin typeface="Arial" panose="020B0604020202020204" pitchFamily="34" charset="0"/>
              <a:cs typeface="Arial" panose="020B0604020202020204" pitchFamily="34" charset="0"/>
            </a:rPr>
            <a:t>5. Воспитание ценностного отношения к прекрасному, формирование представлений об эстетических идеалах</a:t>
          </a:r>
          <a:br>
            <a:rPr lang="ru-RU" sz="1600" i="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600" i="0" dirty="0">
              <a:latin typeface="Arial" panose="020B0604020202020204" pitchFamily="34" charset="0"/>
              <a:cs typeface="Arial" panose="020B0604020202020204" pitchFamily="34" charset="0"/>
            </a:rPr>
            <a:t>и ценностях</a:t>
          </a:r>
        </a:p>
      </dgm:t>
    </dgm:pt>
    <dgm:pt modelId="{29F5739B-3237-4620-A0FA-049AF50DC5C5}" type="parTrans" cxnId="{C3230C98-8678-466A-9C5F-AFB67E05B9F5}">
      <dgm:prSet/>
      <dgm:spPr/>
      <dgm:t>
        <a:bodyPr/>
        <a:lstStyle/>
        <a:p>
          <a:endParaRPr lang="ru-RU"/>
        </a:p>
      </dgm:t>
    </dgm:pt>
    <dgm:pt modelId="{E51FE9F6-5888-49D3-B666-EEE811DCC1ED}" type="sibTrans" cxnId="{C3230C98-8678-466A-9C5F-AFB67E05B9F5}">
      <dgm:prSet/>
      <dgm:spPr/>
      <dgm:t>
        <a:bodyPr/>
        <a:lstStyle/>
        <a:p>
          <a:endParaRPr lang="ru-RU"/>
        </a:p>
      </dgm:t>
    </dgm:pt>
    <dgm:pt modelId="{7793B13E-E94B-44A9-8919-BC5431801EC4}" type="pres">
      <dgm:prSet presAssocID="{35B8CF01-6E84-421C-A660-EAD0C39B6F44}" presName="Name0" presStyleCnt="0">
        <dgm:presLayoutVars>
          <dgm:dir/>
          <dgm:resizeHandles val="exact"/>
        </dgm:presLayoutVars>
      </dgm:prSet>
      <dgm:spPr/>
    </dgm:pt>
    <dgm:pt modelId="{7EC0F4A3-BA86-41A7-9F8B-0E4C3B65ECC8}" type="pres">
      <dgm:prSet presAssocID="{35B8CF01-6E84-421C-A660-EAD0C39B6F44}" presName="cycle" presStyleCnt="0"/>
      <dgm:spPr/>
    </dgm:pt>
    <dgm:pt modelId="{488AFB39-0B22-42A4-A3D3-5F357CA851FE}" type="pres">
      <dgm:prSet presAssocID="{B02EDC95-D23D-43EA-969F-029C87E6EDFB}" presName="nodeFirstNode" presStyleLbl="node1" presStyleIdx="0" presStyleCnt="5" custRadScaleRad="99158" custRadScaleInc="-402">
        <dgm:presLayoutVars>
          <dgm:bulletEnabled val="1"/>
        </dgm:presLayoutVars>
      </dgm:prSet>
      <dgm:spPr/>
    </dgm:pt>
    <dgm:pt modelId="{BF27007A-F323-4E9E-AD35-2EF1C480FF35}" type="pres">
      <dgm:prSet presAssocID="{A1617F70-B665-4B8A-B8C9-CD373F70DB6C}" presName="sibTransFirstNode" presStyleLbl="bgShp" presStyleIdx="0" presStyleCnt="1"/>
      <dgm:spPr/>
    </dgm:pt>
    <dgm:pt modelId="{077B3710-D962-44EC-A693-165BF2DDF27B}" type="pres">
      <dgm:prSet presAssocID="{16189499-8391-4AE3-A2D2-7E99FDE4C364}" presName="nodeFollowingNodes" presStyleLbl="node1" presStyleIdx="1" presStyleCnt="5" custRadScaleRad="97769" custRadScaleInc="5966">
        <dgm:presLayoutVars>
          <dgm:bulletEnabled val="1"/>
        </dgm:presLayoutVars>
      </dgm:prSet>
      <dgm:spPr/>
    </dgm:pt>
    <dgm:pt modelId="{30288A9E-A5DC-4482-AE17-1FF1BEE02188}" type="pres">
      <dgm:prSet presAssocID="{7248DA3C-874F-4393-AC6B-A5FA73294380}" presName="nodeFollowingNodes" presStyleLbl="node1" presStyleIdx="2" presStyleCnt="5" custRadScaleRad="97548" custRadScaleInc="-9785">
        <dgm:presLayoutVars>
          <dgm:bulletEnabled val="1"/>
        </dgm:presLayoutVars>
      </dgm:prSet>
      <dgm:spPr/>
    </dgm:pt>
    <dgm:pt modelId="{4CE26F6D-3859-4375-808B-F28883B6E236}" type="pres">
      <dgm:prSet presAssocID="{D7D40B13-CB42-4CAF-9DC5-2140D8924123}" presName="nodeFollowingNodes" presStyleLbl="node1" presStyleIdx="3" presStyleCnt="5" custRadScaleRad="95735" custRadScaleInc="7743">
        <dgm:presLayoutVars>
          <dgm:bulletEnabled val="1"/>
        </dgm:presLayoutVars>
      </dgm:prSet>
      <dgm:spPr/>
    </dgm:pt>
    <dgm:pt modelId="{CA86A41C-1A5C-42F5-96C4-1E4F99BA72EC}" type="pres">
      <dgm:prSet presAssocID="{07B49E75-9158-43C2-8CC9-8B148A3C06D0}" presName="nodeFollowingNodes" presStyleLbl="node1" presStyleIdx="4" presStyleCnt="5" custRadScaleRad="98576" custRadScaleInc="-6167">
        <dgm:presLayoutVars>
          <dgm:bulletEnabled val="1"/>
        </dgm:presLayoutVars>
      </dgm:prSet>
      <dgm:spPr/>
    </dgm:pt>
  </dgm:ptLst>
  <dgm:cxnLst>
    <dgm:cxn modelId="{019B0012-9DC4-451D-9AAC-B9AF61B35FF7}" type="presOf" srcId="{16189499-8391-4AE3-A2D2-7E99FDE4C364}" destId="{077B3710-D962-44EC-A693-165BF2DDF27B}" srcOrd="0" destOrd="0" presId="urn:microsoft.com/office/officeart/2005/8/layout/cycle3"/>
    <dgm:cxn modelId="{19924315-B359-4291-85F7-290FFD66DC82}" type="presOf" srcId="{B02EDC95-D23D-43EA-969F-029C87E6EDFB}" destId="{488AFB39-0B22-42A4-A3D3-5F357CA851FE}" srcOrd="0" destOrd="0" presId="urn:microsoft.com/office/officeart/2005/8/layout/cycle3"/>
    <dgm:cxn modelId="{00174337-6CA4-4112-87B4-093E43D78A99}" srcId="{35B8CF01-6E84-421C-A660-EAD0C39B6F44}" destId="{7248DA3C-874F-4393-AC6B-A5FA73294380}" srcOrd="2" destOrd="0" parTransId="{6B5085C7-A7CB-4976-9AEE-7198B2C505B2}" sibTransId="{03180046-4A8E-41FE-AC76-67655FA939D6}"/>
    <dgm:cxn modelId="{BE392662-27AC-482A-A169-B0D9515CBA69}" srcId="{35B8CF01-6E84-421C-A660-EAD0C39B6F44}" destId="{D7D40B13-CB42-4CAF-9DC5-2140D8924123}" srcOrd="3" destOrd="0" parTransId="{97503B12-E9E8-4366-8BF2-F53C1890C9A2}" sibTransId="{E67CA9E5-C094-4252-AEBF-A437F980E05E}"/>
    <dgm:cxn modelId="{723DEE6B-E226-4502-A0E3-009C7479D665}" type="presOf" srcId="{35B8CF01-6E84-421C-A660-EAD0C39B6F44}" destId="{7793B13E-E94B-44A9-8919-BC5431801EC4}" srcOrd="0" destOrd="0" presId="urn:microsoft.com/office/officeart/2005/8/layout/cycle3"/>
    <dgm:cxn modelId="{5FDA994E-9D7B-4497-828D-11313808E47D}" type="presOf" srcId="{D7D40B13-CB42-4CAF-9DC5-2140D8924123}" destId="{4CE26F6D-3859-4375-808B-F28883B6E236}" srcOrd="0" destOrd="0" presId="urn:microsoft.com/office/officeart/2005/8/layout/cycle3"/>
    <dgm:cxn modelId="{9659147B-0B57-4545-BB4F-FC2EA1A37FC7}" type="presOf" srcId="{7248DA3C-874F-4393-AC6B-A5FA73294380}" destId="{30288A9E-A5DC-4482-AE17-1FF1BEE02188}" srcOrd="0" destOrd="0" presId="urn:microsoft.com/office/officeart/2005/8/layout/cycle3"/>
    <dgm:cxn modelId="{BEBAB181-020B-4AB9-A02A-C2D82E86897C}" srcId="{35B8CF01-6E84-421C-A660-EAD0C39B6F44}" destId="{16189499-8391-4AE3-A2D2-7E99FDE4C364}" srcOrd="1" destOrd="0" parTransId="{ECC4950E-5323-418D-95C3-BFF8D493B48E}" sibTransId="{212B2AF8-1535-426A-A7A9-477C951AA216}"/>
    <dgm:cxn modelId="{7DD6E392-613D-4DB7-8385-2B5C42C1C172}" srcId="{35B8CF01-6E84-421C-A660-EAD0C39B6F44}" destId="{B02EDC95-D23D-43EA-969F-029C87E6EDFB}" srcOrd="0" destOrd="0" parTransId="{DA02C62D-E342-41D2-9FD9-7AE5A1BE6075}" sibTransId="{A1617F70-B665-4B8A-B8C9-CD373F70DB6C}"/>
    <dgm:cxn modelId="{C3230C98-8678-466A-9C5F-AFB67E05B9F5}" srcId="{35B8CF01-6E84-421C-A660-EAD0C39B6F44}" destId="{07B49E75-9158-43C2-8CC9-8B148A3C06D0}" srcOrd="4" destOrd="0" parTransId="{29F5739B-3237-4620-A0FA-049AF50DC5C5}" sibTransId="{E51FE9F6-5888-49D3-B666-EEE811DCC1ED}"/>
    <dgm:cxn modelId="{CEC612AA-B5DC-4220-A683-60E17A93F85B}" type="presOf" srcId="{A1617F70-B665-4B8A-B8C9-CD373F70DB6C}" destId="{BF27007A-F323-4E9E-AD35-2EF1C480FF35}" srcOrd="0" destOrd="0" presId="urn:microsoft.com/office/officeart/2005/8/layout/cycle3"/>
    <dgm:cxn modelId="{BF8AA6D7-554B-4CE5-8B37-B5EDC5BCAE24}" type="presOf" srcId="{07B49E75-9158-43C2-8CC9-8B148A3C06D0}" destId="{CA86A41C-1A5C-42F5-96C4-1E4F99BA72EC}" srcOrd="0" destOrd="0" presId="urn:microsoft.com/office/officeart/2005/8/layout/cycle3"/>
    <dgm:cxn modelId="{B1766D3B-7CD5-45ED-B94D-0D27EFBD1FBB}" type="presParOf" srcId="{7793B13E-E94B-44A9-8919-BC5431801EC4}" destId="{7EC0F4A3-BA86-41A7-9F8B-0E4C3B65ECC8}" srcOrd="0" destOrd="0" presId="urn:microsoft.com/office/officeart/2005/8/layout/cycle3"/>
    <dgm:cxn modelId="{D08A04C2-B93F-44DA-9B18-137E716601F9}" type="presParOf" srcId="{7EC0F4A3-BA86-41A7-9F8B-0E4C3B65ECC8}" destId="{488AFB39-0B22-42A4-A3D3-5F357CA851FE}" srcOrd="0" destOrd="0" presId="urn:microsoft.com/office/officeart/2005/8/layout/cycle3"/>
    <dgm:cxn modelId="{26676767-065B-4387-B9DE-7AB40838C190}" type="presParOf" srcId="{7EC0F4A3-BA86-41A7-9F8B-0E4C3B65ECC8}" destId="{BF27007A-F323-4E9E-AD35-2EF1C480FF35}" srcOrd="1" destOrd="0" presId="urn:microsoft.com/office/officeart/2005/8/layout/cycle3"/>
    <dgm:cxn modelId="{DB55DC97-7F94-4992-AEFD-FFFD404F0328}" type="presParOf" srcId="{7EC0F4A3-BA86-41A7-9F8B-0E4C3B65ECC8}" destId="{077B3710-D962-44EC-A693-165BF2DDF27B}" srcOrd="2" destOrd="0" presId="urn:microsoft.com/office/officeart/2005/8/layout/cycle3"/>
    <dgm:cxn modelId="{9C46ACD5-4838-4B14-B09A-3BE4D6A5C452}" type="presParOf" srcId="{7EC0F4A3-BA86-41A7-9F8B-0E4C3B65ECC8}" destId="{30288A9E-A5DC-4482-AE17-1FF1BEE02188}" srcOrd="3" destOrd="0" presId="urn:microsoft.com/office/officeart/2005/8/layout/cycle3"/>
    <dgm:cxn modelId="{E00D859D-E210-42BF-B4FD-3BE3847322DE}" type="presParOf" srcId="{7EC0F4A3-BA86-41A7-9F8B-0E4C3B65ECC8}" destId="{4CE26F6D-3859-4375-808B-F28883B6E236}" srcOrd="4" destOrd="0" presId="urn:microsoft.com/office/officeart/2005/8/layout/cycle3"/>
    <dgm:cxn modelId="{B5080B78-17C8-4578-B16E-A7872720AA69}" type="presParOf" srcId="{7EC0F4A3-BA86-41A7-9F8B-0E4C3B65ECC8}" destId="{CA86A41C-1A5C-42F5-96C4-1E4F99BA72EC}" srcOrd="5" destOrd="0" presId="urn:microsoft.com/office/officeart/2005/8/layout/cycle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CAD193-396F-4E7E-9B90-05822FEB863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310D8E-F4F0-48FD-8878-62703E57E16F}">
      <dgm:prSet phldrT="[Текст]" custT="1"/>
      <dgm:spPr/>
      <dgm:t>
        <a:bodyPr/>
        <a:lstStyle/>
        <a:p>
          <a:r>
            <a:rPr lang="ru-RU" sz="1600" b="0" i="0" dirty="0">
              <a:latin typeface="Arial" pitchFamily="34" charset="0"/>
              <a:cs typeface="Arial" pitchFamily="34" charset="0"/>
            </a:rPr>
            <a:t>Организация волонтерской и благотворительной деятельности.</a:t>
          </a:r>
          <a:endParaRPr lang="ru-RU" sz="1600" dirty="0">
            <a:latin typeface="Arial" pitchFamily="34" charset="0"/>
            <a:cs typeface="Arial" pitchFamily="34" charset="0"/>
          </a:endParaRPr>
        </a:p>
      </dgm:t>
    </dgm:pt>
    <dgm:pt modelId="{9AD36EF2-780E-45AE-9EFE-2E1B633716AB}" type="parTrans" cxnId="{AC8ACFD1-DFA0-4904-92C6-274B368BB9E2}">
      <dgm:prSet/>
      <dgm:spPr/>
      <dgm:t>
        <a:bodyPr/>
        <a:lstStyle/>
        <a:p>
          <a:endParaRPr lang="ru-RU"/>
        </a:p>
      </dgm:t>
    </dgm:pt>
    <dgm:pt modelId="{F266B33E-F2D7-4245-A87D-E77BFDC17BFF}" type="sibTrans" cxnId="{AC8ACFD1-DFA0-4904-92C6-274B368BB9E2}">
      <dgm:prSet/>
      <dgm:spPr/>
      <dgm:t>
        <a:bodyPr/>
        <a:lstStyle/>
        <a:p>
          <a:endParaRPr lang="ru-RU"/>
        </a:p>
      </dgm:t>
    </dgm:pt>
    <dgm:pt modelId="{BD030B9E-D9AD-4550-82CB-9EA6AE265702}">
      <dgm:prSet custT="1"/>
      <dgm:spPr/>
      <dgm:t>
        <a:bodyPr/>
        <a:lstStyle/>
        <a:p>
          <a:r>
            <a:rPr lang="ru-RU" sz="1600" b="0" i="0" dirty="0">
              <a:latin typeface="Arial" pitchFamily="34" charset="0"/>
              <a:cs typeface="Arial" pitchFamily="34" charset="0"/>
            </a:rPr>
            <a:t>Обсуждение вопросов веры и смысла жизни.</a:t>
          </a:r>
        </a:p>
      </dgm:t>
    </dgm:pt>
    <dgm:pt modelId="{954492D4-9D9B-4887-AE13-1396F15A2A35}" type="parTrans" cxnId="{CF84BDBA-03A1-44FF-80A5-02543C291168}">
      <dgm:prSet/>
      <dgm:spPr/>
      <dgm:t>
        <a:bodyPr/>
        <a:lstStyle/>
        <a:p>
          <a:endParaRPr lang="ru-RU"/>
        </a:p>
      </dgm:t>
    </dgm:pt>
    <dgm:pt modelId="{183445B0-A7FC-4C5F-A150-8F5E977EE29D}" type="sibTrans" cxnId="{CF84BDBA-03A1-44FF-80A5-02543C291168}">
      <dgm:prSet/>
      <dgm:spPr/>
      <dgm:t>
        <a:bodyPr/>
        <a:lstStyle/>
        <a:p>
          <a:endParaRPr lang="ru-RU"/>
        </a:p>
      </dgm:t>
    </dgm:pt>
    <dgm:pt modelId="{6C9BA4E8-E841-48D4-87BF-82B02D4BF5CA}">
      <dgm:prSet custT="1"/>
      <dgm:spPr/>
      <dgm:t>
        <a:bodyPr/>
        <a:lstStyle/>
        <a:p>
          <a:r>
            <a:rPr lang="ru-RU" sz="1600" b="0" i="0" dirty="0">
              <a:latin typeface="Arial" pitchFamily="34" charset="0"/>
              <a:cs typeface="Arial" pitchFamily="34" charset="0"/>
            </a:rPr>
            <a:t>Семейное воспитание.</a:t>
          </a:r>
        </a:p>
      </dgm:t>
    </dgm:pt>
    <dgm:pt modelId="{2211FB9D-7431-4EF5-B805-4F22ABBCAD0F}" type="parTrans" cxnId="{331284FA-7180-480C-99CA-5A1126EB7934}">
      <dgm:prSet/>
      <dgm:spPr/>
      <dgm:t>
        <a:bodyPr/>
        <a:lstStyle/>
        <a:p>
          <a:endParaRPr lang="ru-RU"/>
        </a:p>
      </dgm:t>
    </dgm:pt>
    <dgm:pt modelId="{0CCED866-C1F3-44B4-99DD-EC33ED557D83}" type="sibTrans" cxnId="{331284FA-7180-480C-99CA-5A1126EB7934}">
      <dgm:prSet/>
      <dgm:spPr/>
      <dgm:t>
        <a:bodyPr/>
        <a:lstStyle/>
        <a:p>
          <a:endParaRPr lang="ru-RU"/>
        </a:p>
      </dgm:t>
    </dgm:pt>
    <dgm:pt modelId="{18A27056-82ED-4775-AF73-E6BF1E5BAE19}">
      <dgm:prSet custT="1"/>
      <dgm:spPr/>
      <dgm:t>
        <a:bodyPr/>
        <a:lstStyle/>
        <a:p>
          <a:r>
            <a:rPr lang="ru-RU" sz="1600" b="0" i="0" dirty="0">
              <a:latin typeface="Arial" pitchFamily="34" charset="0"/>
              <a:cs typeface="Arial" pitchFamily="34" charset="0"/>
            </a:rPr>
            <a:t>Отношения между разными полами.</a:t>
          </a:r>
        </a:p>
      </dgm:t>
    </dgm:pt>
    <dgm:pt modelId="{2E0E6481-3403-4CCF-AC0E-ADCAB93D7545}" type="parTrans" cxnId="{0BBA47EF-1CD8-4A3A-BA69-E78AF4E7A6D3}">
      <dgm:prSet/>
      <dgm:spPr/>
      <dgm:t>
        <a:bodyPr/>
        <a:lstStyle/>
        <a:p>
          <a:endParaRPr lang="ru-RU"/>
        </a:p>
      </dgm:t>
    </dgm:pt>
    <dgm:pt modelId="{CC9C0ABC-569E-4ED6-AC26-330601AE3D81}" type="sibTrans" cxnId="{0BBA47EF-1CD8-4A3A-BA69-E78AF4E7A6D3}">
      <dgm:prSet/>
      <dgm:spPr/>
      <dgm:t>
        <a:bodyPr/>
        <a:lstStyle/>
        <a:p>
          <a:endParaRPr lang="ru-RU"/>
        </a:p>
      </dgm:t>
    </dgm:pt>
    <dgm:pt modelId="{BD26BD1A-9417-415D-AF30-5861BED3EAC7}">
      <dgm:prSet custT="1"/>
      <dgm:spPr/>
      <dgm:t>
        <a:bodyPr/>
        <a:lstStyle/>
        <a:p>
          <a:r>
            <a:rPr lang="ru-RU" sz="1600" b="0" i="0" dirty="0">
              <a:latin typeface="Arial" pitchFamily="34" charset="0"/>
              <a:cs typeface="Arial" pitchFamily="34" charset="0"/>
            </a:rPr>
            <a:t>Воспитание здорового образа жизни.</a:t>
          </a:r>
        </a:p>
      </dgm:t>
    </dgm:pt>
    <dgm:pt modelId="{9071BC73-280E-48DD-9E2B-CDE89174D71D}" type="parTrans" cxnId="{D49CE975-6089-4C6B-84FB-A1FCCF05EE52}">
      <dgm:prSet/>
      <dgm:spPr/>
      <dgm:t>
        <a:bodyPr/>
        <a:lstStyle/>
        <a:p>
          <a:endParaRPr lang="ru-RU"/>
        </a:p>
      </dgm:t>
    </dgm:pt>
    <dgm:pt modelId="{F43FE9F3-F73C-4ED9-8E6E-784241FA4C44}" type="sibTrans" cxnId="{D49CE975-6089-4C6B-84FB-A1FCCF05EE52}">
      <dgm:prSet/>
      <dgm:spPr/>
      <dgm:t>
        <a:bodyPr/>
        <a:lstStyle/>
        <a:p>
          <a:endParaRPr lang="ru-RU"/>
        </a:p>
      </dgm:t>
    </dgm:pt>
    <dgm:pt modelId="{98B5E50C-47EC-4F7B-A019-6D873E130D5A}">
      <dgm:prSet custT="1"/>
      <dgm:spPr/>
      <dgm:t>
        <a:bodyPr/>
        <a:lstStyle/>
        <a:p>
          <a:r>
            <a:rPr lang="ru-RU" sz="1600" b="0" i="0" dirty="0">
              <a:latin typeface="Arial" pitchFamily="34" charset="0"/>
              <a:cs typeface="Arial" pitchFamily="34" charset="0"/>
            </a:rPr>
            <a:t>Любовь к родине.</a:t>
          </a:r>
        </a:p>
      </dgm:t>
    </dgm:pt>
    <dgm:pt modelId="{FAB9A866-40AE-4BCD-93DB-1B3A5CE56123}" type="parTrans" cxnId="{B0870600-9B42-483D-9A41-C470C80CAAA3}">
      <dgm:prSet/>
      <dgm:spPr/>
      <dgm:t>
        <a:bodyPr/>
        <a:lstStyle/>
        <a:p>
          <a:endParaRPr lang="ru-RU"/>
        </a:p>
      </dgm:t>
    </dgm:pt>
    <dgm:pt modelId="{D41AB2C2-F8F4-4EDD-AE3A-EC363552800E}" type="sibTrans" cxnId="{B0870600-9B42-483D-9A41-C470C80CAAA3}">
      <dgm:prSet/>
      <dgm:spPr/>
      <dgm:t>
        <a:bodyPr/>
        <a:lstStyle/>
        <a:p>
          <a:endParaRPr lang="ru-RU"/>
        </a:p>
      </dgm:t>
    </dgm:pt>
    <dgm:pt modelId="{1DBFD799-54AA-4285-B496-43397F3A99BB}">
      <dgm:prSet custT="1"/>
      <dgm:spPr/>
      <dgm:t>
        <a:bodyPr/>
        <a:lstStyle/>
        <a:p>
          <a:r>
            <a:rPr lang="ru-RU" sz="1600" b="0" i="0" dirty="0">
              <a:latin typeface="Arial" pitchFamily="34" charset="0"/>
              <a:cs typeface="Arial" pitchFamily="34" charset="0"/>
            </a:rPr>
            <a:t>Эстетическое воспитание – любовь к прекрасному.</a:t>
          </a:r>
        </a:p>
      </dgm:t>
    </dgm:pt>
    <dgm:pt modelId="{B039EE77-3600-458F-A33F-7BFF3F212062}" type="parTrans" cxnId="{DC658315-8278-4FCE-931F-BDE34B418D10}">
      <dgm:prSet/>
      <dgm:spPr/>
      <dgm:t>
        <a:bodyPr/>
        <a:lstStyle/>
        <a:p>
          <a:endParaRPr lang="ru-RU"/>
        </a:p>
      </dgm:t>
    </dgm:pt>
    <dgm:pt modelId="{5311BF32-9054-4B63-818C-CD8A8B70CE32}" type="sibTrans" cxnId="{DC658315-8278-4FCE-931F-BDE34B418D10}">
      <dgm:prSet/>
      <dgm:spPr/>
      <dgm:t>
        <a:bodyPr/>
        <a:lstStyle/>
        <a:p>
          <a:endParaRPr lang="ru-RU"/>
        </a:p>
      </dgm:t>
    </dgm:pt>
    <dgm:pt modelId="{50BC948E-4192-4D9E-99E9-2432EF5AFC4D}">
      <dgm:prSet custT="1"/>
      <dgm:spPr/>
      <dgm:t>
        <a:bodyPr/>
        <a:lstStyle/>
        <a:p>
          <a:r>
            <a:rPr lang="ru-RU" sz="1600" b="0" i="0" dirty="0">
              <a:latin typeface="Arial" pitchFamily="34" charset="0"/>
              <a:cs typeface="Arial" pitchFamily="34" charset="0"/>
            </a:rPr>
            <a:t>Бесконфликтное общение.</a:t>
          </a:r>
        </a:p>
      </dgm:t>
    </dgm:pt>
    <dgm:pt modelId="{02D8A2F7-BDCD-48D9-81AC-6652043537CC}" type="parTrans" cxnId="{D4C0DF76-A63F-4A12-9B4C-83EAB254B40C}">
      <dgm:prSet/>
      <dgm:spPr/>
      <dgm:t>
        <a:bodyPr/>
        <a:lstStyle/>
        <a:p>
          <a:endParaRPr lang="ru-RU"/>
        </a:p>
      </dgm:t>
    </dgm:pt>
    <dgm:pt modelId="{7C61FEB0-10FB-49C1-910E-95560360A222}" type="sibTrans" cxnId="{D4C0DF76-A63F-4A12-9B4C-83EAB254B40C}">
      <dgm:prSet/>
      <dgm:spPr/>
      <dgm:t>
        <a:bodyPr/>
        <a:lstStyle/>
        <a:p>
          <a:endParaRPr lang="ru-RU"/>
        </a:p>
      </dgm:t>
    </dgm:pt>
    <dgm:pt modelId="{6112A9E9-BFB7-43BD-89D9-DF3DEF8C7F57}">
      <dgm:prSet custT="1"/>
      <dgm:spPr/>
      <dgm:t>
        <a:bodyPr/>
        <a:lstStyle/>
        <a:p>
          <a:r>
            <a:rPr lang="ru-RU" sz="1600" b="0" i="0" dirty="0">
              <a:latin typeface="Arial" pitchFamily="34" charset="0"/>
              <a:cs typeface="Arial" pitchFamily="34" charset="0"/>
            </a:rPr>
            <a:t>Правильное отношение к труду.</a:t>
          </a:r>
        </a:p>
      </dgm:t>
    </dgm:pt>
    <dgm:pt modelId="{1CA1680C-DABC-44A5-8D8B-C62E90CA4712}" type="parTrans" cxnId="{A7D9C734-8CCE-432B-A117-E83CE50E80A8}">
      <dgm:prSet/>
      <dgm:spPr/>
      <dgm:t>
        <a:bodyPr/>
        <a:lstStyle/>
        <a:p>
          <a:endParaRPr lang="ru-RU"/>
        </a:p>
      </dgm:t>
    </dgm:pt>
    <dgm:pt modelId="{DD05220C-93DA-42E7-89EF-8F552B6FDA0E}" type="sibTrans" cxnId="{A7D9C734-8CCE-432B-A117-E83CE50E80A8}">
      <dgm:prSet/>
      <dgm:spPr/>
      <dgm:t>
        <a:bodyPr/>
        <a:lstStyle/>
        <a:p>
          <a:endParaRPr lang="ru-RU"/>
        </a:p>
      </dgm:t>
    </dgm:pt>
    <dgm:pt modelId="{A5558F22-27ED-4E58-ABF9-E3EF197A6223}">
      <dgm:prSet custT="1"/>
      <dgm:spPr/>
      <dgm:t>
        <a:bodyPr/>
        <a:lstStyle/>
        <a:p>
          <a:r>
            <a:rPr lang="ru-RU" sz="1600" b="0" i="0" dirty="0">
              <a:latin typeface="Arial" pitchFamily="34" charset="0"/>
              <a:cs typeface="Arial" pitchFamily="34" charset="0"/>
            </a:rPr>
            <a:t>Финансовая грамотность.</a:t>
          </a:r>
        </a:p>
      </dgm:t>
    </dgm:pt>
    <dgm:pt modelId="{A668118E-AF71-4912-9924-B8289E1BB8DB}" type="parTrans" cxnId="{7B12E429-AEC0-4A57-BCD8-3CB6DA815874}">
      <dgm:prSet/>
      <dgm:spPr/>
      <dgm:t>
        <a:bodyPr/>
        <a:lstStyle/>
        <a:p>
          <a:endParaRPr lang="ru-RU"/>
        </a:p>
      </dgm:t>
    </dgm:pt>
    <dgm:pt modelId="{4D8457D1-239B-477E-9DD6-E8030ADA024B}" type="sibTrans" cxnId="{7B12E429-AEC0-4A57-BCD8-3CB6DA815874}">
      <dgm:prSet/>
      <dgm:spPr/>
      <dgm:t>
        <a:bodyPr/>
        <a:lstStyle/>
        <a:p>
          <a:endParaRPr lang="ru-RU"/>
        </a:p>
      </dgm:t>
    </dgm:pt>
    <dgm:pt modelId="{0E404F29-E31C-47AB-A095-EA4F9954F2C6}" type="pres">
      <dgm:prSet presAssocID="{27CAD193-396F-4E7E-9B90-05822FEB8637}" presName="linear" presStyleCnt="0">
        <dgm:presLayoutVars>
          <dgm:dir/>
          <dgm:animLvl val="lvl"/>
          <dgm:resizeHandles val="exact"/>
        </dgm:presLayoutVars>
      </dgm:prSet>
      <dgm:spPr/>
    </dgm:pt>
    <dgm:pt modelId="{4BC48A23-7570-48D4-8841-7CAD6EE917C2}" type="pres">
      <dgm:prSet presAssocID="{E0310D8E-F4F0-48FD-8878-62703E57E16F}" presName="parentLin" presStyleCnt="0"/>
      <dgm:spPr/>
    </dgm:pt>
    <dgm:pt modelId="{D1D4A773-A5E3-4F68-AFED-C8A92E330FAF}" type="pres">
      <dgm:prSet presAssocID="{E0310D8E-F4F0-48FD-8878-62703E57E16F}" presName="parentLeftMargin" presStyleLbl="node1" presStyleIdx="0" presStyleCnt="10"/>
      <dgm:spPr/>
    </dgm:pt>
    <dgm:pt modelId="{8BC13D2C-9816-427A-88B9-7A3F404EB226}" type="pres">
      <dgm:prSet presAssocID="{E0310D8E-F4F0-48FD-8878-62703E57E16F}" presName="parentText" presStyleLbl="node1" presStyleIdx="0" presStyleCnt="10" custScaleX="112295" custScaleY="178336">
        <dgm:presLayoutVars>
          <dgm:chMax val="0"/>
          <dgm:bulletEnabled val="1"/>
        </dgm:presLayoutVars>
      </dgm:prSet>
      <dgm:spPr/>
    </dgm:pt>
    <dgm:pt modelId="{A180EF27-0DF5-493B-B680-EF0F72A15706}" type="pres">
      <dgm:prSet presAssocID="{E0310D8E-F4F0-48FD-8878-62703E57E16F}" presName="negativeSpace" presStyleCnt="0"/>
      <dgm:spPr/>
    </dgm:pt>
    <dgm:pt modelId="{58B7B0C2-E693-4DFE-AE05-D48FBE9366D9}" type="pres">
      <dgm:prSet presAssocID="{E0310D8E-F4F0-48FD-8878-62703E57E16F}" presName="childText" presStyleLbl="conFgAcc1" presStyleIdx="0" presStyleCnt="10">
        <dgm:presLayoutVars>
          <dgm:bulletEnabled val="1"/>
        </dgm:presLayoutVars>
      </dgm:prSet>
      <dgm:spPr/>
    </dgm:pt>
    <dgm:pt modelId="{2F849F1B-F1B2-4A67-9A4C-7DF3FD879170}" type="pres">
      <dgm:prSet presAssocID="{F266B33E-F2D7-4245-A87D-E77BFDC17BFF}" presName="spaceBetweenRectangles" presStyleCnt="0"/>
      <dgm:spPr/>
    </dgm:pt>
    <dgm:pt modelId="{BC77768B-ED79-455F-92D4-0FEF6852B9E2}" type="pres">
      <dgm:prSet presAssocID="{BD030B9E-D9AD-4550-82CB-9EA6AE265702}" presName="parentLin" presStyleCnt="0"/>
      <dgm:spPr/>
    </dgm:pt>
    <dgm:pt modelId="{839B1153-D2E0-46DC-BDC8-913DF821F38C}" type="pres">
      <dgm:prSet presAssocID="{BD030B9E-D9AD-4550-82CB-9EA6AE265702}" presName="parentLeftMargin" presStyleLbl="node1" presStyleIdx="0" presStyleCnt="10"/>
      <dgm:spPr/>
    </dgm:pt>
    <dgm:pt modelId="{07989562-C500-447D-9AFA-A561E4668C3A}" type="pres">
      <dgm:prSet presAssocID="{BD030B9E-D9AD-4550-82CB-9EA6AE265702}" presName="parentText" presStyleLbl="node1" presStyleIdx="1" presStyleCnt="10" custScaleX="112295">
        <dgm:presLayoutVars>
          <dgm:chMax val="0"/>
          <dgm:bulletEnabled val="1"/>
        </dgm:presLayoutVars>
      </dgm:prSet>
      <dgm:spPr/>
    </dgm:pt>
    <dgm:pt modelId="{93A0F78D-FDB4-4407-8E60-AFC07DF08E46}" type="pres">
      <dgm:prSet presAssocID="{BD030B9E-D9AD-4550-82CB-9EA6AE265702}" presName="negativeSpace" presStyleCnt="0"/>
      <dgm:spPr/>
    </dgm:pt>
    <dgm:pt modelId="{95AF407C-5900-4B4A-AB08-4F5F3C523D12}" type="pres">
      <dgm:prSet presAssocID="{BD030B9E-D9AD-4550-82CB-9EA6AE265702}" presName="childText" presStyleLbl="conFgAcc1" presStyleIdx="1" presStyleCnt="10">
        <dgm:presLayoutVars>
          <dgm:bulletEnabled val="1"/>
        </dgm:presLayoutVars>
      </dgm:prSet>
      <dgm:spPr/>
    </dgm:pt>
    <dgm:pt modelId="{F0D78839-FC4E-4EE4-B9B6-3D5D0E0E412F}" type="pres">
      <dgm:prSet presAssocID="{183445B0-A7FC-4C5F-A150-8F5E977EE29D}" presName="spaceBetweenRectangles" presStyleCnt="0"/>
      <dgm:spPr/>
    </dgm:pt>
    <dgm:pt modelId="{CF9052FB-D91D-43BE-90D5-5AD40F1A50A3}" type="pres">
      <dgm:prSet presAssocID="{6C9BA4E8-E841-48D4-87BF-82B02D4BF5CA}" presName="parentLin" presStyleCnt="0"/>
      <dgm:spPr/>
    </dgm:pt>
    <dgm:pt modelId="{1E45F9F1-7043-4769-ADC3-3660690C1D48}" type="pres">
      <dgm:prSet presAssocID="{6C9BA4E8-E841-48D4-87BF-82B02D4BF5CA}" presName="parentLeftMargin" presStyleLbl="node1" presStyleIdx="1" presStyleCnt="10"/>
      <dgm:spPr/>
    </dgm:pt>
    <dgm:pt modelId="{D7F29D13-E37C-4F20-8C5C-08B5EFA02068}" type="pres">
      <dgm:prSet presAssocID="{6C9BA4E8-E841-48D4-87BF-82B02D4BF5CA}" presName="parentText" presStyleLbl="node1" presStyleIdx="2" presStyleCnt="10" custScaleX="112295">
        <dgm:presLayoutVars>
          <dgm:chMax val="0"/>
          <dgm:bulletEnabled val="1"/>
        </dgm:presLayoutVars>
      </dgm:prSet>
      <dgm:spPr/>
    </dgm:pt>
    <dgm:pt modelId="{A02AEA9D-C657-41A9-BC24-0BCFB611C972}" type="pres">
      <dgm:prSet presAssocID="{6C9BA4E8-E841-48D4-87BF-82B02D4BF5CA}" presName="negativeSpace" presStyleCnt="0"/>
      <dgm:spPr/>
    </dgm:pt>
    <dgm:pt modelId="{3917C7BB-30C2-4DF4-B19D-065566727494}" type="pres">
      <dgm:prSet presAssocID="{6C9BA4E8-E841-48D4-87BF-82B02D4BF5CA}" presName="childText" presStyleLbl="conFgAcc1" presStyleIdx="2" presStyleCnt="10">
        <dgm:presLayoutVars>
          <dgm:bulletEnabled val="1"/>
        </dgm:presLayoutVars>
      </dgm:prSet>
      <dgm:spPr/>
    </dgm:pt>
    <dgm:pt modelId="{97BBF179-667C-495D-A8A0-F18C975F7F07}" type="pres">
      <dgm:prSet presAssocID="{0CCED866-C1F3-44B4-99DD-EC33ED557D83}" presName="spaceBetweenRectangles" presStyleCnt="0"/>
      <dgm:spPr/>
    </dgm:pt>
    <dgm:pt modelId="{01F419BD-DF17-47F8-B9A0-5F2CA2C3301B}" type="pres">
      <dgm:prSet presAssocID="{18A27056-82ED-4775-AF73-E6BF1E5BAE19}" presName="parentLin" presStyleCnt="0"/>
      <dgm:spPr/>
    </dgm:pt>
    <dgm:pt modelId="{EDE125F9-02D1-4802-A57F-4C4638865E51}" type="pres">
      <dgm:prSet presAssocID="{18A27056-82ED-4775-AF73-E6BF1E5BAE19}" presName="parentLeftMargin" presStyleLbl="node1" presStyleIdx="2" presStyleCnt="10"/>
      <dgm:spPr/>
    </dgm:pt>
    <dgm:pt modelId="{DEC58644-C14C-447A-9522-AF3EF6D20E7D}" type="pres">
      <dgm:prSet presAssocID="{18A27056-82ED-4775-AF73-E6BF1E5BAE19}" presName="parentText" presStyleLbl="node1" presStyleIdx="3" presStyleCnt="10" custScaleX="112295">
        <dgm:presLayoutVars>
          <dgm:chMax val="0"/>
          <dgm:bulletEnabled val="1"/>
        </dgm:presLayoutVars>
      </dgm:prSet>
      <dgm:spPr/>
    </dgm:pt>
    <dgm:pt modelId="{CB1A4301-9338-4E13-A3A0-7A1A366945F1}" type="pres">
      <dgm:prSet presAssocID="{18A27056-82ED-4775-AF73-E6BF1E5BAE19}" presName="negativeSpace" presStyleCnt="0"/>
      <dgm:spPr/>
    </dgm:pt>
    <dgm:pt modelId="{2D692345-47B0-46E9-86E5-878DF79B08FD}" type="pres">
      <dgm:prSet presAssocID="{18A27056-82ED-4775-AF73-E6BF1E5BAE19}" presName="childText" presStyleLbl="conFgAcc1" presStyleIdx="3" presStyleCnt="10">
        <dgm:presLayoutVars>
          <dgm:bulletEnabled val="1"/>
        </dgm:presLayoutVars>
      </dgm:prSet>
      <dgm:spPr/>
    </dgm:pt>
    <dgm:pt modelId="{178336D8-FBC0-46D1-8BBD-029785F85FF1}" type="pres">
      <dgm:prSet presAssocID="{CC9C0ABC-569E-4ED6-AC26-330601AE3D81}" presName="spaceBetweenRectangles" presStyleCnt="0"/>
      <dgm:spPr/>
    </dgm:pt>
    <dgm:pt modelId="{EBAB5954-D203-4609-90EF-D232253BB382}" type="pres">
      <dgm:prSet presAssocID="{BD26BD1A-9417-415D-AF30-5861BED3EAC7}" presName="parentLin" presStyleCnt="0"/>
      <dgm:spPr/>
    </dgm:pt>
    <dgm:pt modelId="{FF8DE19B-8433-4CE0-B57C-B11E6A1036F3}" type="pres">
      <dgm:prSet presAssocID="{BD26BD1A-9417-415D-AF30-5861BED3EAC7}" presName="parentLeftMargin" presStyleLbl="node1" presStyleIdx="3" presStyleCnt="10"/>
      <dgm:spPr/>
    </dgm:pt>
    <dgm:pt modelId="{8E97A3FB-27CA-4BB4-8565-7E7CA6C5A341}" type="pres">
      <dgm:prSet presAssocID="{BD26BD1A-9417-415D-AF30-5861BED3EAC7}" presName="parentText" presStyleLbl="node1" presStyleIdx="4" presStyleCnt="10" custScaleX="112295">
        <dgm:presLayoutVars>
          <dgm:chMax val="0"/>
          <dgm:bulletEnabled val="1"/>
        </dgm:presLayoutVars>
      </dgm:prSet>
      <dgm:spPr/>
    </dgm:pt>
    <dgm:pt modelId="{9234B81E-ED3D-47DE-BD5C-2261EE91D4AB}" type="pres">
      <dgm:prSet presAssocID="{BD26BD1A-9417-415D-AF30-5861BED3EAC7}" presName="negativeSpace" presStyleCnt="0"/>
      <dgm:spPr/>
    </dgm:pt>
    <dgm:pt modelId="{CB386B48-F40E-4809-B31E-54E2A2E1C14A}" type="pres">
      <dgm:prSet presAssocID="{BD26BD1A-9417-415D-AF30-5861BED3EAC7}" presName="childText" presStyleLbl="conFgAcc1" presStyleIdx="4" presStyleCnt="10">
        <dgm:presLayoutVars>
          <dgm:bulletEnabled val="1"/>
        </dgm:presLayoutVars>
      </dgm:prSet>
      <dgm:spPr/>
    </dgm:pt>
    <dgm:pt modelId="{5BBDCA9A-36BC-4DE6-9A1E-05281B1DCDC5}" type="pres">
      <dgm:prSet presAssocID="{F43FE9F3-F73C-4ED9-8E6E-784241FA4C44}" presName="spaceBetweenRectangles" presStyleCnt="0"/>
      <dgm:spPr/>
    </dgm:pt>
    <dgm:pt modelId="{022A9113-38B2-43EB-876A-F7173C39AA0B}" type="pres">
      <dgm:prSet presAssocID="{98B5E50C-47EC-4F7B-A019-6D873E130D5A}" presName="parentLin" presStyleCnt="0"/>
      <dgm:spPr/>
    </dgm:pt>
    <dgm:pt modelId="{1F8452C6-466C-4687-8334-F78826504B1D}" type="pres">
      <dgm:prSet presAssocID="{98B5E50C-47EC-4F7B-A019-6D873E130D5A}" presName="parentLeftMargin" presStyleLbl="node1" presStyleIdx="4" presStyleCnt="10"/>
      <dgm:spPr/>
    </dgm:pt>
    <dgm:pt modelId="{9C8BE4F3-CE1E-4626-A0DA-B2280E2DC08A}" type="pres">
      <dgm:prSet presAssocID="{98B5E50C-47EC-4F7B-A019-6D873E130D5A}" presName="parentText" presStyleLbl="node1" presStyleIdx="5" presStyleCnt="10" custScaleX="112295">
        <dgm:presLayoutVars>
          <dgm:chMax val="0"/>
          <dgm:bulletEnabled val="1"/>
        </dgm:presLayoutVars>
      </dgm:prSet>
      <dgm:spPr/>
    </dgm:pt>
    <dgm:pt modelId="{32CD336F-B3A8-4C4C-8109-A27F764117E9}" type="pres">
      <dgm:prSet presAssocID="{98B5E50C-47EC-4F7B-A019-6D873E130D5A}" presName="negativeSpace" presStyleCnt="0"/>
      <dgm:spPr/>
    </dgm:pt>
    <dgm:pt modelId="{DEC4E66E-CBE5-4690-99F8-46C9CAEABF68}" type="pres">
      <dgm:prSet presAssocID="{98B5E50C-47EC-4F7B-A019-6D873E130D5A}" presName="childText" presStyleLbl="conFgAcc1" presStyleIdx="5" presStyleCnt="10">
        <dgm:presLayoutVars>
          <dgm:bulletEnabled val="1"/>
        </dgm:presLayoutVars>
      </dgm:prSet>
      <dgm:spPr/>
    </dgm:pt>
    <dgm:pt modelId="{D68402B7-CFAC-40E5-9ABD-6C05D4EDAC90}" type="pres">
      <dgm:prSet presAssocID="{D41AB2C2-F8F4-4EDD-AE3A-EC363552800E}" presName="spaceBetweenRectangles" presStyleCnt="0"/>
      <dgm:spPr/>
    </dgm:pt>
    <dgm:pt modelId="{9DA471A6-9E0D-4C77-8DC5-D38520DDF955}" type="pres">
      <dgm:prSet presAssocID="{1DBFD799-54AA-4285-B496-43397F3A99BB}" presName="parentLin" presStyleCnt="0"/>
      <dgm:spPr/>
    </dgm:pt>
    <dgm:pt modelId="{B32BBC7F-DAD2-4A49-B0DB-F7EECEFFC934}" type="pres">
      <dgm:prSet presAssocID="{1DBFD799-54AA-4285-B496-43397F3A99BB}" presName="parentLeftMargin" presStyleLbl="node1" presStyleIdx="5" presStyleCnt="10"/>
      <dgm:spPr/>
    </dgm:pt>
    <dgm:pt modelId="{DD4F2370-A70B-4D58-88F2-65DC46A7E729}" type="pres">
      <dgm:prSet presAssocID="{1DBFD799-54AA-4285-B496-43397F3A99BB}" presName="parentText" presStyleLbl="node1" presStyleIdx="6" presStyleCnt="10" custScaleX="112295">
        <dgm:presLayoutVars>
          <dgm:chMax val="0"/>
          <dgm:bulletEnabled val="1"/>
        </dgm:presLayoutVars>
      </dgm:prSet>
      <dgm:spPr/>
    </dgm:pt>
    <dgm:pt modelId="{B7D8F106-8189-4073-BBAD-BF5CEA875B09}" type="pres">
      <dgm:prSet presAssocID="{1DBFD799-54AA-4285-B496-43397F3A99BB}" presName="negativeSpace" presStyleCnt="0"/>
      <dgm:spPr/>
    </dgm:pt>
    <dgm:pt modelId="{64CECFC9-B85D-4EE5-B158-7A4578EAE898}" type="pres">
      <dgm:prSet presAssocID="{1DBFD799-54AA-4285-B496-43397F3A99BB}" presName="childText" presStyleLbl="conFgAcc1" presStyleIdx="6" presStyleCnt="10">
        <dgm:presLayoutVars>
          <dgm:bulletEnabled val="1"/>
        </dgm:presLayoutVars>
      </dgm:prSet>
      <dgm:spPr/>
    </dgm:pt>
    <dgm:pt modelId="{90F56DFB-D08F-4443-AFEC-95B9AE02C7FE}" type="pres">
      <dgm:prSet presAssocID="{5311BF32-9054-4B63-818C-CD8A8B70CE32}" presName="spaceBetweenRectangles" presStyleCnt="0"/>
      <dgm:spPr/>
    </dgm:pt>
    <dgm:pt modelId="{AAC0E9F2-5259-4E7B-A373-942F36ED7192}" type="pres">
      <dgm:prSet presAssocID="{50BC948E-4192-4D9E-99E9-2432EF5AFC4D}" presName="parentLin" presStyleCnt="0"/>
      <dgm:spPr/>
    </dgm:pt>
    <dgm:pt modelId="{F3D3F05E-1846-4321-AE0A-0B105C38E07E}" type="pres">
      <dgm:prSet presAssocID="{50BC948E-4192-4D9E-99E9-2432EF5AFC4D}" presName="parentLeftMargin" presStyleLbl="node1" presStyleIdx="6" presStyleCnt="10"/>
      <dgm:spPr/>
    </dgm:pt>
    <dgm:pt modelId="{D758D918-4DD6-4B12-9DE2-2B1225300BF8}" type="pres">
      <dgm:prSet presAssocID="{50BC948E-4192-4D9E-99E9-2432EF5AFC4D}" presName="parentText" presStyleLbl="node1" presStyleIdx="7" presStyleCnt="10" custScaleX="112295">
        <dgm:presLayoutVars>
          <dgm:chMax val="0"/>
          <dgm:bulletEnabled val="1"/>
        </dgm:presLayoutVars>
      </dgm:prSet>
      <dgm:spPr/>
    </dgm:pt>
    <dgm:pt modelId="{E808BCF3-9DB4-49F4-B9A2-D587A0B7FF02}" type="pres">
      <dgm:prSet presAssocID="{50BC948E-4192-4D9E-99E9-2432EF5AFC4D}" presName="negativeSpace" presStyleCnt="0"/>
      <dgm:spPr/>
    </dgm:pt>
    <dgm:pt modelId="{EFFF9926-AFCB-47FF-8E91-F571739AE924}" type="pres">
      <dgm:prSet presAssocID="{50BC948E-4192-4D9E-99E9-2432EF5AFC4D}" presName="childText" presStyleLbl="conFgAcc1" presStyleIdx="7" presStyleCnt="10">
        <dgm:presLayoutVars>
          <dgm:bulletEnabled val="1"/>
        </dgm:presLayoutVars>
      </dgm:prSet>
      <dgm:spPr/>
    </dgm:pt>
    <dgm:pt modelId="{CA7BA8D1-C47A-4A1B-8795-C1E05EBED843}" type="pres">
      <dgm:prSet presAssocID="{7C61FEB0-10FB-49C1-910E-95560360A222}" presName="spaceBetweenRectangles" presStyleCnt="0"/>
      <dgm:spPr/>
    </dgm:pt>
    <dgm:pt modelId="{E9D4CA2C-D643-4A56-ACCA-546E119DF127}" type="pres">
      <dgm:prSet presAssocID="{6112A9E9-BFB7-43BD-89D9-DF3DEF8C7F57}" presName="parentLin" presStyleCnt="0"/>
      <dgm:spPr/>
    </dgm:pt>
    <dgm:pt modelId="{329F95A3-DF45-4533-A0C1-FD88BD9A2282}" type="pres">
      <dgm:prSet presAssocID="{6112A9E9-BFB7-43BD-89D9-DF3DEF8C7F57}" presName="parentLeftMargin" presStyleLbl="node1" presStyleIdx="7" presStyleCnt="10"/>
      <dgm:spPr/>
    </dgm:pt>
    <dgm:pt modelId="{64908F7E-7529-4476-9871-E963F7537182}" type="pres">
      <dgm:prSet presAssocID="{6112A9E9-BFB7-43BD-89D9-DF3DEF8C7F57}" presName="parentText" presStyleLbl="node1" presStyleIdx="8" presStyleCnt="10" custScaleX="112295">
        <dgm:presLayoutVars>
          <dgm:chMax val="0"/>
          <dgm:bulletEnabled val="1"/>
        </dgm:presLayoutVars>
      </dgm:prSet>
      <dgm:spPr/>
    </dgm:pt>
    <dgm:pt modelId="{D6552227-9449-4502-81C5-31D8923A4864}" type="pres">
      <dgm:prSet presAssocID="{6112A9E9-BFB7-43BD-89D9-DF3DEF8C7F57}" presName="negativeSpace" presStyleCnt="0"/>
      <dgm:spPr/>
    </dgm:pt>
    <dgm:pt modelId="{6582FEC1-DC32-427B-BF02-1F5DA91E2BBD}" type="pres">
      <dgm:prSet presAssocID="{6112A9E9-BFB7-43BD-89D9-DF3DEF8C7F57}" presName="childText" presStyleLbl="conFgAcc1" presStyleIdx="8" presStyleCnt="10">
        <dgm:presLayoutVars>
          <dgm:bulletEnabled val="1"/>
        </dgm:presLayoutVars>
      </dgm:prSet>
      <dgm:spPr/>
    </dgm:pt>
    <dgm:pt modelId="{16B162E6-37BF-4FA4-9CB0-10E9554A9A2E}" type="pres">
      <dgm:prSet presAssocID="{DD05220C-93DA-42E7-89EF-8F552B6FDA0E}" presName="spaceBetweenRectangles" presStyleCnt="0"/>
      <dgm:spPr/>
    </dgm:pt>
    <dgm:pt modelId="{29C5ED45-CAB3-437A-9F63-871B2270AF51}" type="pres">
      <dgm:prSet presAssocID="{A5558F22-27ED-4E58-ABF9-E3EF197A6223}" presName="parentLin" presStyleCnt="0"/>
      <dgm:spPr/>
    </dgm:pt>
    <dgm:pt modelId="{FC3A1812-0505-4224-B571-645F23D10259}" type="pres">
      <dgm:prSet presAssocID="{A5558F22-27ED-4E58-ABF9-E3EF197A6223}" presName="parentLeftMargin" presStyleLbl="node1" presStyleIdx="8" presStyleCnt="10"/>
      <dgm:spPr/>
    </dgm:pt>
    <dgm:pt modelId="{CA9EC3A4-6D02-44A0-958A-BAB9809599FA}" type="pres">
      <dgm:prSet presAssocID="{A5558F22-27ED-4E58-ABF9-E3EF197A6223}" presName="parentText" presStyleLbl="node1" presStyleIdx="9" presStyleCnt="10" custScaleX="112295">
        <dgm:presLayoutVars>
          <dgm:chMax val="0"/>
          <dgm:bulletEnabled val="1"/>
        </dgm:presLayoutVars>
      </dgm:prSet>
      <dgm:spPr/>
    </dgm:pt>
    <dgm:pt modelId="{147002BE-86AC-46E1-A71E-265997773C98}" type="pres">
      <dgm:prSet presAssocID="{A5558F22-27ED-4E58-ABF9-E3EF197A6223}" presName="negativeSpace" presStyleCnt="0"/>
      <dgm:spPr/>
    </dgm:pt>
    <dgm:pt modelId="{4A4A3072-5096-4A43-9E61-1ACBE7CC8C2C}" type="pres">
      <dgm:prSet presAssocID="{A5558F22-27ED-4E58-ABF9-E3EF197A6223}" presName="childText" presStyleLbl="conFgAcc1" presStyleIdx="9" presStyleCnt="10">
        <dgm:presLayoutVars>
          <dgm:bulletEnabled val="1"/>
        </dgm:presLayoutVars>
      </dgm:prSet>
      <dgm:spPr/>
    </dgm:pt>
  </dgm:ptLst>
  <dgm:cxnLst>
    <dgm:cxn modelId="{B0870600-9B42-483D-9A41-C470C80CAAA3}" srcId="{27CAD193-396F-4E7E-9B90-05822FEB8637}" destId="{98B5E50C-47EC-4F7B-A019-6D873E130D5A}" srcOrd="5" destOrd="0" parTransId="{FAB9A866-40AE-4BCD-93DB-1B3A5CE56123}" sibTransId="{D41AB2C2-F8F4-4EDD-AE3A-EC363552800E}"/>
    <dgm:cxn modelId="{DC658315-8278-4FCE-931F-BDE34B418D10}" srcId="{27CAD193-396F-4E7E-9B90-05822FEB8637}" destId="{1DBFD799-54AA-4285-B496-43397F3A99BB}" srcOrd="6" destOrd="0" parTransId="{B039EE77-3600-458F-A33F-7BFF3F212062}" sibTransId="{5311BF32-9054-4B63-818C-CD8A8B70CE32}"/>
    <dgm:cxn modelId="{29C2E320-5037-40FA-BB97-E6EF5C8F3ABF}" type="presOf" srcId="{98B5E50C-47EC-4F7B-A019-6D873E130D5A}" destId="{9C8BE4F3-CE1E-4626-A0DA-B2280E2DC08A}" srcOrd="1" destOrd="0" presId="urn:microsoft.com/office/officeart/2005/8/layout/list1"/>
    <dgm:cxn modelId="{48BFBC24-869A-4478-8C67-56E2C4A16E8A}" type="presOf" srcId="{BD030B9E-D9AD-4550-82CB-9EA6AE265702}" destId="{07989562-C500-447D-9AFA-A561E4668C3A}" srcOrd="1" destOrd="0" presId="urn:microsoft.com/office/officeart/2005/8/layout/list1"/>
    <dgm:cxn modelId="{7B12E429-AEC0-4A57-BCD8-3CB6DA815874}" srcId="{27CAD193-396F-4E7E-9B90-05822FEB8637}" destId="{A5558F22-27ED-4E58-ABF9-E3EF197A6223}" srcOrd="9" destOrd="0" parTransId="{A668118E-AF71-4912-9924-B8289E1BB8DB}" sibTransId="{4D8457D1-239B-477E-9DD6-E8030ADA024B}"/>
    <dgm:cxn modelId="{A7D9C734-8CCE-432B-A117-E83CE50E80A8}" srcId="{27CAD193-396F-4E7E-9B90-05822FEB8637}" destId="{6112A9E9-BFB7-43BD-89D9-DF3DEF8C7F57}" srcOrd="8" destOrd="0" parTransId="{1CA1680C-DABC-44A5-8D8B-C62E90CA4712}" sibTransId="{DD05220C-93DA-42E7-89EF-8F552B6FDA0E}"/>
    <dgm:cxn modelId="{7B031C37-5364-4EE4-BDC3-702C3566BE3D}" type="presOf" srcId="{6C9BA4E8-E841-48D4-87BF-82B02D4BF5CA}" destId="{1E45F9F1-7043-4769-ADC3-3660690C1D48}" srcOrd="0" destOrd="0" presId="urn:microsoft.com/office/officeart/2005/8/layout/list1"/>
    <dgm:cxn modelId="{91C2EF38-3BBE-46DB-83B2-E54E416F136C}" type="presOf" srcId="{50BC948E-4192-4D9E-99E9-2432EF5AFC4D}" destId="{D758D918-4DD6-4B12-9DE2-2B1225300BF8}" srcOrd="1" destOrd="0" presId="urn:microsoft.com/office/officeart/2005/8/layout/list1"/>
    <dgm:cxn modelId="{A9243544-74CC-4CEA-9310-61581DC06068}" type="presOf" srcId="{1DBFD799-54AA-4285-B496-43397F3A99BB}" destId="{B32BBC7F-DAD2-4A49-B0DB-F7EECEFFC934}" srcOrd="0" destOrd="0" presId="urn:microsoft.com/office/officeart/2005/8/layout/list1"/>
    <dgm:cxn modelId="{40E40665-9E9B-41D5-A07E-9ED28EC6DF81}" type="presOf" srcId="{E0310D8E-F4F0-48FD-8878-62703E57E16F}" destId="{8BC13D2C-9816-427A-88B9-7A3F404EB226}" srcOrd="1" destOrd="0" presId="urn:microsoft.com/office/officeart/2005/8/layout/list1"/>
    <dgm:cxn modelId="{2D24B746-DF5D-4783-A658-95CB9F133AC5}" type="presOf" srcId="{E0310D8E-F4F0-48FD-8878-62703E57E16F}" destId="{D1D4A773-A5E3-4F68-AFED-C8A92E330FAF}" srcOrd="0" destOrd="0" presId="urn:microsoft.com/office/officeart/2005/8/layout/list1"/>
    <dgm:cxn modelId="{42E00149-7A21-476B-A154-370C1C806C5D}" type="presOf" srcId="{98B5E50C-47EC-4F7B-A019-6D873E130D5A}" destId="{1F8452C6-466C-4687-8334-F78826504B1D}" srcOrd="0" destOrd="0" presId="urn:microsoft.com/office/officeart/2005/8/layout/list1"/>
    <dgm:cxn modelId="{536BC46C-3ADB-4886-BE1C-1CE47E7779B6}" type="presOf" srcId="{6112A9E9-BFB7-43BD-89D9-DF3DEF8C7F57}" destId="{329F95A3-DF45-4533-A0C1-FD88BD9A2282}" srcOrd="0" destOrd="0" presId="urn:microsoft.com/office/officeart/2005/8/layout/list1"/>
    <dgm:cxn modelId="{D5ECAE73-5511-449C-A6AA-C2BF913968B8}" type="presOf" srcId="{18A27056-82ED-4775-AF73-E6BF1E5BAE19}" destId="{EDE125F9-02D1-4802-A57F-4C4638865E51}" srcOrd="0" destOrd="0" presId="urn:microsoft.com/office/officeart/2005/8/layout/list1"/>
    <dgm:cxn modelId="{D49CE975-6089-4C6B-84FB-A1FCCF05EE52}" srcId="{27CAD193-396F-4E7E-9B90-05822FEB8637}" destId="{BD26BD1A-9417-415D-AF30-5861BED3EAC7}" srcOrd="4" destOrd="0" parTransId="{9071BC73-280E-48DD-9E2B-CDE89174D71D}" sibTransId="{F43FE9F3-F73C-4ED9-8E6E-784241FA4C44}"/>
    <dgm:cxn modelId="{D4C0DF76-A63F-4A12-9B4C-83EAB254B40C}" srcId="{27CAD193-396F-4E7E-9B90-05822FEB8637}" destId="{50BC948E-4192-4D9E-99E9-2432EF5AFC4D}" srcOrd="7" destOrd="0" parTransId="{02D8A2F7-BDCD-48D9-81AC-6652043537CC}" sibTransId="{7C61FEB0-10FB-49C1-910E-95560360A222}"/>
    <dgm:cxn modelId="{52EE4B59-28F4-418F-9664-6E9FB7A4B10D}" type="presOf" srcId="{A5558F22-27ED-4E58-ABF9-E3EF197A6223}" destId="{FC3A1812-0505-4224-B571-645F23D10259}" srcOrd="0" destOrd="0" presId="urn:microsoft.com/office/officeart/2005/8/layout/list1"/>
    <dgm:cxn modelId="{AA8F1480-B829-42A0-8BF0-3FD66D1FE7CA}" type="presOf" srcId="{BD26BD1A-9417-415D-AF30-5861BED3EAC7}" destId="{FF8DE19B-8433-4CE0-B57C-B11E6A1036F3}" srcOrd="0" destOrd="0" presId="urn:microsoft.com/office/officeart/2005/8/layout/list1"/>
    <dgm:cxn modelId="{9B641D8A-A2A2-4393-A7EF-7DC8895EFB53}" type="presOf" srcId="{BD26BD1A-9417-415D-AF30-5861BED3EAC7}" destId="{8E97A3FB-27CA-4BB4-8565-7E7CA6C5A341}" srcOrd="1" destOrd="0" presId="urn:microsoft.com/office/officeart/2005/8/layout/list1"/>
    <dgm:cxn modelId="{DD3F13A4-340E-4FF3-97B3-89942574B659}" type="presOf" srcId="{27CAD193-396F-4E7E-9B90-05822FEB8637}" destId="{0E404F29-E31C-47AB-A095-EA4F9954F2C6}" srcOrd="0" destOrd="0" presId="urn:microsoft.com/office/officeart/2005/8/layout/list1"/>
    <dgm:cxn modelId="{CF84BDBA-03A1-44FF-80A5-02543C291168}" srcId="{27CAD193-396F-4E7E-9B90-05822FEB8637}" destId="{BD030B9E-D9AD-4550-82CB-9EA6AE265702}" srcOrd="1" destOrd="0" parTransId="{954492D4-9D9B-4887-AE13-1396F15A2A35}" sibTransId="{183445B0-A7FC-4C5F-A150-8F5E977EE29D}"/>
    <dgm:cxn modelId="{004D1CC2-7F6D-45C7-965F-6E9EF30801CF}" type="presOf" srcId="{18A27056-82ED-4775-AF73-E6BF1E5BAE19}" destId="{DEC58644-C14C-447A-9522-AF3EF6D20E7D}" srcOrd="1" destOrd="0" presId="urn:microsoft.com/office/officeart/2005/8/layout/list1"/>
    <dgm:cxn modelId="{4D1586CF-FF0A-42F4-B72D-376357AB0FB4}" type="presOf" srcId="{6C9BA4E8-E841-48D4-87BF-82B02D4BF5CA}" destId="{D7F29D13-E37C-4F20-8C5C-08B5EFA02068}" srcOrd="1" destOrd="0" presId="urn:microsoft.com/office/officeart/2005/8/layout/list1"/>
    <dgm:cxn modelId="{AC8ACFD1-DFA0-4904-92C6-274B368BB9E2}" srcId="{27CAD193-396F-4E7E-9B90-05822FEB8637}" destId="{E0310D8E-F4F0-48FD-8878-62703E57E16F}" srcOrd="0" destOrd="0" parTransId="{9AD36EF2-780E-45AE-9EFE-2E1B633716AB}" sibTransId="{F266B33E-F2D7-4245-A87D-E77BFDC17BFF}"/>
    <dgm:cxn modelId="{F1CFA4DB-EFEC-497E-A938-4CBB819608A1}" type="presOf" srcId="{BD030B9E-D9AD-4550-82CB-9EA6AE265702}" destId="{839B1153-D2E0-46DC-BDC8-913DF821F38C}" srcOrd="0" destOrd="0" presId="urn:microsoft.com/office/officeart/2005/8/layout/list1"/>
    <dgm:cxn modelId="{8525D5EA-8A4A-49CC-9A20-9B03CC8FC9A2}" type="presOf" srcId="{A5558F22-27ED-4E58-ABF9-E3EF197A6223}" destId="{CA9EC3A4-6D02-44A0-958A-BAB9809599FA}" srcOrd="1" destOrd="0" presId="urn:microsoft.com/office/officeart/2005/8/layout/list1"/>
    <dgm:cxn modelId="{720AC4EC-268B-4A3A-AF93-8259560AE41A}" type="presOf" srcId="{1DBFD799-54AA-4285-B496-43397F3A99BB}" destId="{DD4F2370-A70B-4D58-88F2-65DC46A7E729}" srcOrd="1" destOrd="0" presId="urn:microsoft.com/office/officeart/2005/8/layout/list1"/>
    <dgm:cxn modelId="{0BBA47EF-1CD8-4A3A-BA69-E78AF4E7A6D3}" srcId="{27CAD193-396F-4E7E-9B90-05822FEB8637}" destId="{18A27056-82ED-4775-AF73-E6BF1E5BAE19}" srcOrd="3" destOrd="0" parTransId="{2E0E6481-3403-4CCF-AC0E-ADCAB93D7545}" sibTransId="{CC9C0ABC-569E-4ED6-AC26-330601AE3D81}"/>
    <dgm:cxn modelId="{E1716EF9-8DD4-4F1C-9DF5-3DB087BC6B6B}" type="presOf" srcId="{50BC948E-4192-4D9E-99E9-2432EF5AFC4D}" destId="{F3D3F05E-1846-4321-AE0A-0B105C38E07E}" srcOrd="0" destOrd="0" presId="urn:microsoft.com/office/officeart/2005/8/layout/list1"/>
    <dgm:cxn modelId="{331284FA-7180-480C-99CA-5A1126EB7934}" srcId="{27CAD193-396F-4E7E-9B90-05822FEB8637}" destId="{6C9BA4E8-E841-48D4-87BF-82B02D4BF5CA}" srcOrd="2" destOrd="0" parTransId="{2211FB9D-7431-4EF5-B805-4F22ABBCAD0F}" sibTransId="{0CCED866-C1F3-44B4-99DD-EC33ED557D83}"/>
    <dgm:cxn modelId="{832923FE-5EC6-4219-89EA-303571BE3298}" type="presOf" srcId="{6112A9E9-BFB7-43BD-89D9-DF3DEF8C7F57}" destId="{64908F7E-7529-4476-9871-E963F7537182}" srcOrd="1" destOrd="0" presId="urn:microsoft.com/office/officeart/2005/8/layout/list1"/>
    <dgm:cxn modelId="{41E30992-27BD-4D2D-A13A-DDBA09ECB594}" type="presParOf" srcId="{0E404F29-E31C-47AB-A095-EA4F9954F2C6}" destId="{4BC48A23-7570-48D4-8841-7CAD6EE917C2}" srcOrd="0" destOrd="0" presId="urn:microsoft.com/office/officeart/2005/8/layout/list1"/>
    <dgm:cxn modelId="{536C0FEB-3C98-4ECF-B161-457C17A6C930}" type="presParOf" srcId="{4BC48A23-7570-48D4-8841-7CAD6EE917C2}" destId="{D1D4A773-A5E3-4F68-AFED-C8A92E330FAF}" srcOrd="0" destOrd="0" presId="urn:microsoft.com/office/officeart/2005/8/layout/list1"/>
    <dgm:cxn modelId="{E1FB82FF-A271-43E9-83F1-A17D50806CF6}" type="presParOf" srcId="{4BC48A23-7570-48D4-8841-7CAD6EE917C2}" destId="{8BC13D2C-9816-427A-88B9-7A3F404EB226}" srcOrd="1" destOrd="0" presId="urn:microsoft.com/office/officeart/2005/8/layout/list1"/>
    <dgm:cxn modelId="{832342CD-7F2F-4DE6-97C9-122E353C6D8F}" type="presParOf" srcId="{0E404F29-E31C-47AB-A095-EA4F9954F2C6}" destId="{A180EF27-0DF5-493B-B680-EF0F72A15706}" srcOrd="1" destOrd="0" presId="urn:microsoft.com/office/officeart/2005/8/layout/list1"/>
    <dgm:cxn modelId="{FD7C87C0-1E8D-4543-97CA-B63297FFFBC0}" type="presParOf" srcId="{0E404F29-E31C-47AB-A095-EA4F9954F2C6}" destId="{58B7B0C2-E693-4DFE-AE05-D48FBE9366D9}" srcOrd="2" destOrd="0" presId="urn:microsoft.com/office/officeart/2005/8/layout/list1"/>
    <dgm:cxn modelId="{19B7A21E-A6BB-4888-8591-800D6C0BA6B3}" type="presParOf" srcId="{0E404F29-E31C-47AB-A095-EA4F9954F2C6}" destId="{2F849F1B-F1B2-4A67-9A4C-7DF3FD879170}" srcOrd="3" destOrd="0" presId="urn:microsoft.com/office/officeart/2005/8/layout/list1"/>
    <dgm:cxn modelId="{A2937AD2-57C4-4579-BB95-69FD8C4780B4}" type="presParOf" srcId="{0E404F29-E31C-47AB-A095-EA4F9954F2C6}" destId="{BC77768B-ED79-455F-92D4-0FEF6852B9E2}" srcOrd="4" destOrd="0" presId="urn:microsoft.com/office/officeart/2005/8/layout/list1"/>
    <dgm:cxn modelId="{732B7A58-C32C-406B-821C-612742D34A5A}" type="presParOf" srcId="{BC77768B-ED79-455F-92D4-0FEF6852B9E2}" destId="{839B1153-D2E0-46DC-BDC8-913DF821F38C}" srcOrd="0" destOrd="0" presId="urn:microsoft.com/office/officeart/2005/8/layout/list1"/>
    <dgm:cxn modelId="{797D0B56-2E0A-407A-8A5E-FB0F6E8721EA}" type="presParOf" srcId="{BC77768B-ED79-455F-92D4-0FEF6852B9E2}" destId="{07989562-C500-447D-9AFA-A561E4668C3A}" srcOrd="1" destOrd="0" presId="urn:microsoft.com/office/officeart/2005/8/layout/list1"/>
    <dgm:cxn modelId="{30BFD40B-348E-46E3-BB1B-43EA5C240C85}" type="presParOf" srcId="{0E404F29-E31C-47AB-A095-EA4F9954F2C6}" destId="{93A0F78D-FDB4-4407-8E60-AFC07DF08E46}" srcOrd="5" destOrd="0" presId="urn:microsoft.com/office/officeart/2005/8/layout/list1"/>
    <dgm:cxn modelId="{FA9B4A33-D104-4B83-9370-D83FA69F7077}" type="presParOf" srcId="{0E404F29-E31C-47AB-A095-EA4F9954F2C6}" destId="{95AF407C-5900-4B4A-AB08-4F5F3C523D12}" srcOrd="6" destOrd="0" presId="urn:microsoft.com/office/officeart/2005/8/layout/list1"/>
    <dgm:cxn modelId="{04E2B3A6-837D-4D38-B947-F5275149DAFD}" type="presParOf" srcId="{0E404F29-E31C-47AB-A095-EA4F9954F2C6}" destId="{F0D78839-FC4E-4EE4-B9B6-3D5D0E0E412F}" srcOrd="7" destOrd="0" presId="urn:microsoft.com/office/officeart/2005/8/layout/list1"/>
    <dgm:cxn modelId="{5CA09B10-155D-4292-8635-3182E6E12D65}" type="presParOf" srcId="{0E404F29-E31C-47AB-A095-EA4F9954F2C6}" destId="{CF9052FB-D91D-43BE-90D5-5AD40F1A50A3}" srcOrd="8" destOrd="0" presId="urn:microsoft.com/office/officeart/2005/8/layout/list1"/>
    <dgm:cxn modelId="{3C1C0608-5141-4DA6-A97C-1624EE1DAAFF}" type="presParOf" srcId="{CF9052FB-D91D-43BE-90D5-5AD40F1A50A3}" destId="{1E45F9F1-7043-4769-ADC3-3660690C1D48}" srcOrd="0" destOrd="0" presId="urn:microsoft.com/office/officeart/2005/8/layout/list1"/>
    <dgm:cxn modelId="{93BC9B2E-CFE2-4159-BC6E-86635FB1F02B}" type="presParOf" srcId="{CF9052FB-D91D-43BE-90D5-5AD40F1A50A3}" destId="{D7F29D13-E37C-4F20-8C5C-08B5EFA02068}" srcOrd="1" destOrd="0" presId="urn:microsoft.com/office/officeart/2005/8/layout/list1"/>
    <dgm:cxn modelId="{453F0583-3838-4328-BD46-8A1189D4279E}" type="presParOf" srcId="{0E404F29-E31C-47AB-A095-EA4F9954F2C6}" destId="{A02AEA9D-C657-41A9-BC24-0BCFB611C972}" srcOrd="9" destOrd="0" presId="urn:microsoft.com/office/officeart/2005/8/layout/list1"/>
    <dgm:cxn modelId="{13013C46-E386-45DA-BDC0-A52613EAA7C3}" type="presParOf" srcId="{0E404F29-E31C-47AB-A095-EA4F9954F2C6}" destId="{3917C7BB-30C2-4DF4-B19D-065566727494}" srcOrd="10" destOrd="0" presId="urn:microsoft.com/office/officeart/2005/8/layout/list1"/>
    <dgm:cxn modelId="{7EBEC287-2A0A-4F80-A2BA-8031CCE6488D}" type="presParOf" srcId="{0E404F29-E31C-47AB-A095-EA4F9954F2C6}" destId="{97BBF179-667C-495D-A8A0-F18C975F7F07}" srcOrd="11" destOrd="0" presId="urn:microsoft.com/office/officeart/2005/8/layout/list1"/>
    <dgm:cxn modelId="{05ED9909-1232-4ECA-AE50-8AC7B260DE0A}" type="presParOf" srcId="{0E404F29-E31C-47AB-A095-EA4F9954F2C6}" destId="{01F419BD-DF17-47F8-B9A0-5F2CA2C3301B}" srcOrd="12" destOrd="0" presId="urn:microsoft.com/office/officeart/2005/8/layout/list1"/>
    <dgm:cxn modelId="{40684314-7454-4A84-B259-D21BCE8781B9}" type="presParOf" srcId="{01F419BD-DF17-47F8-B9A0-5F2CA2C3301B}" destId="{EDE125F9-02D1-4802-A57F-4C4638865E51}" srcOrd="0" destOrd="0" presId="urn:microsoft.com/office/officeart/2005/8/layout/list1"/>
    <dgm:cxn modelId="{2A2218FE-5CCF-4938-92D1-7FAFABC231A8}" type="presParOf" srcId="{01F419BD-DF17-47F8-B9A0-5F2CA2C3301B}" destId="{DEC58644-C14C-447A-9522-AF3EF6D20E7D}" srcOrd="1" destOrd="0" presId="urn:microsoft.com/office/officeart/2005/8/layout/list1"/>
    <dgm:cxn modelId="{94A8EE93-8D0C-4EEB-B7B9-93E1B3F2622B}" type="presParOf" srcId="{0E404F29-E31C-47AB-A095-EA4F9954F2C6}" destId="{CB1A4301-9338-4E13-A3A0-7A1A366945F1}" srcOrd="13" destOrd="0" presId="urn:microsoft.com/office/officeart/2005/8/layout/list1"/>
    <dgm:cxn modelId="{F82423C4-04C5-4C64-ABB5-7AFAAF25BE9B}" type="presParOf" srcId="{0E404F29-E31C-47AB-A095-EA4F9954F2C6}" destId="{2D692345-47B0-46E9-86E5-878DF79B08FD}" srcOrd="14" destOrd="0" presId="urn:microsoft.com/office/officeart/2005/8/layout/list1"/>
    <dgm:cxn modelId="{DBADC206-492D-468C-863B-45B74C663F41}" type="presParOf" srcId="{0E404F29-E31C-47AB-A095-EA4F9954F2C6}" destId="{178336D8-FBC0-46D1-8BBD-029785F85FF1}" srcOrd="15" destOrd="0" presId="urn:microsoft.com/office/officeart/2005/8/layout/list1"/>
    <dgm:cxn modelId="{BF883DE2-B4B0-4ADE-9BE6-5FF4B1E49955}" type="presParOf" srcId="{0E404F29-E31C-47AB-A095-EA4F9954F2C6}" destId="{EBAB5954-D203-4609-90EF-D232253BB382}" srcOrd="16" destOrd="0" presId="urn:microsoft.com/office/officeart/2005/8/layout/list1"/>
    <dgm:cxn modelId="{B1BF95C3-34E3-4639-8721-0C9A68163209}" type="presParOf" srcId="{EBAB5954-D203-4609-90EF-D232253BB382}" destId="{FF8DE19B-8433-4CE0-B57C-B11E6A1036F3}" srcOrd="0" destOrd="0" presId="urn:microsoft.com/office/officeart/2005/8/layout/list1"/>
    <dgm:cxn modelId="{88FB02FA-1CEB-45A6-98F6-D12D4ADBB2A8}" type="presParOf" srcId="{EBAB5954-D203-4609-90EF-D232253BB382}" destId="{8E97A3FB-27CA-4BB4-8565-7E7CA6C5A341}" srcOrd="1" destOrd="0" presId="urn:microsoft.com/office/officeart/2005/8/layout/list1"/>
    <dgm:cxn modelId="{64B02FAE-0116-4E12-BC2F-69DDB61981CD}" type="presParOf" srcId="{0E404F29-E31C-47AB-A095-EA4F9954F2C6}" destId="{9234B81E-ED3D-47DE-BD5C-2261EE91D4AB}" srcOrd="17" destOrd="0" presId="urn:microsoft.com/office/officeart/2005/8/layout/list1"/>
    <dgm:cxn modelId="{89E1CE76-2B3A-4076-BD05-B88530332316}" type="presParOf" srcId="{0E404F29-E31C-47AB-A095-EA4F9954F2C6}" destId="{CB386B48-F40E-4809-B31E-54E2A2E1C14A}" srcOrd="18" destOrd="0" presId="urn:microsoft.com/office/officeart/2005/8/layout/list1"/>
    <dgm:cxn modelId="{6D9FBEF8-44E4-425C-8030-244249B08F52}" type="presParOf" srcId="{0E404F29-E31C-47AB-A095-EA4F9954F2C6}" destId="{5BBDCA9A-36BC-4DE6-9A1E-05281B1DCDC5}" srcOrd="19" destOrd="0" presId="urn:microsoft.com/office/officeart/2005/8/layout/list1"/>
    <dgm:cxn modelId="{D2CFFBF1-4AF8-4F4C-8B4F-571395E0B262}" type="presParOf" srcId="{0E404F29-E31C-47AB-A095-EA4F9954F2C6}" destId="{022A9113-38B2-43EB-876A-F7173C39AA0B}" srcOrd="20" destOrd="0" presId="urn:microsoft.com/office/officeart/2005/8/layout/list1"/>
    <dgm:cxn modelId="{444ECD7E-CA69-4A39-A994-60A2CA57CDE5}" type="presParOf" srcId="{022A9113-38B2-43EB-876A-F7173C39AA0B}" destId="{1F8452C6-466C-4687-8334-F78826504B1D}" srcOrd="0" destOrd="0" presId="urn:microsoft.com/office/officeart/2005/8/layout/list1"/>
    <dgm:cxn modelId="{10C315CE-7D9F-4366-8604-AEF195950652}" type="presParOf" srcId="{022A9113-38B2-43EB-876A-F7173C39AA0B}" destId="{9C8BE4F3-CE1E-4626-A0DA-B2280E2DC08A}" srcOrd="1" destOrd="0" presId="urn:microsoft.com/office/officeart/2005/8/layout/list1"/>
    <dgm:cxn modelId="{1D7521A4-A40B-4A36-8D82-36E884A9955D}" type="presParOf" srcId="{0E404F29-E31C-47AB-A095-EA4F9954F2C6}" destId="{32CD336F-B3A8-4C4C-8109-A27F764117E9}" srcOrd="21" destOrd="0" presId="urn:microsoft.com/office/officeart/2005/8/layout/list1"/>
    <dgm:cxn modelId="{25462B1F-A40C-4FC5-81E8-D75AF79C4ED8}" type="presParOf" srcId="{0E404F29-E31C-47AB-A095-EA4F9954F2C6}" destId="{DEC4E66E-CBE5-4690-99F8-46C9CAEABF68}" srcOrd="22" destOrd="0" presId="urn:microsoft.com/office/officeart/2005/8/layout/list1"/>
    <dgm:cxn modelId="{43E5D215-77D0-4838-B09E-E2BE18C327C2}" type="presParOf" srcId="{0E404F29-E31C-47AB-A095-EA4F9954F2C6}" destId="{D68402B7-CFAC-40E5-9ABD-6C05D4EDAC90}" srcOrd="23" destOrd="0" presId="urn:microsoft.com/office/officeart/2005/8/layout/list1"/>
    <dgm:cxn modelId="{C1AAE895-86AE-4F25-BBAA-6A09B68BCDD1}" type="presParOf" srcId="{0E404F29-E31C-47AB-A095-EA4F9954F2C6}" destId="{9DA471A6-9E0D-4C77-8DC5-D38520DDF955}" srcOrd="24" destOrd="0" presId="urn:microsoft.com/office/officeart/2005/8/layout/list1"/>
    <dgm:cxn modelId="{B16B8C90-B03A-4A4B-9BD7-0726621C1EDF}" type="presParOf" srcId="{9DA471A6-9E0D-4C77-8DC5-D38520DDF955}" destId="{B32BBC7F-DAD2-4A49-B0DB-F7EECEFFC934}" srcOrd="0" destOrd="0" presId="urn:microsoft.com/office/officeart/2005/8/layout/list1"/>
    <dgm:cxn modelId="{1431CDF9-6659-488C-A8B5-A56A64F1F623}" type="presParOf" srcId="{9DA471A6-9E0D-4C77-8DC5-D38520DDF955}" destId="{DD4F2370-A70B-4D58-88F2-65DC46A7E729}" srcOrd="1" destOrd="0" presId="urn:microsoft.com/office/officeart/2005/8/layout/list1"/>
    <dgm:cxn modelId="{9D1C2219-D585-43F9-832F-C5EC5F6C2C89}" type="presParOf" srcId="{0E404F29-E31C-47AB-A095-EA4F9954F2C6}" destId="{B7D8F106-8189-4073-BBAD-BF5CEA875B09}" srcOrd="25" destOrd="0" presId="urn:microsoft.com/office/officeart/2005/8/layout/list1"/>
    <dgm:cxn modelId="{C16A33DE-9663-490D-A5D3-07F0527020B1}" type="presParOf" srcId="{0E404F29-E31C-47AB-A095-EA4F9954F2C6}" destId="{64CECFC9-B85D-4EE5-B158-7A4578EAE898}" srcOrd="26" destOrd="0" presId="urn:microsoft.com/office/officeart/2005/8/layout/list1"/>
    <dgm:cxn modelId="{5395FFCA-0991-41EF-890F-5D7BB687B6EB}" type="presParOf" srcId="{0E404F29-E31C-47AB-A095-EA4F9954F2C6}" destId="{90F56DFB-D08F-4443-AFEC-95B9AE02C7FE}" srcOrd="27" destOrd="0" presId="urn:microsoft.com/office/officeart/2005/8/layout/list1"/>
    <dgm:cxn modelId="{EDC09F84-6104-4850-802F-C7AFE57F3079}" type="presParOf" srcId="{0E404F29-E31C-47AB-A095-EA4F9954F2C6}" destId="{AAC0E9F2-5259-4E7B-A373-942F36ED7192}" srcOrd="28" destOrd="0" presId="urn:microsoft.com/office/officeart/2005/8/layout/list1"/>
    <dgm:cxn modelId="{3A5EA682-AA2C-46CD-A596-3A264F3246B7}" type="presParOf" srcId="{AAC0E9F2-5259-4E7B-A373-942F36ED7192}" destId="{F3D3F05E-1846-4321-AE0A-0B105C38E07E}" srcOrd="0" destOrd="0" presId="urn:microsoft.com/office/officeart/2005/8/layout/list1"/>
    <dgm:cxn modelId="{138AFFCA-5D1B-4571-A8BB-C703B315F002}" type="presParOf" srcId="{AAC0E9F2-5259-4E7B-A373-942F36ED7192}" destId="{D758D918-4DD6-4B12-9DE2-2B1225300BF8}" srcOrd="1" destOrd="0" presId="urn:microsoft.com/office/officeart/2005/8/layout/list1"/>
    <dgm:cxn modelId="{4FF348D1-4886-42B0-916A-1BEA9F765EB6}" type="presParOf" srcId="{0E404F29-E31C-47AB-A095-EA4F9954F2C6}" destId="{E808BCF3-9DB4-49F4-B9A2-D587A0B7FF02}" srcOrd="29" destOrd="0" presId="urn:microsoft.com/office/officeart/2005/8/layout/list1"/>
    <dgm:cxn modelId="{7799194B-3D3B-48ED-9692-791594DD42E8}" type="presParOf" srcId="{0E404F29-E31C-47AB-A095-EA4F9954F2C6}" destId="{EFFF9926-AFCB-47FF-8E91-F571739AE924}" srcOrd="30" destOrd="0" presId="urn:microsoft.com/office/officeart/2005/8/layout/list1"/>
    <dgm:cxn modelId="{D584DFCE-BB13-44E7-A0BA-41C15A2B4DE2}" type="presParOf" srcId="{0E404F29-E31C-47AB-A095-EA4F9954F2C6}" destId="{CA7BA8D1-C47A-4A1B-8795-C1E05EBED843}" srcOrd="31" destOrd="0" presId="urn:microsoft.com/office/officeart/2005/8/layout/list1"/>
    <dgm:cxn modelId="{541379CF-1DFC-42E3-BCD6-983D5C4C9946}" type="presParOf" srcId="{0E404F29-E31C-47AB-A095-EA4F9954F2C6}" destId="{E9D4CA2C-D643-4A56-ACCA-546E119DF127}" srcOrd="32" destOrd="0" presId="urn:microsoft.com/office/officeart/2005/8/layout/list1"/>
    <dgm:cxn modelId="{789EAAB5-2772-42B3-AAE2-6D413230BB67}" type="presParOf" srcId="{E9D4CA2C-D643-4A56-ACCA-546E119DF127}" destId="{329F95A3-DF45-4533-A0C1-FD88BD9A2282}" srcOrd="0" destOrd="0" presId="urn:microsoft.com/office/officeart/2005/8/layout/list1"/>
    <dgm:cxn modelId="{4C6B407E-E45F-4719-987F-12833DD85BDF}" type="presParOf" srcId="{E9D4CA2C-D643-4A56-ACCA-546E119DF127}" destId="{64908F7E-7529-4476-9871-E963F7537182}" srcOrd="1" destOrd="0" presId="urn:microsoft.com/office/officeart/2005/8/layout/list1"/>
    <dgm:cxn modelId="{93D0FF90-333E-402A-90C0-7BE4C5740DFD}" type="presParOf" srcId="{0E404F29-E31C-47AB-A095-EA4F9954F2C6}" destId="{D6552227-9449-4502-81C5-31D8923A4864}" srcOrd="33" destOrd="0" presId="urn:microsoft.com/office/officeart/2005/8/layout/list1"/>
    <dgm:cxn modelId="{80E4932A-A239-48D8-87C1-4D1F5BAD1613}" type="presParOf" srcId="{0E404F29-E31C-47AB-A095-EA4F9954F2C6}" destId="{6582FEC1-DC32-427B-BF02-1F5DA91E2BBD}" srcOrd="34" destOrd="0" presId="urn:microsoft.com/office/officeart/2005/8/layout/list1"/>
    <dgm:cxn modelId="{558AC2D5-3847-4607-9B45-8EB87F36464E}" type="presParOf" srcId="{0E404F29-E31C-47AB-A095-EA4F9954F2C6}" destId="{16B162E6-37BF-4FA4-9CB0-10E9554A9A2E}" srcOrd="35" destOrd="0" presId="urn:microsoft.com/office/officeart/2005/8/layout/list1"/>
    <dgm:cxn modelId="{FA1EC795-1B17-4079-80FC-78D2CA4AF65A}" type="presParOf" srcId="{0E404F29-E31C-47AB-A095-EA4F9954F2C6}" destId="{29C5ED45-CAB3-437A-9F63-871B2270AF51}" srcOrd="36" destOrd="0" presId="urn:microsoft.com/office/officeart/2005/8/layout/list1"/>
    <dgm:cxn modelId="{E2E018A3-B497-4D0F-882B-D1200EA39A12}" type="presParOf" srcId="{29C5ED45-CAB3-437A-9F63-871B2270AF51}" destId="{FC3A1812-0505-4224-B571-645F23D10259}" srcOrd="0" destOrd="0" presId="urn:microsoft.com/office/officeart/2005/8/layout/list1"/>
    <dgm:cxn modelId="{DBEE0ED3-2AEA-4E42-B0F8-3662DABD6F2C}" type="presParOf" srcId="{29C5ED45-CAB3-437A-9F63-871B2270AF51}" destId="{CA9EC3A4-6D02-44A0-958A-BAB9809599FA}" srcOrd="1" destOrd="0" presId="urn:microsoft.com/office/officeart/2005/8/layout/list1"/>
    <dgm:cxn modelId="{9F9BAC23-BB22-43C7-9A8B-A17DDD521337}" type="presParOf" srcId="{0E404F29-E31C-47AB-A095-EA4F9954F2C6}" destId="{147002BE-86AC-46E1-A71E-265997773C98}" srcOrd="37" destOrd="0" presId="urn:microsoft.com/office/officeart/2005/8/layout/list1"/>
    <dgm:cxn modelId="{72CC0800-A0CF-40C3-9063-85D1B5F38946}" type="presParOf" srcId="{0E404F29-E31C-47AB-A095-EA4F9954F2C6}" destId="{4A4A3072-5096-4A43-9E61-1ACBE7CC8C2C}" srcOrd="3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CE6780-776F-4F56-9D96-59EB8A86547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AC083C-7D26-4BF5-A63C-C56DB99762F0}">
      <dgm:prSet phldrT="[Текст]" custT="1"/>
      <dgm:spPr/>
      <dgm:t>
        <a:bodyPr/>
        <a:lstStyle/>
        <a:p>
          <a:r>
            <a:rPr lang="ru-RU" sz="1600" b="0" i="0" dirty="0">
              <a:latin typeface="Arial" pitchFamily="34" charset="0"/>
              <a:cs typeface="Arial" pitchFamily="34" charset="0"/>
            </a:rPr>
            <a:t>Проблемные ситуации.</a:t>
          </a:r>
        </a:p>
      </dgm:t>
    </dgm:pt>
    <dgm:pt modelId="{C0FC2B9B-1837-422E-8266-9185E3941A34}" type="parTrans" cxnId="{84024480-3487-46B6-9445-44CE73F3B414}">
      <dgm:prSet/>
      <dgm:spPr/>
      <dgm:t>
        <a:bodyPr/>
        <a:lstStyle/>
        <a:p>
          <a:endParaRPr lang="ru-RU"/>
        </a:p>
      </dgm:t>
    </dgm:pt>
    <dgm:pt modelId="{90633F1A-BC3A-40FD-8A0B-4F8BBCB0A41D}" type="sibTrans" cxnId="{84024480-3487-46B6-9445-44CE73F3B414}">
      <dgm:prSet/>
      <dgm:spPr/>
      <dgm:t>
        <a:bodyPr/>
        <a:lstStyle/>
        <a:p>
          <a:endParaRPr lang="ru-RU"/>
        </a:p>
      </dgm:t>
    </dgm:pt>
    <dgm:pt modelId="{5FC2EBB6-CFCE-476A-A479-F3A3F56B4AFE}">
      <dgm:prSet custT="1"/>
      <dgm:spPr/>
      <dgm:t>
        <a:bodyPr/>
        <a:lstStyle/>
        <a:p>
          <a:r>
            <a:rPr lang="ru-RU" sz="1600" b="0" i="0" dirty="0">
              <a:latin typeface="Arial" pitchFamily="34" charset="0"/>
              <a:cs typeface="Arial" pitchFamily="34" charset="0"/>
            </a:rPr>
            <a:t>Развитие культуры общения.</a:t>
          </a:r>
        </a:p>
      </dgm:t>
    </dgm:pt>
    <dgm:pt modelId="{7A482CE3-C356-4A80-B45F-9110C8FDC168}" type="parTrans" cxnId="{9A1E841B-680C-4F36-9615-07485DFD0918}">
      <dgm:prSet/>
      <dgm:spPr/>
      <dgm:t>
        <a:bodyPr/>
        <a:lstStyle/>
        <a:p>
          <a:endParaRPr lang="ru-RU"/>
        </a:p>
      </dgm:t>
    </dgm:pt>
    <dgm:pt modelId="{B070A75D-87B0-495C-B3FD-F195FC78740A}" type="sibTrans" cxnId="{9A1E841B-680C-4F36-9615-07485DFD0918}">
      <dgm:prSet/>
      <dgm:spPr/>
      <dgm:t>
        <a:bodyPr/>
        <a:lstStyle/>
        <a:p>
          <a:endParaRPr lang="ru-RU"/>
        </a:p>
      </dgm:t>
    </dgm:pt>
    <dgm:pt modelId="{CA4E7E9A-0CE5-4B97-955A-63CA4B252A6F}">
      <dgm:prSet custT="1"/>
      <dgm:spPr/>
      <dgm:t>
        <a:bodyPr/>
        <a:lstStyle/>
        <a:p>
          <a:r>
            <a:rPr lang="ru-RU" sz="1600" b="0" i="0" dirty="0">
              <a:latin typeface="Arial" pitchFamily="34" charset="0"/>
              <a:cs typeface="Arial" pitchFamily="34" charset="0"/>
            </a:rPr>
            <a:t>Изучение литературы с обязательным обсуждением прочитанного.</a:t>
          </a:r>
        </a:p>
      </dgm:t>
    </dgm:pt>
    <dgm:pt modelId="{735EEC29-4FFB-4C11-A3FB-E7821907BA4F}" type="parTrans" cxnId="{6A04BE0E-A5DF-40D0-8D2B-4FF2179B235B}">
      <dgm:prSet/>
      <dgm:spPr/>
      <dgm:t>
        <a:bodyPr/>
        <a:lstStyle/>
        <a:p>
          <a:endParaRPr lang="ru-RU"/>
        </a:p>
      </dgm:t>
    </dgm:pt>
    <dgm:pt modelId="{5D2E868F-6F6B-4EB5-BD75-0519253419BA}" type="sibTrans" cxnId="{6A04BE0E-A5DF-40D0-8D2B-4FF2179B235B}">
      <dgm:prSet/>
      <dgm:spPr/>
      <dgm:t>
        <a:bodyPr/>
        <a:lstStyle/>
        <a:p>
          <a:endParaRPr lang="ru-RU"/>
        </a:p>
      </dgm:t>
    </dgm:pt>
    <dgm:pt modelId="{ED0CE246-2544-4373-9508-D0E099B0BEC9}">
      <dgm:prSet custT="1"/>
      <dgm:spPr/>
      <dgm:t>
        <a:bodyPr/>
        <a:lstStyle/>
        <a:p>
          <a:r>
            <a:rPr lang="ru-RU" sz="1600" b="0" i="0" dirty="0">
              <a:latin typeface="Arial" pitchFamily="34" charset="0"/>
              <a:cs typeface="Arial" pitchFamily="34" charset="0"/>
            </a:rPr>
            <a:t>Моделирование ситуаций.</a:t>
          </a:r>
        </a:p>
      </dgm:t>
    </dgm:pt>
    <dgm:pt modelId="{6060A805-42E2-4CC6-8B07-8AB63A21A30F}" type="parTrans" cxnId="{AD7B42F6-7BD5-411D-A82B-88CF210D02A2}">
      <dgm:prSet/>
      <dgm:spPr/>
      <dgm:t>
        <a:bodyPr/>
        <a:lstStyle/>
        <a:p>
          <a:endParaRPr lang="ru-RU"/>
        </a:p>
      </dgm:t>
    </dgm:pt>
    <dgm:pt modelId="{3B0730E1-17FD-4E0D-8853-8ECCB95E1E6F}" type="sibTrans" cxnId="{AD7B42F6-7BD5-411D-A82B-88CF210D02A2}">
      <dgm:prSet/>
      <dgm:spPr/>
      <dgm:t>
        <a:bodyPr/>
        <a:lstStyle/>
        <a:p>
          <a:endParaRPr lang="ru-RU"/>
        </a:p>
      </dgm:t>
    </dgm:pt>
    <dgm:pt modelId="{2DD783AB-60AA-4783-AEA3-8594E0813994}">
      <dgm:prSet custT="1"/>
      <dgm:spPr/>
      <dgm:t>
        <a:bodyPr/>
        <a:lstStyle/>
        <a:p>
          <a:r>
            <a:rPr lang="ru-RU" sz="1600" b="0" i="0" dirty="0">
              <a:latin typeface="Arial" pitchFamily="34" charset="0"/>
              <a:cs typeface="Arial" pitchFamily="34" charset="0"/>
            </a:rPr>
            <a:t>Тематические классные часы и концептуальные мероприятия патриотического, эстетического, духовного (религиозного), фольклорного характера.</a:t>
          </a:r>
        </a:p>
      </dgm:t>
    </dgm:pt>
    <dgm:pt modelId="{533AEE7C-EA3F-46E4-B11A-339A3A48F6F6}" type="parTrans" cxnId="{FDDDA00F-0AF2-477D-8582-1F0B030700C0}">
      <dgm:prSet/>
      <dgm:spPr/>
      <dgm:t>
        <a:bodyPr/>
        <a:lstStyle/>
        <a:p>
          <a:endParaRPr lang="ru-RU"/>
        </a:p>
      </dgm:t>
    </dgm:pt>
    <dgm:pt modelId="{5195FC56-3463-438D-B7E5-83138DD5DDC3}" type="sibTrans" cxnId="{FDDDA00F-0AF2-477D-8582-1F0B030700C0}">
      <dgm:prSet/>
      <dgm:spPr/>
      <dgm:t>
        <a:bodyPr/>
        <a:lstStyle/>
        <a:p>
          <a:endParaRPr lang="ru-RU"/>
        </a:p>
      </dgm:t>
    </dgm:pt>
    <dgm:pt modelId="{78C2854A-3F4C-4825-8670-758F4F030153}" type="pres">
      <dgm:prSet presAssocID="{23CE6780-776F-4F56-9D96-59EB8A865477}" presName="linear" presStyleCnt="0">
        <dgm:presLayoutVars>
          <dgm:dir/>
          <dgm:animLvl val="lvl"/>
          <dgm:resizeHandles val="exact"/>
        </dgm:presLayoutVars>
      </dgm:prSet>
      <dgm:spPr/>
    </dgm:pt>
    <dgm:pt modelId="{919410F2-93BD-41A0-A7E8-2DE2038ACE35}" type="pres">
      <dgm:prSet presAssocID="{7DAC083C-7D26-4BF5-A63C-C56DB99762F0}" presName="parentLin" presStyleCnt="0"/>
      <dgm:spPr/>
    </dgm:pt>
    <dgm:pt modelId="{967AB1B0-4E71-4EC5-9449-EE2A6FC98265}" type="pres">
      <dgm:prSet presAssocID="{7DAC083C-7D26-4BF5-A63C-C56DB99762F0}" presName="parentLeftMargin" presStyleLbl="node1" presStyleIdx="0" presStyleCnt="5"/>
      <dgm:spPr/>
    </dgm:pt>
    <dgm:pt modelId="{141919A6-7310-426F-A736-9C564F11EFE0}" type="pres">
      <dgm:prSet presAssocID="{7DAC083C-7D26-4BF5-A63C-C56DB99762F0}" presName="parentText" presStyleLbl="node1" presStyleIdx="0" presStyleCnt="5" custScaleY="115659">
        <dgm:presLayoutVars>
          <dgm:chMax val="0"/>
          <dgm:bulletEnabled val="1"/>
        </dgm:presLayoutVars>
      </dgm:prSet>
      <dgm:spPr/>
    </dgm:pt>
    <dgm:pt modelId="{4784379E-44FE-4330-BB4B-9DA70D5A4A05}" type="pres">
      <dgm:prSet presAssocID="{7DAC083C-7D26-4BF5-A63C-C56DB99762F0}" presName="negativeSpace" presStyleCnt="0"/>
      <dgm:spPr/>
    </dgm:pt>
    <dgm:pt modelId="{F10DD5F6-C907-4B9A-AC43-3D22BED6741F}" type="pres">
      <dgm:prSet presAssocID="{7DAC083C-7D26-4BF5-A63C-C56DB99762F0}" presName="childText" presStyleLbl="conFgAcc1" presStyleIdx="0" presStyleCnt="5">
        <dgm:presLayoutVars>
          <dgm:bulletEnabled val="1"/>
        </dgm:presLayoutVars>
      </dgm:prSet>
      <dgm:spPr/>
    </dgm:pt>
    <dgm:pt modelId="{D14B0E0D-51FD-41E3-9CF2-9E0AFAE3F8CC}" type="pres">
      <dgm:prSet presAssocID="{90633F1A-BC3A-40FD-8A0B-4F8BBCB0A41D}" presName="spaceBetweenRectangles" presStyleCnt="0"/>
      <dgm:spPr/>
    </dgm:pt>
    <dgm:pt modelId="{3B661462-1FAA-4E68-B679-A9B08DE736D7}" type="pres">
      <dgm:prSet presAssocID="{5FC2EBB6-CFCE-476A-A479-F3A3F56B4AFE}" presName="parentLin" presStyleCnt="0"/>
      <dgm:spPr/>
    </dgm:pt>
    <dgm:pt modelId="{C53FF25D-3546-4E70-BEAD-03F932E20010}" type="pres">
      <dgm:prSet presAssocID="{5FC2EBB6-CFCE-476A-A479-F3A3F56B4AFE}" presName="parentLeftMargin" presStyleLbl="node1" presStyleIdx="0" presStyleCnt="5"/>
      <dgm:spPr/>
    </dgm:pt>
    <dgm:pt modelId="{65602BF4-5AF6-48C2-BA35-7CE3979D20E4}" type="pres">
      <dgm:prSet presAssocID="{5FC2EBB6-CFCE-476A-A479-F3A3F56B4AFE}" presName="parentText" presStyleLbl="node1" presStyleIdx="1" presStyleCnt="5" custScaleY="115659">
        <dgm:presLayoutVars>
          <dgm:chMax val="0"/>
          <dgm:bulletEnabled val="1"/>
        </dgm:presLayoutVars>
      </dgm:prSet>
      <dgm:spPr/>
    </dgm:pt>
    <dgm:pt modelId="{278C2910-D710-45FC-9073-7C3C639CCE3F}" type="pres">
      <dgm:prSet presAssocID="{5FC2EBB6-CFCE-476A-A479-F3A3F56B4AFE}" presName="negativeSpace" presStyleCnt="0"/>
      <dgm:spPr/>
    </dgm:pt>
    <dgm:pt modelId="{4FE0186B-D88F-426B-BBB2-56A74FD6AE00}" type="pres">
      <dgm:prSet presAssocID="{5FC2EBB6-CFCE-476A-A479-F3A3F56B4AFE}" presName="childText" presStyleLbl="conFgAcc1" presStyleIdx="1" presStyleCnt="5">
        <dgm:presLayoutVars>
          <dgm:bulletEnabled val="1"/>
        </dgm:presLayoutVars>
      </dgm:prSet>
      <dgm:spPr/>
    </dgm:pt>
    <dgm:pt modelId="{C3199086-E31D-499B-AAC1-DEFD47187424}" type="pres">
      <dgm:prSet presAssocID="{B070A75D-87B0-495C-B3FD-F195FC78740A}" presName="spaceBetweenRectangles" presStyleCnt="0"/>
      <dgm:spPr/>
    </dgm:pt>
    <dgm:pt modelId="{ADDCB38A-B11A-4E5A-8791-D20D2CEE41BD}" type="pres">
      <dgm:prSet presAssocID="{CA4E7E9A-0CE5-4B97-955A-63CA4B252A6F}" presName="parentLin" presStyleCnt="0"/>
      <dgm:spPr/>
    </dgm:pt>
    <dgm:pt modelId="{623BEE93-ED0A-4A9B-B2B5-79186B902818}" type="pres">
      <dgm:prSet presAssocID="{CA4E7E9A-0CE5-4B97-955A-63CA4B252A6F}" presName="parentLeftMargin" presStyleLbl="node1" presStyleIdx="1" presStyleCnt="5"/>
      <dgm:spPr/>
    </dgm:pt>
    <dgm:pt modelId="{B01FE9CE-EB38-4384-B781-ABD99692A68D}" type="pres">
      <dgm:prSet presAssocID="{CA4E7E9A-0CE5-4B97-955A-63CA4B252A6F}" presName="parentText" presStyleLbl="node1" presStyleIdx="2" presStyleCnt="5" custScaleY="115659">
        <dgm:presLayoutVars>
          <dgm:chMax val="0"/>
          <dgm:bulletEnabled val="1"/>
        </dgm:presLayoutVars>
      </dgm:prSet>
      <dgm:spPr/>
    </dgm:pt>
    <dgm:pt modelId="{B8FF46CE-F791-46C2-A010-E93782E7294A}" type="pres">
      <dgm:prSet presAssocID="{CA4E7E9A-0CE5-4B97-955A-63CA4B252A6F}" presName="negativeSpace" presStyleCnt="0"/>
      <dgm:spPr/>
    </dgm:pt>
    <dgm:pt modelId="{75A5019B-BDED-4DAB-A3CC-EBB1F7F9EB43}" type="pres">
      <dgm:prSet presAssocID="{CA4E7E9A-0CE5-4B97-955A-63CA4B252A6F}" presName="childText" presStyleLbl="conFgAcc1" presStyleIdx="2" presStyleCnt="5">
        <dgm:presLayoutVars>
          <dgm:bulletEnabled val="1"/>
        </dgm:presLayoutVars>
      </dgm:prSet>
      <dgm:spPr/>
    </dgm:pt>
    <dgm:pt modelId="{2D168584-CC11-4640-9E2D-4F129CD53335}" type="pres">
      <dgm:prSet presAssocID="{5D2E868F-6F6B-4EB5-BD75-0519253419BA}" presName="spaceBetweenRectangles" presStyleCnt="0"/>
      <dgm:spPr/>
    </dgm:pt>
    <dgm:pt modelId="{5E4CE775-D7B7-43EF-BB9A-B592008ED544}" type="pres">
      <dgm:prSet presAssocID="{ED0CE246-2544-4373-9508-D0E099B0BEC9}" presName="parentLin" presStyleCnt="0"/>
      <dgm:spPr/>
    </dgm:pt>
    <dgm:pt modelId="{E1D63FF3-F7BA-499D-9632-377975D8AE5C}" type="pres">
      <dgm:prSet presAssocID="{ED0CE246-2544-4373-9508-D0E099B0BEC9}" presName="parentLeftMargin" presStyleLbl="node1" presStyleIdx="2" presStyleCnt="5"/>
      <dgm:spPr/>
    </dgm:pt>
    <dgm:pt modelId="{C2F7C8DA-14CE-48D7-AA5A-7BE828915101}" type="pres">
      <dgm:prSet presAssocID="{ED0CE246-2544-4373-9508-D0E099B0BEC9}" presName="parentText" presStyleLbl="node1" presStyleIdx="3" presStyleCnt="5" custScaleY="115659">
        <dgm:presLayoutVars>
          <dgm:chMax val="0"/>
          <dgm:bulletEnabled val="1"/>
        </dgm:presLayoutVars>
      </dgm:prSet>
      <dgm:spPr/>
    </dgm:pt>
    <dgm:pt modelId="{2A333101-C1C9-4196-BF5D-5E4E6603A7F0}" type="pres">
      <dgm:prSet presAssocID="{ED0CE246-2544-4373-9508-D0E099B0BEC9}" presName="negativeSpace" presStyleCnt="0"/>
      <dgm:spPr/>
    </dgm:pt>
    <dgm:pt modelId="{605F7128-C58D-4453-AD6E-2B262BC56FCF}" type="pres">
      <dgm:prSet presAssocID="{ED0CE246-2544-4373-9508-D0E099B0BEC9}" presName="childText" presStyleLbl="conFgAcc1" presStyleIdx="3" presStyleCnt="5">
        <dgm:presLayoutVars>
          <dgm:bulletEnabled val="1"/>
        </dgm:presLayoutVars>
      </dgm:prSet>
      <dgm:spPr/>
    </dgm:pt>
    <dgm:pt modelId="{9293A3EC-9F75-4160-B71E-0EEB343E3B56}" type="pres">
      <dgm:prSet presAssocID="{3B0730E1-17FD-4E0D-8853-8ECCB95E1E6F}" presName="spaceBetweenRectangles" presStyleCnt="0"/>
      <dgm:spPr/>
    </dgm:pt>
    <dgm:pt modelId="{CED0A925-1BE9-474B-B497-55029EA3F232}" type="pres">
      <dgm:prSet presAssocID="{2DD783AB-60AA-4783-AEA3-8594E0813994}" presName="parentLin" presStyleCnt="0"/>
      <dgm:spPr/>
    </dgm:pt>
    <dgm:pt modelId="{1DC8A12F-DFEA-4B53-BB2C-442589A701E8}" type="pres">
      <dgm:prSet presAssocID="{2DD783AB-60AA-4783-AEA3-8594E0813994}" presName="parentLeftMargin" presStyleLbl="node1" presStyleIdx="3" presStyleCnt="5"/>
      <dgm:spPr/>
    </dgm:pt>
    <dgm:pt modelId="{5AB18E02-2F24-4987-A2CB-F1FD99261F0D}" type="pres">
      <dgm:prSet presAssocID="{2DD783AB-60AA-4783-AEA3-8594E0813994}" presName="parentText" presStyleLbl="node1" presStyleIdx="4" presStyleCnt="5" custScaleY="229447">
        <dgm:presLayoutVars>
          <dgm:chMax val="0"/>
          <dgm:bulletEnabled val="1"/>
        </dgm:presLayoutVars>
      </dgm:prSet>
      <dgm:spPr/>
    </dgm:pt>
    <dgm:pt modelId="{0348726D-E9C3-4DBC-B227-33A714DADA39}" type="pres">
      <dgm:prSet presAssocID="{2DD783AB-60AA-4783-AEA3-8594E0813994}" presName="negativeSpace" presStyleCnt="0"/>
      <dgm:spPr/>
    </dgm:pt>
    <dgm:pt modelId="{FFC33FA2-5B6E-4F0D-8A22-EF2437CE73A8}" type="pres">
      <dgm:prSet presAssocID="{2DD783AB-60AA-4783-AEA3-8594E0813994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B90D2603-2AF2-4B05-AD3B-A107B7A60542}" type="presOf" srcId="{5FC2EBB6-CFCE-476A-A479-F3A3F56B4AFE}" destId="{C53FF25D-3546-4E70-BEAD-03F932E20010}" srcOrd="0" destOrd="0" presId="urn:microsoft.com/office/officeart/2005/8/layout/list1"/>
    <dgm:cxn modelId="{6A04BE0E-A5DF-40D0-8D2B-4FF2179B235B}" srcId="{23CE6780-776F-4F56-9D96-59EB8A865477}" destId="{CA4E7E9A-0CE5-4B97-955A-63CA4B252A6F}" srcOrd="2" destOrd="0" parTransId="{735EEC29-4FFB-4C11-A3FB-E7821907BA4F}" sibTransId="{5D2E868F-6F6B-4EB5-BD75-0519253419BA}"/>
    <dgm:cxn modelId="{FDDDA00F-0AF2-477D-8582-1F0B030700C0}" srcId="{23CE6780-776F-4F56-9D96-59EB8A865477}" destId="{2DD783AB-60AA-4783-AEA3-8594E0813994}" srcOrd="4" destOrd="0" parTransId="{533AEE7C-EA3F-46E4-B11A-339A3A48F6F6}" sibTransId="{5195FC56-3463-438D-B7E5-83138DD5DDC3}"/>
    <dgm:cxn modelId="{0377BB19-9553-4041-8F53-0182E71383FD}" type="presOf" srcId="{ED0CE246-2544-4373-9508-D0E099B0BEC9}" destId="{E1D63FF3-F7BA-499D-9632-377975D8AE5C}" srcOrd="0" destOrd="0" presId="urn:microsoft.com/office/officeart/2005/8/layout/list1"/>
    <dgm:cxn modelId="{9A1E841B-680C-4F36-9615-07485DFD0918}" srcId="{23CE6780-776F-4F56-9D96-59EB8A865477}" destId="{5FC2EBB6-CFCE-476A-A479-F3A3F56B4AFE}" srcOrd="1" destOrd="0" parTransId="{7A482CE3-C356-4A80-B45F-9110C8FDC168}" sibTransId="{B070A75D-87B0-495C-B3FD-F195FC78740A}"/>
    <dgm:cxn modelId="{91020424-65C9-4A06-82BD-D830F19BD67C}" type="presOf" srcId="{2DD783AB-60AA-4783-AEA3-8594E0813994}" destId="{1DC8A12F-DFEA-4B53-BB2C-442589A701E8}" srcOrd="0" destOrd="0" presId="urn:microsoft.com/office/officeart/2005/8/layout/list1"/>
    <dgm:cxn modelId="{F7E57833-A745-4837-9E97-1A0DBA43008C}" type="presOf" srcId="{7DAC083C-7D26-4BF5-A63C-C56DB99762F0}" destId="{967AB1B0-4E71-4EC5-9449-EE2A6FC98265}" srcOrd="0" destOrd="0" presId="urn:microsoft.com/office/officeart/2005/8/layout/list1"/>
    <dgm:cxn modelId="{D8AD025D-13C1-42BE-ACE5-7C6EA6C430EE}" type="presOf" srcId="{2DD783AB-60AA-4783-AEA3-8594E0813994}" destId="{5AB18E02-2F24-4987-A2CB-F1FD99261F0D}" srcOrd="1" destOrd="0" presId="urn:microsoft.com/office/officeart/2005/8/layout/list1"/>
    <dgm:cxn modelId="{C9BA216C-8D6E-4834-B48D-BC7E166CD902}" type="presOf" srcId="{7DAC083C-7D26-4BF5-A63C-C56DB99762F0}" destId="{141919A6-7310-426F-A736-9C564F11EFE0}" srcOrd="1" destOrd="0" presId="urn:microsoft.com/office/officeart/2005/8/layout/list1"/>
    <dgm:cxn modelId="{5ABF764D-60D6-4348-9EEB-74C42370916D}" type="presOf" srcId="{ED0CE246-2544-4373-9508-D0E099B0BEC9}" destId="{C2F7C8DA-14CE-48D7-AA5A-7BE828915101}" srcOrd="1" destOrd="0" presId="urn:microsoft.com/office/officeart/2005/8/layout/list1"/>
    <dgm:cxn modelId="{84024480-3487-46B6-9445-44CE73F3B414}" srcId="{23CE6780-776F-4F56-9D96-59EB8A865477}" destId="{7DAC083C-7D26-4BF5-A63C-C56DB99762F0}" srcOrd="0" destOrd="0" parTransId="{C0FC2B9B-1837-422E-8266-9185E3941A34}" sibTransId="{90633F1A-BC3A-40FD-8A0B-4F8BBCB0A41D}"/>
    <dgm:cxn modelId="{BEE21182-2159-4A9B-99D8-098216B50E96}" type="presOf" srcId="{CA4E7E9A-0CE5-4B97-955A-63CA4B252A6F}" destId="{B01FE9CE-EB38-4384-B781-ABD99692A68D}" srcOrd="1" destOrd="0" presId="urn:microsoft.com/office/officeart/2005/8/layout/list1"/>
    <dgm:cxn modelId="{A1876B8B-C30A-4278-ADA7-E3E18600E341}" type="presOf" srcId="{23CE6780-776F-4F56-9D96-59EB8A865477}" destId="{78C2854A-3F4C-4825-8670-758F4F030153}" srcOrd="0" destOrd="0" presId="urn:microsoft.com/office/officeart/2005/8/layout/list1"/>
    <dgm:cxn modelId="{F1CE07DC-B0A3-4FC3-AA4F-1B146A85D6B5}" type="presOf" srcId="{CA4E7E9A-0CE5-4B97-955A-63CA4B252A6F}" destId="{623BEE93-ED0A-4A9B-B2B5-79186B902818}" srcOrd="0" destOrd="0" presId="urn:microsoft.com/office/officeart/2005/8/layout/list1"/>
    <dgm:cxn modelId="{0AAEB3E3-CF48-49E4-878F-0D13163583D2}" type="presOf" srcId="{5FC2EBB6-CFCE-476A-A479-F3A3F56B4AFE}" destId="{65602BF4-5AF6-48C2-BA35-7CE3979D20E4}" srcOrd="1" destOrd="0" presId="urn:microsoft.com/office/officeart/2005/8/layout/list1"/>
    <dgm:cxn modelId="{AD7B42F6-7BD5-411D-A82B-88CF210D02A2}" srcId="{23CE6780-776F-4F56-9D96-59EB8A865477}" destId="{ED0CE246-2544-4373-9508-D0E099B0BEC9}" srcOrd="3" destOrd="0" parTransId="{6060A805-42E2-4CC6-8B07-8AB63A21A30F}" sibTransId="{3B0730E1-17FD-4E0D-8853-8ECCB95E1E6F}"/>
    <dgm:cxn modelId="{C28E3C18-9AF5-40E7-8821-7087F822F884}" type="presParOf" srcId="{78C2854A-3F4C-4825-8670-758F4F030153}" destId="{919410F2-93BD-41A0-A7E8-2DE2038ACE35}" srcOrd="0" destOrd="0" presId="urn:microsoft.com/office/officeart/2005/8/layout/list1"/>
    <dgm:cxn modelId="{8AE2269D-0042-47C9-BC2F-B8259214A05A}" type="presParOf" srcId="{919410F2-93BD-41A0-A7E8-2DE2038ACE35}" destId="{967AB1B0-4E71-4EC5-9449-EE2A6FC98265}" srcOrd="0" destOrd="0" presId="urn:microsoft.com/office/officeart/2005/8/layout/list1"/>
    <dgm:cxn modelId="{4D20D980-D377-4FE0-86C8-F14AE1C4E4E3}" type="presParOf" srcId="{919410F2-93BD-41A0-A7E8-2DE2038ACE35}" destId="{141919A6-7310-426F-A736-9C564F11EFE0}" srcOrd="1" destOrd="0" presId="urn:microsoft.com/office/officeart/2005/8/layout/list1"/>
    <dgm:cxn modelId="{8AE506C8-7216-44DD-ADF4-6E8C10ECF6B0}" type="presParOf" srcId="{78C2854A-3F4C-4825-8670-758F4F030153}" destId="{4784379E-44FE-4330-BB4B-9DA70D5A4A05}" srcOrd="1" destOrd="0" presId="urn:microsoft.com/office/officeart/2005/8/layout/list1"/>
    <dgm:cxn modelId="{770A0F1B-AAC9-4589-B929-895A81A031A8}" type="presParOf" srcId="{78C2854A-3F4C-4825-8670-758F4F030153}" destId="{F10DD5F6-C907-4B9A-AC43-3D22BED6741F}" srcOrd="2" destOrd="0" presId="urn:microsoft.com/office/officeart/2005/8/layout/list1"/>
    <dgm:cxn modelId="{E1F47176-825D-47FB-8FAC-36A9BFD7CB89}" type="presParOf" srcId="{78C2854A-3F4C-4825-8670-758F4F030153}" destId="{D14B0E0D-51FD-41E3-9CF2-9E0AFAE3F8CC}" srcOrd="3" destOrd="0" presId="urn:microsoft.com/office/officeart/2005/8/layout/list1"/>
    <dgm:cxn modelId="{62511958-8D54-4814-B01F-F5492ED10AEB}" type="presParOf" srcId="{78C2854A-3F4C-4825-8670-758F4F030153}" destId="{3B661462-1FAA-4E68-B679-A9B08DE736D7}" srcOrd="4" destOrd="0" presId="urn:microsoft.com/office/officeart/2005/8/layout/list1"/>
    <dgm:cxn modelId="{33B5B490-529D-4DE6-9823-A42579C43BE3}" type="presParOf" srcId="{3B661462-1FAA-4E68-B679-A9B08DE736D7}" destId="{C53FF25D-3546-4E70-BEAD-03F932E20010}" srcOrd="0" destOrd="0" presId="urn:microsoft.com/office/officeart/2005/8/layout/list1"/>
    <dgm:cxn modelId="{855D005D-46FE-4173-821F-F9683341D51B}" type="presParOf" srcId="{3B661462-1FAA-4E68-B679-A9B08DE736D7}" destId="{65602BF4-5AF6-48C2-BA35-7CE3979D20E4}" srcOrd="1" destOrd="0" presId="urn:microsoft.com/office/officeart/2005/8/layout/list1"/>
    <dgm:cxn modelId="{B5296C46-F0E0-455F-9191-D947EB3C9D01}" type="presParOf" srcId="{78C2854A-3F4C-4825-8670-758F4F030153}" destId="{278C2910-D710-45FC-9073-7C3C639CCE3F}" srcOrd="5" destOrd="0" presId="urn:microsoft.com/office/officeart/2005/8/layout/list1"/>
    <dgm:cxn modelId="{AC667191-4418-425A-AE94-75A40CDFD74C}" type="presParOf" srcId="{78C2854A-3F4C-4825-8670-758F4F030153}" destId="{4FE0186B-D88F-426B-BBB2-56A74FD6AE00}" srcOrd="6" destOrd="0" presId="urn:microsoft.com/office/officeart/2005/8/layout/list1"/>
    <dgm:cxn modelId="{95322ACB-73EA-4235-8990-9BD23D185D25}" type="presParOf" srcId="{78C2854A-3F4C-4825-8670-758F4F030153}" destId="{C3199086-E31D-499B-AAC1-DEFD47187424}" srcOrd="7" destOrd="0" presId="urn:microsoft.com/office/officeart/2005/8/layout/list1"/>
    <dgm:cxn modelId="{A3AAD6D1-20E9-41C1-8932-97A67C85C7F9}" type="presParOf" srcId="{78C2854A-3F4C-4825-8670-758F4F030153}" destId="{ADDCB38A-B11A-4E5A-8791-D20D2CEE41BD}" srcOrd="8" destOrd="0" presId="urn:microsoft.com/office/officeart/2005/8/layout/list1"/>
    <dgm:cxn modelId="{839D83BA-53CC-42CC-98AD-7C2CC4E10CEE}" type="presParOf" srcId="{ADDCB38A-B11A-4E5A-8791-D20D2CEE41BD}" destId="{623BEE93-ED0A-4A9B-B2B5-79186B902818}" srcOrd="0" destOrd="0" presId="urn:microsoft.com/office/officeart/2005/8/layout/list1"/>
    <dgm:cxn modelId="{6F7A6020-E9C2-4941-8E8D-E5E00C9FECAA}" type="presParOf" srcId="{ADDCB38A-B11A-4E5A-8791-D20D2CEE41BD}" destId="{B01FE9CE-EB38-4384-B781-ABD99692A68D}" srcOrd="1" destOrd="0" presId="urn:microsoft.com/office/officeart/2005/8/layout/list1"/>
    <dgm:cxn modelId="{050FCCB7-9C50-44C4-BD5C-7C98760C95EC}" type="presParOf" srcId="{78C2854A-3F4C-4825-8670-758F4F030153}" destId="{B8FF46CE-F791-46C2-A010-E93782E7294A}" srcOrd="9" destOrd="0" presId="urn:microsoft.com/office/officeart/2005/8/layout/list1"/>
    <dgm:cxn modelId="{07B3B86D-6068-4B72-A6BD-A0C8FAFD53EA}" type="presParOf" srcId="{78C2854A-3F4C-4825-8670-758F4F030153}" destId="{75A5019B-BDED-4DAB-A3CC-EBB1F7F9EB43}" srcOrd="10" destOrd="0" presId="urn:microsoft.com/office/officeart/2005/8/layout/list1"/>
    <dgm:cxn modelId="{62312B08-C5F5-4A76-A890-B671456EF95C}" type="presParOf" srcId="{78C2854A-3F4C-4825-8670-758F4F030153}" destId="{2D168584-CC11-4640-9E2D-4F129CD53335}" srcOrd="11" destOrd="0" presId="urn:microsoft.com/office/officeart/2005/8/layout/list1"/>
    <dgm:cxn modelId="{BCF69C4A-77D2-4889-9BA8-65342EFB6AF2}" type="presParOf" srcId="{78C2854A-3F4C-4825-8670-758F4F030153}" destId="{5E4CE775-D7B7-43EF-BB9A-B592008ED544}" srcOrd="12" destOrd="0" presId="urn:microsoft.com/office/officeart/2005/8/layout/list1"/>
    <dgm:cxn modelId="{54E79030-771A-496F-9FD7-6FD37BDF56DD}" type="presParOf" srcId="{5E4CE775-D7B7-43EF-BB9A-B592008ED544}" destId="{E1D63FF3-F7BA-499D-9632-377975D8AE5C}" srcOrd="0" destOrd="0" presId="urn:microsoft.com/office/officeart/2005/8/layout/list1"/>
    <dgm:cxn modelId="{CD190138-E0D2-4504-B354-50DA6AB82FFD}" type="presParOf" srcId="{5E4CE775-D7B7-43EF-BB9A-B592008ED544}" destId="{C2F7C8DA-14CE-48D7-AA5A-7BE828915101}" srcOrd="1" destOrd="0" presId="urn:microsoft.com/office/officeart/2005/8/layout/list1"/>
    <dgm:cxn modelId="{D5761632-2CA2-4F83-A5A5-F365365B7CDA}" type="presParOf" srcId="{78C2854A-3F4C-4825-8670-758F4F030153}" destId="{2A333101-C1C9-4196-BF5D-5E4E6603A7F0}" srcOrd="13" destOrd="0" presId="urn:microsoft.com/office/officeart/2005/8/layout/list1"/>
    <dgm:cxn modelId="{A2DE6ADE-E588-4443-B102-5DFD0F55493D}" type="presParOf" srcId="{78C2854A-3F4C-4825-8670-758F4F030153}" destId="{605F7128-C58D-4453-AD6E-2B262BC56FCF}" srcOrd="14" destOrd="0" presId="urn:microsoft.com/office/officeart/2005/8/layout/list1"/>
    <dgm:cxn modelId="{462C5D2F-EA7A-46FD-AC6C-A6A8B2E4B6B8}" type="presParOf" srcId="{78C2854A-3F4C-4825-8670-758F4F030153}" destId="{9293A3EC-9F75-4160-B71E-0EEB343E3B56}" srcOrd="15" destOrd="0" presId="urn:microsoft.com/office/officeart/2005/8/layout/list1"/>
    <dgm:cxn modelId="{CF389460-2AE2-4E91-86DA-004098FF22F0}" type="presParOf" srcId="{78C2854A-3F4C-4825-8670-758F4F030153}" destId="{CED0A925-1BE9-474B-B497-55029EA3F232}" srcOrd="16" destOrd="0" presId="urn:microsoft.com/office/officeart/2005/8/layout/list1"/>
    <dgm:cxn modelId="{C279EF65-E339-4F61-B753-EF861CB1A7B0}" type="presParOf" srcId="{CED0A925-1BE9-474B-B497-55029EA3F232}" destId="{1DC8A12F-DFEA-4B53-BB2C-442589A701E8}" srcOrd="0" destOrd="0" presId="urn:microsoft.com/office/officeart/2005/8/layout/list1"/>
    <dgm:cxn modelId="{D0CA876F-6CEE-4038-89CC-71343BA983FD}" type="presParOf" srcId="{CED0A925-1BE9-474B-B497-55029EA3F232}" destId="{5AB18E02-2F24-4987-A2CB-F1FD99261F0D}" srcOrd="1" destOrd="0" presId="urn:microsoft.com/office/officeart/2005/8/layout/list1"/>
    <dgm:cxn modelId="{82AE9D5A-4B65-4B49-A69D-48D2E7A9C7EC}" type="presParOf" srcId="{78C2854A-3F4C-4825-8670-758F4F030153}" destId="{0348726D-E9C3-4DBC-B227-33A714DADA39}" srcOrd="17" destOrd="0" presId="urn:microsoft.com/office/officeart/2005/8/layout/list1"/>
    <dgm:cxn modelId="{C2663A77-8025-40E7-AF1E-C52CBDEDD059}" type="presParOf" srcId="{78C2854A-3F4C-4825-8670-758F4F030153}" destId="{FFC33FA2-5B6E-4F0D-8A22-EF2437CE73A8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E995971-EAC8-4569-AE2A-564C0F9E68BB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80A846F-DCE8-4161-8DC6-D9563EF6A43D}">
      <dgm:prSet custT="1"/>
      <dgm:spPr/>
      <dgm:t>
        <a:bodyPr/>
        <a:lstStyle/>
        <a:p>
          <a:pPr rtl="0"/>
          <a:r>
            <a:rPr lang="ru-RU" sz="1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Аксиологический </a:t>
          </a:r>
        </a:p>
      </dgm:t>
    </dgm:pt>
    <dgm:pt modelId="{3F1AEB39-3789-41F0-9DFC-DA6F0208A25F}" type="parTrans" cxnId="{54173DDF-D9DA-4A92-AAA0-4A2F2583781A}">
      <dgm:prSet/>
      <dgm:spPr/>
      <dgm:t>
        <a:bodyPr/>
        <a:lstStyle/>
        <a:p>
          <a:endParaRPr lang="ru-RU" sz="18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88D748-EF32-4FEC-820D-10DA14E65B5B}" type="sibTrans" cxnId="{54173DDF-D9DA-4A92-AAA0-4A2F2583781A}">
      <dgm:prSet/>
      <dgm:spPr/>
      <dgm:t>
        <a:bodyPr/>
        <a:lstStyle/>
        <a:p>
          <a:endParaRPr lang="ru-RU" sz="18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C7E80F-D3F3-4536-9259-2975E0E501E7}">
      <dgm:prSet custT="1"/>
      <dgm:spPr/>
      <dgm:t>
        <a:bodyPr/>
        <a:lstStyle/>
        <a:p>
          <a:pPr rtl="0"/>
          <a:r>
            <a:rPr lang="ru-RU" sz="17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Системно-деятельностный</a:t>
          </a:r>
        </a:p>
      </dgm:t>
    </dgm:pt>
    <dgm:pt modelId="{63E51F02-E899-4658-9311-36C2FFFEB6E1}" type="parTrans" cxnId="{73C1D9A5-785C-463D-97E8-A794DA9970E3}">
      <dgm:prSet/>
      <dgm:spPr/>
      <dgm:t>
        <a:bodyPr/>
        <a:lstStyle/>
        <a:p>
          <a:endParaRPr lang="ru-RU" sz="18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88AFCB-482C-489D-8EED-098F789DC9B3}" type="sibTrans" cxnId="{73C1D9A5-785C-463D-97E8-A794DA9970E3}">
      <dgm:prSet/>
      <dgm:spPr/>
      <dgm:t>
        <a:bodyPr/>
        <a:lstStyle/>
        <a:p>
          <a:endParaRPr lang="ru-RU" sz="18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C77AEE-AF8E-417B-962E-8CA187D51B32}">
      <dgm:prSet custT="1"/>
      <dgm:spPr/>
      <dgm:t>
        <a:bodyPr/>
        <a:lstStyle/>
        <a:p>
          <a:pPr rtl="0"/>
          <a:r>
            <a:rPr lang="ru-RU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Развивающий </a:t>
          </a:r>
        </a:p>
      </dgm:t>
    </dgm:pt>
    <dgm:pt modelId="{D873C21F-4B71-46B8-B81A-D2BA0BE4C00C}" type="parTrans" cxnId="{AB7155F7-EF2D-4B05-88E5-40C961363AFC}">
      <dgm:prSet/>
      <dgm:spPr/>
      <dgm:t>
        <a:bodyPr/>
        <a:lstStyle/>
        <a:p>
          <a:endParaRPr lang="ru-RU" sz="18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84D3E1-FA69-48C0-9A96-2FD03C684454}" type="sibTrans" cxnId="{AB7155F7-EF2D-4B05-88E5-40C961363AFC}">
      <dgm:prSet/>
      <dgm:spPr/>
      <dgm:t>
        <a:bodyPr/>
        <a:lstStyle/>
        <a:p>
          <a:endParaRPr lang="ru-RU" sz="18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F614DD-5D82-46E2-8043-20DD18470B2F}" type="pres">
      <dgm:prSet presAssocID="{7E995971-EAC8-4569-AE2A-564C0F9E68BB}" presName="compositeShape" presStyleCnt="0">
        <dgm:presLayoutVars>
          <dgm:chMax val="7"/>
          <dgm:dir/>
          <dgm:resizeHandles val="exact"/>
        </dgm:presLayoutVars>
      </dgm:prSet>
      <dgm:spPr/>
    </dgm:pt>
    <dgm:pt modelId="{44227296-4427-4C0B-AC37-572925E8D904}" type="pres">
      <dgm:prSet presAssocID="{880A846F-DCE8-4161-8DC6-D9563EF6A43D}" presName="circ1" presStyleLbl="vennNode1" presStyleIdx="0" presStyleCnt="3"/>
      <dgm:spPr/>
    </dgm:pt>
    <dgm:pt modelId="{E74F25EF-7F4A-481B-A4A6-46AD1C3A6F15}" type="pres">
      <dgm:prSet presAssocID="{880A846F-DCE8-4161-8DC6-D9563EF6A43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0692B11-ACA6-48CF-9052-DBA0DF4D5B1C}" type="pres">
      <dgm:prSet presAssocID="{F8C7E80F-D3F3-4536-9259-2975E0E501E7}" presName="circ2" presStyleLbl="vennNode1" presStyleIdx="1" presStyleCnt="3"/>
      <dgm:spPr/>
    </dgm:pt>
    <dgm:pt modelId="{DD4A95CB-FE5B-4E87-A553-314CB001D21E}" type="pres">
      <dgm:prSet presAssocID="{F8C7E80F-D3F3-4536-9259-2975E0E501E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52025B7-97FA-4EB1-A0B2-6ED812A5987A}" type="pres">
      <dgm:prSet presAssocID="{B7C77AEE-AF8E-417B-962E-8CA187D51B32}" presName="circ3" presStyleLbl="vennNode1" presStyleIdx="2" presStyleCnt="3"/>
      <dgm:spPr/>
    </dgm:pt>
    <dgm:pt modelId="{BE5F53C3-FA8F-452C-B106-10CAF4CCD989}" type="pres">
      <dgm:prSet presAssocID="{B7C77AEE-AF8E-417B-962E-8CA187D51B3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6B41D016-582D-4028-A805-BCE0D328E0D4}" type="presOf" srcId="{7E995971-EAC8-4569-AE2A-564C0F9E68BB}" destId="{0EF614DD-5D82-46E2-8043-20DD18470B2F}" srcOrd="0" destOrd="0" presId="urn:microsoft.com/office/officeart/2005/8/layout/venn1"/>
    <dgm:cxn modelId="{65E5EE2D-C6E2-493E-9957-F7949FC4C733}" type="presOf" srcId="{880A846F-DCE8-4161-8DC6-D9563EF6A43D}" destId="{44227296-4427-4C0B-AC37-572925E8D904}" srcOrd="0" destOrd="0" presId="urn:microsoft.com/office/officeart/2005/8/layout/venn1"/>
    <dgm:cxn modelId="{EE44CE42-C987-4619-B4CE-500098BDD587}" type="presOf" srcId="{B7C77AEE-AF8E-417B-962E-8CA187D51B32}" destId="{BE5F53C3-FA8F-452C-B106-10CAF4CCD989}" srcOrd="1" destOrd="0" presId="urn:microsoft.com/office/officeart/2005/8/layout/venn1"/>
    <dgm:cxn modelId="{B7DB3943-C695-450A-AAD0-A4897634DE88}" type="presOf" srcId="{F8C7E80F-D3F3-4536-9259-2975E0E501E7}" destId="{DD4A95CB-FE5B-4E87-A553-314CB001D21E}" srcOrd="1" destOrd="0" presId="urn:microsoft.com/office/officeart/2005/8/layout/venn1"/>
    <dgm:cxn modelId="{911E107C-F59E-43E3-BA5C-C2DB0AB59DE7}" type="presOf" srcId="{F8C7E80F-D3F3-4536-9259-2975E0E501E7}" destId="{F0692B11-ACA6-48CF-9052-DBA0DF4D5B1C}" srcOrd="0" destOrd="0" presId="urn:microsoft.com/office/officeart/2005/8/layout/venn1"/>
    <dgm:cxn modelId="{EDA4F682-C492-4C95-9A08-A41C46C51BC2}" type="presOf" srcId="{B7C77AEE-AF8E-417B-962E-8CA187D51B32}" destId="{052025B7-97FA-4EB1-A0B2-6ED812A5987A}" srcOrd="0" destOrd="0" presId="urn:microsoft.com/office/officeart/2005/8/layout/venn1"/>
    <dgm:cxn modelId="{73C1D9A5-785C-463D-97E8-A794DA9970E3}" srcId="{7E995971-EAC8-4569-AE2A-564C0F9E68BB}" destId="{F8C7E80F-D3F3-4536-9259-2975E0E501E7}" srcOrd="1" destOrd="0" parTransId="{63E51F02-E899-4658-9311-36C2FFFEB6E1}" sibTransId="{A788AFCB-482C-489D-8EED-098F789DC9B3}"/>
    <dgm:cxn modelId="{8C1922D1-2C6A-49D6-8D85-723764BF9CEC}" type="presOf" srcId="{880A846F-DCE8-4161-8DC6-D9563EF6A43D}" destId="{E74F25EF-7F4A-481B-A4A6-46AD1C3A6F15}" srcOrd="1" destOrd="0" presId="urn:microsoft.com/office/officeart/2005/8/layout/venn1"/>
    <dgm:cxn modelId="{54173DDF-D9DA-4A92-AAA0-4A2F2583781A}" srcId="{7E995971-EAC8-4569-AE2A-564C0F9E68BB}" destId="{880A846F-DCE8-4161-8DC6-D9563EF6A43D}" srcOrd="0" destOrd="0" parTransId="{3F1AEB39-3789-41F0-9DFC-DA6F0208A25F}" sibTransId="{0688D748-EF32-4FEC-820D-10DA14E65B5B}"/>
    <dgm:cxn modelId="{AB7155F7-EF2D-4B05-88E5-40C961363AFC}" srcId="{7E995971-EAC8-4569-AE2A-564C0F9E68BB}" destId="{B7C77AEE-AF8E-417B-962E-8CA187D51B32}" srcOrd="2" destOrd="0" parTransId="{D873C21F-4B71-46B8-B81A-D2BA0BE4C00C}" sibTransId="{C684D3E1-FA69-48C0-9A96-2FD03C684454}"/>
    <dgm:cxn modelId="{68C17308-6995-4ADB-8719-86D770F53ADD}" type="presParOf" srcId="{0EF614DD-5D82-46E2-8043-20DD18470B2F}" destId="{44227296-4427-4C0B-AC37-572925E8D904}" srcOrd="0" destOrd="0" presId="urn:microsoft.com/office/officeart/2005/8/layout/venn1"/>
    <dgm:cxn modelId="{A94809A5-AAFC-46A5-A91B-FE7B136537EC}" type="presParOf" srcId="{0EF614DD-5D82-46E2-8043-20DD18470B2F}" destId="{E74F25EF-7F4A-481B-A4A6-46AD1C3A6F15}" srcOrd="1" destOrd="0" presId="urn:microsoft.com/office/officeart/2005/8/layout/venn1"/>
    <dgm:cxn modelId="{1B642EA3-9AD6-4D3C-80B0-D1B3617313FC}" type="presParOf" srcId="{0EF614DD-5D82-46E2-8043-20DD18470B2F}" destId="{F0692B11-ACA6-48CF-9052-DBA0DF4D5B1C}" srcOrd="2" destOrd="0" presId="urn:microsoft.com/office/officeart/2005/8/layout/venn1"/>
    <dgm:cxn modelId="{9AB11065-F65D-4E88-B6A8-BA5C92F78223}" type="presParOf" srcId="{0EF614DD-5D82-46E2-8043-20DD18470B2F}" destId="{DD4A95CB-FE5B-4E87-A553-314CB001D21E}" srcOrd="3" destOrd="0" presId="urn:microsoft.com/office/officeart/2005/8/layout/venn1"/>
    <dgm:cxn modelId="{1F930F92-23A4-4BC0-8710-3531D86C6DA6}" type="presParOf" srcId="{0EF614DD-5D82-46E2-8043-20DD18470B2F}" destId="{052025B7-97FA-4EB1-A0B2-6ED812A5987A}" srcOrd="4" destOrd="0" presId="urn:microsoft.com/office/officeart/2005/8/layout/venn1"/>
    <dgm:cxn modelId="{F984F516-3F26-4C11-95BE-BB93D5F204C5}" type="presParOf" srcId="{0EF614DD-5D82-46E2-8043-20DD18470B2F}" destId="{BE5F53C3-FA8F-452C-B106-10CAF4CCD989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1D8ED2-5886-4A2C-BF72-440B73DF031C}">
      <dsp:nvSpPr>
        <dsp:cNvPr id="0" name=""/>
        <dsp:cNvSpPr/>
      </dsp:nvSpPr>
      <dsp:spPr>
        <a:xfrm>
          <a:off x="0" y="548531"/>
          <a:ext cx="6912793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E4B74-800A-47DB-B900-46B72723F650}">
      <dsp:nvSpPr>
        <dsp:cNvPr id="0" name=""/>
        <dsp:cNvSpPr/>
      </dsp:nvSpPr>
      <dsp:spPr>
        <a:xfrm>
          <a:off x="367240" y="46691"/>
          <a:ext cx="6153964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32" tIns="0" rIns="194332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kern="1200" dirty="0">
              <a:latin typeface="Arial" pitchFamily="34" charset="0"/>
              <a:cs typeface="Arial" pitchFamily="34" charset="0"/>
            </a:rPr>
            <a:t>Сохраняются в религиозных, культурных, социально-исторических, семейных традициях народов России.</a:t>
          </a:r>
        </a:p>
      </dsp:txBody>
      <dsp:txXfrm>
        <a:off x="416236" y="95687"/>
        <a:ext cx="6055972" cy="905688"/>
      </dsp:txXfrm>
    </dsp:sp>
    <dsp:sp modelId="{B0087DC3-E7D4-4BF5-A85C-8A9E6D9E192C}">
      <dsp:nvSpPr>
        <dsp:cNvPr id="0" name=""/>
        <dsp:cNvSpPr/>
      </dsp:nvSpPr>
      <dsp:spPr>
        <a:xfrm>
          <a:off x="0" y="2090772"/>
          <a:ext cx="6912867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E9141C-32C7-46B5-98FE-399F8228264A}">
      <dsp:nvSpPr>
        <dsp:cNvPr id="0" name=""/>
        <dsp:cNvSpPr/>
      </dsp:nvSpPr>
      <dsp:spPr>
        <a:xfrm>
          <a:off x="367240" y="1588932"/>
          <a:ext cx="6153964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32" tIns="0" rIns="194332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kern="1200" dirty="0">
              <a:latin typeface="Arial" pitchFamily="34" charset="0"/>
              <a:cs typeface="Arial" pitchFamily="34" charset="0"/>
            </a:rPr>
            <a:t>Передаются от поколения к поколению.</a:t>
          </a:r>
        </a:p>
      </dsp:txBody>
      <dsp:txXfrm>
        <a:off x="416236" y="1637928"/>
        <a:ext cx="6055972" cy="905688"/>
      </dsp:txXfrm>
    </dsp:sp>
    <dsp:sp modelId="{54526D14-1F23-4AB0-8ED3-04215775CB43}">
      <dsp:nvSpPr>
        <dsp:cNvPr id="0" name=""/>
        <dsp:cNvSpPr/>
      </dsp:nvSpPr>
      <dsp:spPr>
        <a:xfrm>
          <a:off x="0" y="3633012"/>
          <a:ext cx="6912793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E1A117-C4B7-4F10-950F-20944498AD6D}">
      <dsp:nvSpPr>
        <dsp:cNvPr id="0" name=""/>
        <dsp:cNvSpPr/>
      </dsp:nvSpPr>
      <dsp:spPr>
        <a:xfrm>
          <a:off x="367240" y="3131171"/>
          <a:ext cx="6153964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32" tIns="0" rIns="194332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kern="1200" dirty="0">
              <a:latin typeface="Arial" pitchFamily="34" charset="0"/>
              <a:cs typeface="Arial" pitchFamily="34" charset="0"/>
            </a:rPr>
            <a:t>Поддерживают эффективное развитие страны</a:t>
          </a:r>
          <a:br>
            <a:rPr lang="ru-RU" sz="1800" kern="1200" dirty="0">
              <a:latin typeface="Arial" pitchFamily="34" charset="0"/>
              <a:cs typeface="Arial" pitchFamily="34" charset="0"/>
            </a:rPr>
          </a:br>
          <a:r>
            <a:rPr lang="ru-RU" sz="1800" kern="1200" dirty="0">
              <a:latin typeface="Arial" pitchFamily="34" charset="0"/>
              <a:cs typeface="Arial" pitchFamily="34" charset="0"/>
            </a:rPr>
            <a:t>в современных условиях.</a:t>
          </a:r>
        </a:p>
      </dsp:txBody>
      <dsp:txXfrm>
        <a:off x="416236" y="3180167"/>
        <a:ext cx="6055972" cy="9056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27007A-F323-4E9E-AD35-2EF1C480FF35}">
      <dsp:nvSpPr>
        <dsp:cNvPr id="0" name=""/>
        <dsp:cNvSpPr/>
      </dsp:nvSpPr>
      <dsp:spPr>
        <a:xfrm>
          <a:off x="1515132" y="-16718"/>
          <a:ext cx="6093627" cy="6093627"/>
        </a:xfrm>
        <a:prstGeom prst="circularArrow">
          <a:avLst>
            <a:gd name="adj1" fmla="val 5544"/>
            <a:gd name="adj2" fmla="val 330680"/>
            <a:gd name="adj3" fmla="val 13754030"/>
            <a:gd name="adj4" fmla="val 17399304"/>
            <a:gd name="adj5" fmla="val 5757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88AFB39-0B22-42A4-A3D3-5F357CA851FE}">
      <dsp:nvSpPr>
        <dsp:cNvPr id="0" name=""/>
        <dsp:cNvSpPr/>
      </dsp:nvSpPr>
      <dsp:spPr>
        <a:xfrm>
          <a:off x="3121784" y="23212"/>
          <a:ext cx="2880324" cy="1440162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i="0" kern="1200" dirty="0">
              <a:latin typeface="Arial" panose="020B0604020202020204" pitchFamily="34" charset="0"/>
              <a:cs typeface="Arial" panose="020B0604020202020204" pitchFamily="34" charset="0"/>
            </a:rPr>
            <a:t>1. Воспитание гражданственности, патриотизма, уважения к правам, свободам и обязанностям человека</a:t>
          </a:r>
        </a:p>
      </dsp:txBody>
      <dsp:txXfrm>
        <a:off x="3192087" y="93515"/>
        <a:ext cx="2739718" cy="1299556"/>
      </dsp:txXfrm>
    </dsp:sp>
    <dsp:sp modelId="{077B3710-D962-44EC-A693-165BF2DDF27B}">
      <dsp:nvSpPr>
        <dsp:cNvPr id="0" name=""/>
        <dsp:cNvSpPr/>
      </dsp:nvSpPr>
      <dsp:spPr>
        <a:xfrm>
          <a:off x="5593177" y="1967177"/>
          <a:ext cx="2880324" cy="1440162"/>
        </a:xfrm>
        <a:prstGeom prst="roundRect">
          <a:avLst/>
        </a:prstGeom>
        <a:solidFill>
          <a:schemeClr val="accent1">
            <a:shade val="50000"/>
            <a:hueOff val="-203570"/>
            <a:satOff val="-23778"/>
            <a:lumOff val="20591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i="0" kern="1200" dirty="0">
              <a:latin typeface="Arial" panose="020B0604020202020204" pitchFamily="34" charset="0"/>
              <a:cs typeface="Arial" panose="020B0604020202020204" pitchFamily="34" charset="0"/>
            </a:rPr>
            <a:t>2. Воспитание нравственных чувств</a:t>
          </a:r>
          <a:br>
            <a:rPr lang="ru-RU" sz="1600" i="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600" i="0" kern="1200" dirty="0">
              <a:latin typeface="Arial" panose="020B0604020202020204" pitchFamily="34" charset="0"/>
              <a:cs typeface="Arial" panose="020B0604020202020204" pitchFamily="34" charset="0"/>
            </a:rPr>
            <a:t>и этического сознания</a:t>
          </a:r>
        </a:p>
      </dsp:txBody>
      <dsp:txXfrm>
        <a:off x="5663480" y="2037480"/>
        <a:ext cx="2739718" cy="1299556"/>
      </dsp:txXfrm>
    </dsp:sp>
    <dsp:sp modelId="{30288A9E-A5DC-4482-AE17-1FF1BEE02188}">
      <dsp:nvSpPr>
        <dsp:cNvPr id="0" name=""/>
        <dsp:cNvSpPr/>
      </dsp:nvSpPr>
      <dsp:spPr>
        <a:xfrm>
          <a:off x="4824528" y="4487443"/>
          <a:ext cx="2880324" cy="1440162"/>
        </a:xfrm>
        <a:prstGeom prst="roundRect">
          <a:avLst/>
        </a:prstGeom>
        <a:solidFill>
          <a:schemeClr val="accent1">
            <a:shade val="50000"/>
            <a:hueOff val="-407141"/>
            <a:satOff val="-47556"/>
            <a:lumOff val="41182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i="0" kern="1200" dirty="0">
              <a:latin typeface="Arial" panose="020B0604020202020204" pitchFamily="34" charset="0"/>
              <a:cs typeface="Arial" panose="020B0604020202020204" pitchFamily="34" charset="0"/>
            </a:rPr>
            <a:t>3. Воспитание трудолюбия, творческого отношения</a:t>
          </a:r>
          <a:br>
            <a:rPr lang="ru-RU" sz="1600" i="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600" i="0" kern="1200" dirty="0">
              <a:latin typeface="Arial" panose="020B0604020202020204" pitchFamily="34" charset="0"/>
              <a:cs typeface="Arial" panose="020B0604020202020204" pitchFamily="34" charset="0"/>
            </a:rPr>
            <a:t>к учению, труду, жизни</a:t>
          </a:r>
        </a:p>
      </dsp:txBody>
      <dsp:txXfrm>
        <a:off x="4894831" y="4557746"/>
        <a:ext cx="2739718" cy="1299556"/>
      </dsp:txXfrm>
    </dsp:sp>
    <dsp:sp modelId="{4CE26F6D-3859-4375-808B-F28883B6E236}">
      <dsp:nvSpPr>
        <dsp:cNvPr id="0" name=""/>
        <dsp:cNvSpPr/>
      </dsp:nvSpPr>
      <dsp:spPr>
        <a:xfrm>
          <a:off x="1512169" y="4487441"/>
          <a:ext cx="2880324" cy="1440162"/>
        </a:xfrm>
        <a:prstGeom prst="roundRect">
          <a:avLst/>
        </a:prstGeom>
        <a:solidFill>
          <a:schemeClr val="accent1">
            <a:shade val="50000"/>
            <a:hueOff val="-407141"/>
            <a:satOff val="-47556"/>
            <a:lumOff val="41182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i="0" kern="1200" dirty="0">
              <a:latin typeface="Arial" panose="020B0604020202020204" pitchFamily="34" charset="0"/>
              <a:cs typeface="Arial" panose="020B0604020202020204" pitchFamily="34" charset="0"/>
            </a:rPr>
            <a:t>4. Воспитание ценностного отношения к природе, окружающей среде</a:t>
          </a:r>
        </a:p>
      </dsp:txBody>
      <dsp:txXfrm>
        <a:off x="1582472" y="4557744"/>
        <a:ext cx="2739718" cy="1299556"/>
      </dsp:txXfrm>
    </dsp:sp>
    <dsp:sp modelId="{CA86A41C-1A5C-42F5-96C4-1E4F99BA72EC}">
      <dsp:nvSpPr>
        <dsp:cNvPr id="0" name=""/>
        <dsp:cNvSpPr/>
      </dsp:nvSpPr>
      <dsp:spPr>
        <a:xfrm>
          <a:off x="650439" y="1967178"/>
          <a:ext cx="2880324" cy="1440162"/>
        </a:xfrm>
        <a:prstGeom prst="roundRect">
          <a:avLst/>
        </a:prstGeom>
        <a:solidFill>
          <a:schemeClr val="accent1">
            <a:shade val="50000"/>
            <a:hueOff val="-203570"/>
            <a:satOff val="-23778"/>
            <a:lumOff val="20591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i="0" kern="1200" dirty="0">
              <a:latin typeface="Arial" panose="020B0604020202020204" pitchFamily="34" charset="0"/>
              <a:cs typeface="Arial" panose="020B0604020202020204" pitchFamily="34" charset="0"/>
            </a:rPr>
            <a:t>5. Воспитание ценностного отношения к прекрасному, формирование представлений об эстетических идеалах</a:t>
          </a:r>
          <a:br>
            <a:rPr lang="ru-RU" sz="1600" i="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600" i="0" kern="1200" dirty="0">
              <a:latin typeface="Arial" panose="020B0604020202020204" pitchFamily="34" charset="0"/>
              <a:cs typeface="Arial" panose="020B0604020202020204" pitchFamily="34" charset="0"/>
            </a:rPr>
            <a:t>и ценностях</a:t>
          </a:r>
        </a:p>
      </dsp:txBody>
      <dsp:txXfrm>
        <a:off x="720742" y="2037481"/>
        <a:ext cx="2739718" cy="12995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B7B0C2-E693-4DFE-AE05-D48FBE9366D9}">
      <dsp:nvSpPr>
        <dsp:cNvPr id="0" name=""/>
        <dsp:cNvSpPr/>
      </dsp:nvSpPr>
      <dsp:spPr>
        <a:xfrm>
          <a:off x="0" y="542380"/>
          <a:ext cx="7705725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C13D2C-9816-427A-88B9-7A3F404EB226}">
      <dsp:nvSpPr>
        <dsp:cNvPr id="0" name=""/>
        <dsp:cNvSpPr/>
      </dsp:nvSpPr>
      <dsp:spPr>
        <a:xfrm>
          <a:off x="385286" y="163532"/>
          <a:ext cx="6057200" cy="5264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81" tIns="0" rIns="20388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latin typeface="Arial" pitchFamily="34" charset="0"/>
              <a:cs typeface="Arial" pitchFamily="34" charset="0"/>
            </a:rPr>
            <a:t>Организация волонтерской и благотворительной деятельности.</a:t>
          </a:r>
          <a:endParaRPr lang="ru-RU" sz="1600" kern="1200" dirty="0">
            <a:latin typeface="Arial" pitchFamily="34" charset="0"/>
            <a:cs typeface="Arial" pitchFamily="34" charset="0"/>
          </a:endParaRPr>
        </a:p>
      </dsp:txBody>
      <dsp:txXfrm>
        <a:off x="410985" y="189231"/>
        <a:ext cx="6005802" cy="475049"/>
      </dsp:txXfrm>
    </dsp:sp>
    <dsp:sp modelId="{95AF407C-5900-4B4A-AB08-4F5F3C523D12}">
      <dsp:nvSpPr>
        <dsp:cNvPr id="0" name=""/>
        <dsp:cNvSpPr/>
      </dsp:nvSpPr>
      <dsp:spPr>
        <a:xfrm>
          <a:off x="0" y="995980"/>
          <a:ext cx="7705725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989562-C500-447D-9AFA-A561E4668C3A}">
      <dsp:nvSpPr>
        <dsp:cNvPr id="0" name=""/>
        <dsp:cNvSpPr/>
      </dsp:nvSpPr>
      <dsp:spPr>
        <a:xfrm>
          <a:off x="385286" y="848380"/>
          <a:ext cx="6057200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81" tIns="0" rIns="20388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latin typeface="Arial" pitchFamily="34" charset="0"/>
              <a:cs typeface="Arial" pitchFamily="34" charset="0"/>
            </a:rPr>
            <a:t>Обсуждение вопросов веры и смысла жизни.</a:t>
          </a:r>
        </a:p>
      </dsp:txBody>
      <dsp:txXfrm>
        <a:off x="399696" y="862790"/>
        <a:ext cx="6028380" cy="266380"/>
      </dsp:txXfrm>
    </dsp:sp>
    <dsp:sp modelId="{3917C7BB-30C2-4DF4-B19D-065566727494}">
      <dsp:nvSpPr>
        <dsp:cNvPr id="0" name=""/>
        <dsp:cNvSpPr/>
      </dsp:nvSpPr>
      <dsp:spPr>
        <a:xfrm>
          <a:off x="0" y="1449580"/>
          <a:ext cx="7705725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F29D13-E37C-4F20-8C5C-08B5EFA02068}">
      <dsp:nvSpPr>
        <dsp:cNvPr id="0" name=""/>
        <dsp:cNvSpPr/>
      </dsp:nvSpPr>
      <dsp:spPr>
        <a:xfrm>
          <a:off x="385286" y="1301980"/>
          <a:ext cx="6057200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81" tIns="0" rIns="20388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latin typeface="Arial" pitchFamily="34" charset="0"/>
              <a:cs typeface="Arial" pitchFamily="34" charset="0"/>
            </a:rPr>
            <a:t>Семейное воспитание.</a:t>
          </a:r>
        </a:p>
      </dsp:txBody>
      <dsp:txXfrm>
        <a:off x="399696" y="1316390"/>
        <a:ext cx="6028380" cy="266380"/>
      </dsp:txXfrm>
    </dsp:sp>
    <dsp:sp modelId="{2D692345-47B0-46E9-86E5-878DF79B08FD}">
      <dsp:nvSpPr>
        <dsp:cNvPr id="0" name=""/>
        <dsp:cNvSpPr/>
      </dsp:nvSpPr>
      <dsp:spPr>
        <a:xfrm>
          <a:off x="0" y="1903180"/>
          <a:ext cx="7705725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C58644-C14C-447A-9522-AF3EF6D20E7D}">
      <dsp:nvSpPr>
        <dsp:cNvPr id="0" name=""/>
        <dsp:cNvSpPr/>
      </dsp:nvSpPr>
      <dsp:spPr>
        <a:xfrm>
          <a:off x="385286" y="1755580"/>
          <a:ext cx="6057200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81" tIns="0" rIns="20388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latin typeface="Arial" pitchFamily="34" charset="0"/>
              <a:cs typeface="Arial" pitchFamily="34" charset="0"/>
            </a:rPr>
            <a:t>Отношения между разными полами.</a:t>
          </a:r>
        </a:p>
      </dsp:txBody>
      <dsp:txXfrm>
        <a:off x="399696" y="1769990"/>
        <a:ext cx="6028380" cy="266380"/>
      </dsp:txXfrm>
    </dsp:sp>
    <dsp:sp modelId="{CB386B48-F40E-4809-B31E-54E2A2E1C14A}">
      <dsp:nvSpPr>
        <dsp:cNvPr id="0" name=""/>
        <dsp:cNvSpPr/>
      </dsp:nvSpPr>
      <dsp:spPr>
        <a:xfrm>
          <a:off x="0" y="2356780"/>
          <a:ext cx="7705725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97A3FB-27CA-4BB4-8565-7E7CA6C5A341}">
      <dsp:nvSpPr>
        <dsp:cNvPr id="0" name=""/>
        <dsp:cNvSpPr/>
      </dsp:nvSpPr>
      <dsp:spPr>
        <a:xfrm>
          <a:off x="385286" y="2209180"/>
          <a:ext cx="6057200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81" tIns="0" rIns="20388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latin typeface="Arial" pitchFamily="34" charset="0"/>
              <a:cs typeface="Arial" pitchFamily="34" charset="0"/>
            </a:rPr>
            <a:t>Воспитание здорового образа жизни.</a:t>
          </a:r>
        </a:p>
      </dsp:txBody>
      <dsp:txXfrm>
        <a:off x="399696" y="2223590"/>
        <a:ext cx="6028380" cy="266380"/>
      </dsp:txXfrm>
    </dsp:sp>
    <dsp:sp modelId="{DEC4E66E-CBE5-4690-99F8-46C9CAEABF68}">
      <dsp:nvSpPr>
        <dsp:cNvPr id="0" name=""/>
        <dsp:cNvSpPr/>
      </dsp:nvSpPr>
      <dsp:spPr>
        <a:xfrm>
          <a:off x="0" y="2810380"/>
          <a:ext cx="7705725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8BE4F3-CE1E-4626-A0DA-B2280E2DC08A}">
      <dsp:nvSpPr>
        <dsp:cNvPr id="0" name=""/>
        <dsp:cNvSpPr/>
      </dsp:nvSpPr>
      <dsp:spPr>
        <a:xfrm>
          <a:off x="385286" y="2662780"/>
          <a:ext cx="6057200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81" tIns="0" rIns="20388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latin typeface="Arial" pitchFamily="34" charset="0"/>
              <a:cs typeface="Arial" pitchFamily="34" charset="0"/>
            </a:rPr>
            <a:t>Любовь к родине.</a:t>
          </a:r>
        </a:p>
      </dsp:txBody>
      <dsp:txXfrm>
        <a:off x="399696" y="2677190"/>
        <a:ext cx="6028380" cy="266380"/>
      </dsp:txXfrm>
    </dsp:sp>
    <dsp:sp modelId="{64CECFC9-B85D-4EE5-B158-7A4578EAE898}">
      <dsp:nvSpPr>
        <dsp:cNvPr id="0" name=""/>
        <dsp:cNvSpPr/>
      </dsp:nvSpPr>
      <dsp:spPr>
        <a:xfrm>
          <a:off x="0" y="3263980"/>
          <a:ext cx="7705725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4F2370-A70B-4D58-88F2-65DC46A7E729}">
      <dsp:nvSpPr>
        <dsp:cNvPr id="0" name=""/>
        <dsp:cNvSpPr/>
      </dsp:nvSpPr>
      <dsp:spPr>
        <a:xfrm>
          <a:off x="385286" y="3116380"/>
          <a:ext cx="6057200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81" tIns="0" rIns="20388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latin typeface="Arial" pitchFamily="34" charset="0"/>
              <a:cs typeface="Arial" pitchFamily="34" charset="0"/>
            </a:rPr>
            <a:t>Эстетическое воспитание – любовь к прекрасному.</a:t>
          </a:r>
        </a:p>
      </dsp:txBody>
      <dsp:txXfrm>
        <a:off x="399696" y="3130790"/>
        <a:ext cx="6028380" cy="266380"/>
      </dsp:txXfrm>
    </dsp:sp>
    <dsp:sp modelId="{EFFF9926-AFCB-47FF-8E91-F571739AE924}">
      <dsp:nvSpPr>
        <dsp:cNvPr id="0" name=""/>
        <dsp:cNvSpPr/>
      </dsp:nvSpPr>
      <dsp:spPr>
        <a:xfrm>
          <a:off x="0" y="3717580"/>
          <a:ext cx="7705725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58D918-4DD6-4B12-9DE2-2B1225300BF8}">
      <dsp:nvSpPr>
        <dsp:cNvPr id="0" name=""/>
        <dsp:cNvSpPr/>
      </dsp:nvSpPr>
      <dsp:spPr>
        <a:xfrm>
          <a:off x="385286" y="3569980"/>
          <a:ext cx="6057200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81" tIns="0" rIns="20388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latin typeface="Arial" pitchFamily="34" charset="0"/>
              <a:cs typeface="Arial" pitchFamily="34" charset="0"/>
            </a:rPr>
            <a:t>Бесконфликтное общение.</a:t>
          </a:r>
        </a:p>
      </dsp:txBody>
      <dsp:txXfrm>
        <a:off x="399696" y="3584390"/>
        <a:ext cx="6028380" cy="266380"/>
      </dsp:txXfrm>
    </dsp:sp>
    <dsp:sp modelId="{6582FEC1-DC32-427B-BF02-1F5DA91E2BBD}">
      <dsp:nvSpPr>
        <dsp:cNvPr id="0" name=""/>
        <dsp:cNvSpPr/>
      </dsp:nvSpPr>
      <dsp:spPr>
        <a:xfrm>
          <a:off x="0" y="4171180"/>
          <a:ext cx="7705725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908F7E-7529-4476-9871-E963F7537182}">
      <dsp:nvSpPr>
        <dsp:cNvPr id="0" name=""/>
        <dsp:cNvSpPr/>
      </dsp:nvSpPr>
      <dsp:spPr>
        <a:xfrm>
          <a:off x="385286" y="4023580"/>
          <a:ext cx="6057200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81" tIns="0" rIns="20388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latin typeface="Arial" pitchFamily="34" charset="0"/>
              <a:cs typeface="Arial" pitchFamily="34" charset="0"/>
            </a:rPr>
            <a:t>Правильное отношение к труду.</a:t>
          </a:r>
        </a:p>
      </dsp:txBody>
      <dsp:txXfrm>
        <a:off x="399696" y="4037990"/>
        <a:ext cx="6028380" cy="266380"/>
      </dsp:txXfrm>
    </dsp:sp>
    <dsp:sp modelId="{4A4A3072-5096-4A43-9E61-1ACBE7CC8C2C}">
      <dsp:nvSpPr>
        <dsp:cNvPr id="0" name=""/>
        <dsp:cNvSpPr/>
      </dsp:nvSpPr>
      <dsp:spPr>
        <a:xfrm>
          <a:off x="0" y="4624780"/>
          <a:ext cx="7705725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9EC3A4-6D02-44A0-958A-BAB9809599FA}">
      <dsp:nvSpPr>
        <dsp:cNvPr id="0" name=""/>
        <dsp:cNvSpPr/>
      </dsp:nvSpPr>
      <dsp:spPr>
        <a:xfrm>
          <a:off x="385286" y="4477180"/>
          <a:ext cx="6057200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81" tIns="0" rIns="20388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latin typeface="Arial" pitchFamily="34" charset="0"/>
              <a:cs typeface="Arial" pitchFamily="34" charset="0"/>
            </a:rPr>
            <a:t>Финансовая грамотность.</a:t>
          </a:r>
        </a:p>
      </dsp:txBody>
      <dsp:txXfrm>
        <a:off x="399696" y="4491590"/>
        <a:ext cx="6028380" cy="2663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DD5F6-C907-4B9A-AC43-3D22BED6741F}">
      <dsp:nvSpPr>
        <dsp:cNvPr id="0" name=""/>
        <dsp:cNvSpPr/>
      </dsp:nvSpPr>
      <dsp:spPr>
        <a:xfrm>
          <a:off x="0" y="474065"/>
          <a:ext cx="7705725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919A6-7310-426F-A736-9C564F11EFE0}">
      <dsp:nvSpPr>
        <dsp:cNvPr id="0" name=""/>
        <dsp:cNvSpPr/>
      </dsp:nvSpPr>
      <dsp:spPr>
        <a:xfrm>
          <a:off x="385286" y="125179"/>
          <a:ext cx="5394007" cy="6145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81" tIns="0" rIns="20388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latin typeface="Arial" pitchFamily="34" charset="0"/>
              <a:cs typeface="Arial" pitchFamily="34" charset="0"/>
            </a:rPr>
            <a:t>Проблемные ситуации.</a:t>
          </a:r>
        </a:p>
      </dsp:txBody>
      <dsp:txXfrm>
        <a:off x="415287" y="155180"/>
        <a:ext cx="5334005" cy="554563"/>
      </dsp:txXfrm>
    </dsp:sp>
    <dsp:sp modelId="{4FE0186B-D88F-426B-BBB2-56A74FD6AE00}">
      <dsp:nvSpPr>
        <dsp:cNvPr id="0" name=""/>
        <dsp:cNvSpPr/>
      </dsp:nvSpPr>
      <dsp:spPr>
        <a:xfrm>
          <a:off x="0" y="1373751"/>
          <a:ext cx="7705725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602BF4-5AF6-48C2-BA35-7CE3979D20E4}">
      <dsp:nvSpPr>
        <dsp:cNvPr id="0" name=""/>
        <dsp:cNvSpPr/>
      </dsp:nvSpPr>
      <dsp:spPr>
        <a:xfrm>
          <a:off x="385286" y="1024865"/>
          <a:ext cx="5394007" cy="6145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81" tIns="0" rIns="20388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latin typeface="Arial" pitchFamily="34" charset="0"/>
              <a:cs typeface="Arial" pitchFamily="34" charset="0"/>
            </a:rPr>
            <a:t>Развитие культуры общения.</a:t>
          </a:r>
        </a:p>
      </dsp:txBody>
      <dsp:txXfrm>
        <a:off x="415287" y="1054866"/>
        <a:ext cx="5334005" cy="554563"/>
      </dsp:txXfrm>
    </dsp:sp>
    <dsp:sp modelId="{75A5019B-BDED-4DAB-A3CC-EBB1F7F9EB43}">
      <dsp:nvSpPr>
        <dsp:cNvPr id="0" name=""/>
        <dsp:cNvSpPr/>
      </dsp:nvSpPr>
      <dsp:spPr>
        <a:xfrm>
          <a:off x="0" y="2273436"/>
          <a:ext cx="7705725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1FE9CE-EB38-4384-B781-ABD99692A68D}">
      <dsp:nvSpPr>
        <dsp:cNvPr id="0" name=""/>
        <dsp:cNvSpPr/>
      </dsp:nvSpPr>
      <dsp:spPr>
        <a:xfrm>
          <a:off x="385286" y="1924551"/>
          <a:ext cx="5394007" cy="6145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81" tIns="0" rIns="20388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latin typeface="Arial" pitchFamily="34" charset="0"/>
              <a:cs typeface="Arial" pitchFamily="34" charset="0"/>
            </a:rPr>
            <a:t>Изучение литературы с обязательным обсуждением прочитанного.</a:t>
          </a:r>
        </a:p>
      </dsp:txBody>
      <dsp:txXfrm>
        <a:off x="415287" y="1954552"/>
        <a:ext cx="5334005" cy="554563"/>
      </dsp:txXfrm>
    </dsp:sp>
    <dsp:sp modelId="{605F7128-C58D-4453-AD6E-2B262BC56FCF}">
      <dsp:nvSpPr>
        <dsp:cNvPr id="0" name=""/>
        <dsp:cNvSpPr/>
      </dsp:nvSpPr>
      <dsp:spPr>
        <a:xfrm>
          <a:off x="0" y="3173122"/>
          <a:ext cx="7705725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F7C8DA-14CE-48D7-AA5A-7BE828915101}">
      <dsp:nvSpPr>
        <dsp:cNvPr id="0" name=""/>
        <dsp:cNvSpPr/>
      </dsp:nvSpPr>
      <dsp:spPr>
        <a:xfrm>
          <a:off x="385286" y="2824236"/>
          <a:ext cx="5394007" cy="6145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81" tIns="0" rIns="20388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latin typeface="Arial" pitchFamily="34" charset="0"/>
              <a:cs typeface="Arial" pitchFamily="34" charset="0"/>
            </a:rPr>
            <a:t>Моделирование ситуаций.</a:t>
          </a:r>
        </a:p>
      </dsp:txBody>
      <dsp:txXfrm>
        <a:off x="415287" y="2854237"/>
        <a:ext cx="5334005" cy="554563"/>
      </dsp:txXfrm>
    </dsp:sp>
    <dsp:sp modelId="{FFC33FA2-5B6E-4F0D-8A22-EF2437CE73A8}">
      <dsp:nvSpPr>
        <dsp:cNvPr id="0" name=""/>
        <dsp:cNvSpPr/>
      </dsp:nvSpPr>
      <dsp:spPr>
        <a:xfrm>
          <a:off x="0" y="4677432"/>
          <a:ext cx="7705725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B18E02-2F24-4987-A2CB-F1FD99261F0D}">
      <dsp:nvSpPr>
        <dsp:cNvPr id="0" name=""/>
        <dsp:cNvSpPr/>
      </dsp:nvSpPr>
      <dsp:spPr>
        <a:xfrm>
          <a:off x="385286" y="3723922"/>
          <a:ext cx="5394007" cy="12191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81" tIns="0" rIns="20388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latin typeface="Arial" pitchFamily="34" charset="0"/>
              <a:cs typeface="Arial" pitchFamily="34" charset="0"/>
            </a:rPr>
            <a:t>Тематические классные часы и концептуальные мероприятия патриотического, эстетического, духовного (религиозного), фольклорного характера.</a:t>
          </a:r>
        </a:p>
      </dsp:txBody>
      <dsp:txXfrm>
        <a:off x="444802" y="3783438"/>
        <a:ext cx="5274975" cy="11001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227296-4427-4C0B-AC37-572925E8D904}">
      <dsp:nvSpPr>
        <dsp:cNvPr id="0" name=""/>
        <dsp:cNvSpPr/>
      </dsp:nvSpPr>
      <dsp:spPr>
        <a:xfrm>
          <a:off x="1793398" y="66297"/>
          <a:ext cx="3182302" cy="318230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Аксиологический </a:t>
          </a:r>
        </a:p>
      </dsp:txBody>
      <dsp:txXfrm>
        <a:off x="2217705" y="623200"/>
        <a:ext cx="2333688" cy="1432036"/>
      </dsp:txXfrm>
    </dsp:sp>
    <dsp:sp modelId="{F0692B11-ACA6-48CF-9052-DBA0DF4D5B1C}">
      <dsp:nvSpPr>
        <dsp:cNvPr id="0" name=""/>
        <dsp:cNvSpPr/>
      </dsp:nvSpPr>
      <dsp:spPr>
        <a:xfrm>
          <a:off x="2941679" y="2055237"/>
          <a:ext cx="3182302" cy="318230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Системно-деятельностный</a:t>
          </a:r>
        </a:p>
      </dsp:txBody>
      <dsp:txXfrm>
        <a:off x="3914933" y="2877332"/>
        <a:ext cx="1909381" cy="1750266"/>
      </dsp:txXfrm>
    </dsp:sp>
    <dsp:sp modelId="{052025B7-97FA-4EB1-A0B2-6ED812A5987A}">
      <dsp:nvSpPr>
        <dsp:cNvPr id="0" name=""/>
        <dsp:cNvSpPr/>
      </dsp:nvSpPr>
      <dsp:spPr>
        <a:xfrm>
          <a:off x="645117" y="2055237"/>
          <a:ext cx="3182302" cy="318230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Развивающий </a:t>
          </a:r>
        </a:p>
      </dsp:txBody>
      <dsp:txXfrm>
        <a:off x="944784" y="2877332"/>
        <a:ext cx="1909381" cy="17502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7ABC-A23C-4482-9624-8E93BB1CDD60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DDC24-A347-473F-AF78-4C95F43795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035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67E4A174-FCF1-4808-8C32-CB4CD330E6A7}" type="slidenum">
              <a:rPr lang="ru-RU" altLang="ru-RU" sz="1200" smtClean="0"/>
              <a:pPr/>
              <a:t>6</a:t>
            </a:fld>
            <a:endParaRPr lang="ru-RU" altLang="ru-RU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E881355D-165C-4BAC-8550-7CD0D792B46A}" type="slidenum">
              <a:rPr lang="ru-RU" altLang="ru-RU" sz="1200" smtClean="0"/>
              <a:pPr/>
              <a:t>7</a:t>
            </a:fld>
            <a:endParaRPr lang="ru-RU" altLang="ru-RU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5DEDAC33-C0D2-4279-A494-0C69208B9753}" type="slidenum">
              <a:rPr lang="ru-RU" altLang="ru-RU" sz="1200" smtClean="0"/>
              <a:pPr/>
              <a:t>8</a:t>
            </a:fld>
            <a:endParaRPr lang="ru-RU" altLang="ru-RU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5DEDAC33-C0D2-4279-A494-0C69208B9753}" type="slidenum">
              <a:rPr lang="ru-RU" altLang="ru-RU" sz="1200" smtClean="0"/>
              <a:pPr/>
              <a:t>9</a:t>
            </a:fld>
            <a:endParaRPr lang="ru-RU" altLang="ru-RU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BB799F30-3FF8-4D61-B1BA-ECB4406B69A1}" type="slidenum">
              <a:rPr lang="ru-RU" altLang="ru-RU" sz="1200" smtClean="0"/>
              <a:pPr/>
              <a:t>12</a:t>
            </a:fld>
            <a:endParaRPr lang="ru-RU" altLang="ru-RU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BB799F30-3FF8-4D61-B1BA-ECB4406B69A1}" type="slidenum">
              <a:rPr lang="ru-RU" altLang="ru-RU" sz="1200" smtClean="0"/>
              <a:pPr/>
              <a:t>13</a:t>
            </a:fld>
            <a:endParaRPr lang="ru-RU" altLang="ru-RU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93EF7565-5941-4253-8C7F-496F37361F89}" type="slidenum">
              <a:rPr lang="ru-RU" altLang="ru-RU" sz="1200" smtClean="0"/>
              <a:pPr/>
              <a:t>16</a:t>
            </a:fld>
            <a:endParaRPr lang="ru-RU" altLang="ru-RU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919" y="2130427"/>
            <a:ext cx="777375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838" y="3886200"/>
            <a:ext cx="6401912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59937-2BA7-4632-BCC8-2159C0D3800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39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8741E-E478-4720-BEB2-5370E0A16D4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788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71864" y="0"/>
            <a:ext cx="2221298" cy="6858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7969" y="0"/>
            <a:ext cx="6511469" cy="6858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A8336-231B-49DA-A3D1-FA3D8E8CB28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021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50870" y="1066800"/>
            <a:ext cx="874229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50870" y="4038600"/>
            <a:ext cx="874229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8111F-3765-4E2C-A8F6-00FA2E3230F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694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07969" y="0"/>
            <a:ext cx="8885193" cy="6858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4DA6D-CC8E-4FC4-BFC0-0753A73DB99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172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250870" y="1066800"/>
            <a:ext cx="8742293" cy="5791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133EC-1C48-4F64-9194-23E556F9F8F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716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0868" y="1066800"/>
            <a:ext cx="4294934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98230" y="1066800"/>
            <a:ext cx="429493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250870" y="4038600"/>
            <a:ext cx="874229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81E98-5FD9-40DD-B165-D3F6280A6E6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167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926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539" y="624110"/>
            <a:ext cx="6590343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753" y="2133600"/>
            <a:ext cx="659313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4D7FC-2AF2-47DC-8275-19DD9115EC2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252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2074562"/>
            <a:ext cx="6593130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3581400"/>
            <a:ext cx="6593130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8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3244141"/>
            <a:ext cx="585080" cy="365125"/>
          </a:xfrm>
        </p:spPr>
        <p:txBody>
          <a:bodyPr/>
          <a:lstStyle/>
          <a:p>
            <a:pPr>
              <a:defRPr/>
            </a:pPr>
            <a:fld id="{F3E31D3D-C509-4ADE-B9BB-DEC4024E0AB0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425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754" y="2136707"/>
            <a:ext cx="3198086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8235" y="2136707"/>
            <a:ext cx="3197648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787784"/>
            <a:ext cx="585080" cy="365125"/>
          </a:xfrm>
        </p:spPr>
        <p:txBody>
          <a:bodyPr/>
          <a:lstStyle/>
          <a:p>
            <a:pPr>
              <a:defRPr/>
            </a:pPr>
            <a:fld id="{A1BDB319-CE13-4784-864D-49ECD4A3F712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07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4D7FC-2AF2-47DC-8275-19DD9115EC2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717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746" y="2226626"/>
            <a:ext cx="2875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752" y="2802889"/>
            <a:ext cx="3198087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7137" y="2223398"/>
            <a:ext cx="28737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4641" y="2799661"/>
            <a:ext cx="3196235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787784"/>
            <a:ext cx="585080" cy="365125"/>
          </a:xfrm>
        </p:spPr>
        <p:txBody>
          <a:bodyPr/>
          <a:lstStyle/>
          <a:p>
            <a:pPr>
              <a:defRPr/>
            </a:pPr>
            <a:fld id="{5265DCFE-F117-47A0-B8B4-F0EF81D529BD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758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538" y="624110"/>
            <a:ext cx="6590344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4E645-619E-417E-917C-C2CBF7D0C536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965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943A92-0816-4E99-8F66-57A376C958D5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629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2" y="446088"/>
            <a:ext cx="2630041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4318" y="446090"/>
            <a:ext cx="3791564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2" y="1598613"/>
            <a:ext cx="2630041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1517B6-5171-44E1-AECF-E887990A503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234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4800600"/>
            <a:ext cx="659313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753" y="634965"/>
            <a:ext cx="659313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3" y="5367338"/>
            <a:ext cx="659313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>
              <a:defRPr/>
            </a:pPr>
            <a:fld id="{2345C1F8-7AAB-4D71-B350-7E3753066EC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783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609600"/>
            <a:ext cx="6593130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4354046"/>
            <a:ext cx="6593130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8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3244141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583850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504" y="609600"/>
            <a:ext cx="6110648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6392" y="3505200"/>
            <a:ext cx="5654870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4354046"/>
            <a:ext cx="6593130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8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3244141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631" y="648005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952" y="2905306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263871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2438402"/>
            <a:ext cx="659313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3" y="5181600"/>
            <a:ext cx="659313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465306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504" y="609600"/>
            <a:ext cx="6110648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752" y="4343400"/>
            <a:ext cx="6689454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2" y="5181600"/>
            <a:ext cx="6689454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631" y="648005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70952" y="2905306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7212356"/>
      </p:ext>
    </p:extLst>
  </p:cSld>
  <p:clrMapOvr>
    <a:masterClrMapping/>
  </p:clrMapOvr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627407"/>
            <a:ext cx="659312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753" y="4343400"/>
            <a:ext cx="659313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3" y="5181600"/>
            <a:ext cx="659313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43148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438" y="4406902"/>
            <a:ext cx="77737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438" y="2906713"/>
            <a:ext cx="77737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31D3D-C509-4ADE-B9BB-DEC4024E0AB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3755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8741E-E478-4720-BEB2-5370E0A16D45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37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9729" y="627407"/>
            <a:ext cx="1656420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753" y="627407"/>
            <a:ext cx="4717167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DA8336-231B-49DA-A3D1-FA3D8E8CB28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83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0868" y="1066800"/>
            <a:ext cx="4294934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98230" y="1066800"/>
            <a:ext cx="4294933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DB319-CE13-4784-864D-49ECD4A3F71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14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80" y="274638"/>
            <a:ext cx="823102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80" y="1535113"/>
            <a:ext cx="40408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80" y="2174875"/>
            <a:ext cx="40408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833" y="1535113"/>
            <a:ext cx="40424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833" y="2174875"/>
            <a:ext cx="40424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5DCFE-F117-47A0-B8B4-F0EF81D529B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08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4E645-619E-417E-917C-C2CBF7D0C53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77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43A92-0816-4E99-8F66-57A376C958D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139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80" y="273050"/>
            <a:ext cx="30088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671" y="273052"/>
            <a:ext cx="51126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80" y="1435102"/>
            <a:ext cx="30088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517B6-5171-44E1-AECF-E887990A503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754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599" y="4800600"/>
            <a:ext cx="548735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599" y="612775"/>
            <a:ext cx="548735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599" y="5367338"/>
            <a:ext cx="548735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5C1F8-7AAB-4D71-B350-7E3753066EC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08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7" cstate="print">
            <a:lum/>
          </a:blip>
          <a:srcRect/>
          <a:tile tx="0" ty="0" sx="63000" sy="63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70" y="2"/>
            <a:ext cx="7634025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70" y="1066800"/>
            <a:ext cx="8742293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77196" y="6524627"/>
            <a:ext cx="25086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64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544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5" y="285"/>
            <a:ext cx="1952611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912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538" y="624110"/>
            <a:ext cx="6590344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2133600"/>
            <a:ext cx="659313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3750" y="6135090"/>
            <a:ext cx="766513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FFFB4-400D-1240-AB24-6F86C96D4DFB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752" y="6135810"/>
            <a:ext cx="57174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317" y="787784"/>
            <a:ext cx="585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930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484562" y="401314"/>
            <a:ext cx="4896544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1600">
                <a:solidFill>
                  <a:schemeClr val="accent1">
                    <a:lumMod val="50000"/>
                  </a:schemeClr>
                </a:solidFill>
                <a:effectLst>
                  <a:outerShdw blurRad="50800" dist="25400" dir="600000" algn="ctr" rotWithShape="0">
                    <a:schemeClr val="tx1">
                      <a:lumMod val="50000"/>
                      <a:lumOff val="50000"/>
                      <a:alpha val="83000"/>
                    </a:schemeClr>
                  </a:outerShdw>
                </a:effectLst>
                <a:latin typeface="Franklin Gothic Book" panose="020B050302010202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ctr"/>
            <a:r>
              <a:rPr lang="ru-RU" sz="2400" dirty="0"/>
              <a:t>ФГБОУ ВО ПЕНЗЕНСКИЙ ГАУ</a:t>
            </a:r>
          </a:p>
        </p:txBody>
      </p:sp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1332434" y="4221088"/>
            <a:ext cx="7488832" cy="2148781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Формирование духовно-нравственных качеств обучающихся посредством проведения культурно-массовой</a:t>
            </a:r>
            <a:br>
              <a:rPr lang="ru-RU" alt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 просветительской работы военно-патриотической направленности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41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438525" y="548680"/>
            <a:ext cx="7707063" cy="668536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Основные принципы организации духовно-нравственного развития и воспитания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325701" y="1450475"/>
            <a:ext cx="8494185" cy="5390680"/>
          </a:xfrm>
        </p:spPr>
        <p:txBody>
          <a:bodyPr>
            <a:normAutofit/>
          </a:bodyPr>
          <a:lstStyle/>
          <a:p>
            <a:pPr marL="355600" indent="-355600" eaLnBrk="1" hangingPunct="1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altLang="ru-RU" sz="2000" b="1" dirty="0">
                <a:latin typeface="Arial" pitchFamily="34" charset="0"/>
                <a:cs typeface="Arial" pitchFamily="34" charset="0"/>
              </a:rPr>
              <a:t>Нравственный пример педагога 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(учитель и родитель – ведущие субъекты воспитания; ценность Учителя – главная национальная ценность).</a:t>
            </a:r>
          </a:p>
          <a:p>
            <a:pPr marL="355600" indent="-355600" eaLnBrk="1" hangingPunct="1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altLang="ru-RU" sz="2000" b="1" dirty="0">
                <a:latin typeface="Arial" pitchFamily="34" charset="0"/>
                <a:cs typeface="Arial" pitchFamily="34" charset="0"/>
              </a:rPr>
              <a:t>Социально-педагогическое партнерство 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(согласование усилий всех субъектов воспитания и социализации на основе общих воспитательных идеалов и ценностей).</a:t>
            </a:r>
          </a:p>
          <a:p>
            <a:pPr marL="355600" indent="-355600" eaLnBrk="1" hangingPunct="1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altLang="ru-RU" sz="2000" b="1" dirty="0">
                <a:latin typeface="Arial" pitchFamily="34" charset="0"/>
                <a:cs typeface="Arial" pitchFamily="34" charset="0"/>
              </a:rPr>
              <a:t>Непрерывное личностное развитие обучающихся и педагогов 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(единство духовного, нравственного, интеллектуального, эмоционального, социального и физического развития человека; взаимообусловленность личностного развития обучающихся и педагогов).</a:t>
            </a:r>
          </a:p>
          <a:p>
            <a:pPr marL="355600" indent="-355600" eaLnBrk="1" hangingPunct="1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altLang="ru-RU" sz="2000" b="1" dirty="0" err="1">
                <a:latin typeface="Arial" pitchFamily="34" charset="0"/>
                <a:cs typeface="Arial" pitchFamily="34" charset="0"/>
              </a:rPr>
              <a:t>Интегративность</a:t>
            </a:r>
            <a:r>
              <a:rPr lang="ru-RU" altLang="ru-RU" sz="2000" b="1" dirty="0">
                <a:latin typeface="Arial" pitchFamily="34" charset="0"/>
                <a:cs typeface="Arial" pitchFamily="34" charset="0"/>
              </a:rPr>
              <a:t> программ духовно-нравственного воспитания 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(единство учебно-воспитательного процесса).</a:t>
            </a:r>
          </a:p>
          <a:p>
            <a:pPr marL="355600" indent="-355600" eaLnBrk="1" hangingPunct="1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altLang="ru-RU" sz="2000" b="1" dirty="0">
                <a:latin typeface="Arial" pitchFamily="34" charset="0"/>
                <a:cs typeface="Arial" pitchFamily="34" charset="0"/>
              </a:rPr>
              <a:t>Социальная востребованности воспитания 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(взаимосвязь образования, духовно-нравственного развития и жизни обучающихся).</a:t>
            </a:r>
          </a:p>
        </p:txBody>
      </p:sp>
    </p:spTree>
    <p:extLst>
      <p:ext uri="{BB962C8B-B14F-4D97-AF65-F5344CB8AC3E}">
        <p14:creationId xmlns:p14="http://schemas.microsoft.com/office/powerpoint/2010/main" val="421394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2354" y="138986"/>
            <a:ext cx="8202613" cy="57150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воспитания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80843978"/>
              </p:ext>
            </p:extLst>
          </p:nvPr>
        </p:nvGraphicFramePr>
        <p:xfrm>
          <a:off x="0" y="741363"/>
          <a:ext cx="9145588" cy="614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82575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Заголовок 15"/>
          <p:cNvSpPr>
            <a:spLocks noGrp="1"/>
          </p:cNvSpPr>
          <p:nvPr>
            <p:ph type="title"/>
          </p:nvPr>
        </p:nvSpPr>
        <p:spPr>
          <a:xfrm>
            <a:off x="1332434" y="548680"/>
            <a:ext cx="7705475" cy="739651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духовно-нравственного развития и воспитания обучающихся</a:t>
            </a:r>
          </a:p>
        </p:txBody>
      </p:sp>
      <p:sp>
        <p:nvSpPr>
          <p:cNvPr id="16387" name="Rectangle 15"/>
          <p:cNvSpPr>
            <a:spLocks noGrp="1" noChangeArrowheads="1"/>
          </p:cNvSpPr>
          <p:nvPr>
            <p:ph idx="1"/>
          </p:nvPr>
        </p:nvSpPr>
        <p:spPr>
          <a:xfrm>
            <a:off x="612973" y="1556792"/>
            <a:ext cx="8424936" cy="4752528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defRPr/>
            </a:pPr>
            <a:r>
              <a:rPr lang="ru-RU" altLang="ru-RU" sz="2000" b="1" dirty="0">
                <a:latin typeface="Arial" pitchFamily="34" charset="0"/>
                <a:cs typeface="Arial" pitchFamily="34" charset="0"/>
              </a:rPr>
              <a:t>Воспитание гражданственности, патриотизма, уважения к правам, свободам и обязанностям человека </a:t>
            </a:r>
            <a:r>
              <a:rPr lang="ru-RU" altLang="ru-RU" sz="2000" i="1" dirty="0">
                <a:latin typeface="Arial" pitchFamily="34" charset="0"/>
                <a:cs typeface="Arial" pitchFamily="34" charset="0"/>
              </a:rPr>
              <a:t>(ценности: любовь к России, своему народу, своему краю; служение Отечеству; правовое государство, гражданское общество, закон и правопорядок; поликультурный мир; свобода личная и национальная; доверие к людям, институтам государства</a:t>
            </a:r>
            <a:br>
              <a:rPr lang="ru-RU" altLang="ru-RU" sz="2000" i="1" dirty="0">
                <a:latin typeface="Arial" pitchFamily="34" charset="0"/>
                <a:cs typeface="Arial" pitchFamily="34" charset="0"/>
              </a:rPr>
            </a:br>
            <a:r>
              <a:rPr lang="ru-RU" altLang="ru-RU" sz="2000" i="1" dirty="0">
                <a:latin typeface="Arial" pitchFamily="34" charset="0"/>
                <a:cs typeface="Arial" pitchFamily="34" charset="0"/>
              </a:rPr>
              <a:t>и гражданского общества).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defRPr/>
            </a:pPr>
            <a:r>
              <a:rPr lang="ru-RU" altLang="ru-RU" sz="2000" b="1" dirty="0">
                <a:latin typeface="Arial" pitchFamily="34" charset="0"/>
                <a:cs typeface="Arial" pitchFamily="34" charset="0"/>
              </a:rPr>
              <a:t>Воспитание нравственных чувств и этического сознания </a:t>
            </a:r>
            <a:r>
              <a:rPr lang="ru-RU" altLang="ru-RU" sz="2000" i="1" dirty="0">
                <a:latin typeface="Arial" pitchFamily="34" charset="0"/>
                <a:cs typeface="Arial" pitchFamily="34" charset="0"/>
              </a:rPr>
              <a:t>(ценности: нравственный выбор; жизнь и смысл жизни; справедливость; милосердие; честь; достоинство; уважение родителей; уважение достоинства человека, равноправие, ответственность и чувство долга; забота и помощь, мораль, честность, щедрость, забота о старших и младших; свобода совести и вероисповедания; толерантность, представление о вере, духовной культуре и светской этике).</a:t>
            </a:r>
          </a:p>
        </p:txBody>
      </p:sp>
    </p:spTree>
    <p:extLst>
      <p:ext uri="{BB962C8B-B14F-4D97-AF65-F5344CB8AC3E}">
        <p14:creationId xmlns:p14="http://schemas.microsoft.com/office/powerpoint/2010/main" val="3544269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Заголовок 15"/>
          <p:cNvSpPr>
            <a:spLocks noGrp="1"/>
          </p:cNvSpPr>
          <p:nvPr>
            <p:ph type="title"/>
          </p:nvPr>
        </p:nvSpPr>
        <p:spPr>
          <a:xfrm>
            <a:off x="1440113" y="548680"/>
            <a:ext cx="7705475" cy="72008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духовно-</a:t>
            </a:r>
            <a:b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нравственного развития и воспитания обучающихся</a:t>
            </a:r>
          </a:p>
        </p:txBody>
      </p:sp>
      <p:sp>
        <p:nvSpPr>
          <p:cNvPr id="16387" name="Rectangle 15"/>
          <p:cNvSpPr>
            <a:spLocks noGrp="1" noChangeArrowheads="1"/>
          </p:cNvSpPr>
          <p:nvPr>
            <p:ph idx="1"/>
          </p:nvPr>
        </p:nvSpPr>
        <p:spPr>
          <a:xfrm>
            <a:off x="396330" y="1556792"/>
            <a:ext cx="8496944" cy="4896544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ru-RU" altLang="ru-RU" sz="2000" b="1" dirty="0">
                <a:latin typeface="Arial" pitchFamily="34" charset="0"/>
                <a:cs typeface="Arial" pitchFamily="34" charset="0"/>
              </a:rPr>
              <a:t>Воспитание трудолюбия, творческого отношения к учению, труду, жизни </a:t>
            </a:r>
            <a:r>
              <a:rPr lang="ru-RU" altLang="ru-RU" sz="2000" i="1" dirty="0">
                <a:latin typeface="Arial" pitchFamily="34" charset="0"/>
                <a:cs typeface="Arial" pitchFamily="34" charset="0"/>
              </a:rPr>
              <a:t>(ценности: уважение к труду; творчество и созидание; стремление к познанию и истине; целеустремленность и настойчивость, бережливость, трудолюбие).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ru-RU" altLang="ru-RU" sz="2000" b="1" dirty="0">
                <a:latin typeface="Arial" pitchFamily="34" charset="0"/>
                <a:cs typeface="Arial" pitchFamily="34" charset="0"/>
              </a:rPr>
              <a:t>Воспитание ценностного отношения к природе, окружающей среде (экологическое воспитание) </a:t>
            </a:r>
            <a:r>
              <a:rPr lang="ru-RU" altLang="ru-RU" sz="2000" i="1" dirty="0">
                <a:latin typeface="Arial" pitchFamily="34" charset="0"/>
                <a:cs typeface="Arial" pitchFamily="34" charset="0"/>
              </a:rPr>
              <a:t>(ценности: родная земля; заповедная природа; планета Земля; экологическое сознание).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ru-RU" altLang="ru-RU" sz="2000" b="1" dirty="0">
                <a:latin typeface="Arial" pitchFamily="34" charset="0"/>
                <a:cs typeface="Arial" pitchFamily="34" charset="0"/>
              </a:rPr>
              <a:t>Воспитание ценностного отношения к прекрасному, формирование представлений об эстетических идеалах и ценностях (эстетическое воспитание) </a:t>
            </a:r>
            <a:r>
              <a:rPr lang="ru-RU" altLang="ru-RU" sz="2000" i="1" dirty="0">
                <a:latin typeface="Arial" pitchFamily="34" charset="0"/>
                <a:cs typeface="Arial" pitchFamily="34" charset="0"/>
              </a:rPr>
              <a:t>(ценности: красота; гармония; духовный мир человека; эстетическое развитие, самовыражение в творчестве и искусстве).</a:t>
            </a:r>
          </a:p>
          <a:p>
            <a:pPr eaLnBrk="1" hangingPunct="1">
              <a:buClrTx/>
              <a:buSzPct val="100000"/>
              <a:buFont typeface="Wingdings" panose="05000000000000000000" pitchFamily="2" charset="2"/>
              <a:buChar char="Ø"/>
              <a:defRPr/>
            </a:pPr>
            <a:endParaRPr lang="ru-RU" alt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75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60426" y="188640"/>
            <a:ext cx="7212013" cy="936625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2800" b="1" dirty="0">
                <a:ln>
                  <a:noFill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Формы духовно-нравственного воспитания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07963098"/>
              </p:ext>
            </p:extLst>
          </p:nvPr>
        </p:nvGraphicFramePr>
        <p:xfrm>
          <a:off x="1439863" y="1412875"/>
          <a:ext cx="7705725" cy="5040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266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64482" y="188118"/>
            <a:ext cx="6264696" cy="86461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2400" b="1" dirty="0">
                <a:ln>
                  <a:noFill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Формы</a:t>
            </a:r>
            <a:r>
              <a:rPr lang="ru-RU" altLang="ru-RU" sz="2400" b="1" dirty="0">
                <a:ln>
                  <a:noFill/>
                </a:ln>
                <a:solidFill>
                  <a:srgbClr val="002060"/>
                </a:solidFill>
                <a:latin typeface="Arial Black" pitchFamily="34" charset="0"/>
              </a:rPr>
              <a:t> духовно-нравственного воспитания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63950646"/>
              </p:ext>
            </p:extLst>
          </p:nvPr>
        </p:nvGraphicFramePr>
        <p:xfrm>
          <a:off x="1439863" y="1125538"/>
          <a:ext cx="7705725" cy="5256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744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Заголовок 15"/>
          <p:cNvSpPr>
            <a:spLocks noGrp="1"/>
          </p:cNvSpPr>
          <p:nvPr>
            <p:ph type="title"/>
          </p:nvPr>
        </p:nvSpPr>
        <p:spPr>
          <a:xfrm>
            <a:off x="1440732" y="620688"/>
            <a:ext cx="7704856" cy="72008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Принципы организации содержания духовно-нравственного развития и воспитания обучающихся</a:t>
            </a:r>
          </a:p>
        </p:txBody>
      </p:sp>
      <p:sp>
        <p:nvSpPr>
          <p:cNvPr id="23555" name="Rectangle 15"/>
          <p:cNvSpPr>
            <a:spLocks noGrp="1" noChangeArrowheads="1"/>
          </p:cNvSpPr>
          <p:nvPr>
            <p:ph idx="1"/>
          </p:nvPr>
        </p:nvSpPr>
        <p:spPr>
          <a:xfrm>
            <a:off x="1044523" y="1591178"/>
            <a:ext cx="7704856" cy="3926054"/>
          </a:xfrm>
        </p:spPr>
        <p:txBody>
          <a:bodyPr rtlCol="0">
            <a:normAutofit/>
          </a:bodyPr>
          <a:lstStyle/>
          <a:p>
            <a:pPr marL="450850" indent="-450850" eaLnBrk="1" fontAlgn="auto" hangingPunct="1">
              <a:lnSpc>
                <a:spcPct val="100000"/>
              </a:lnSpc>
              <a:buClrTx/>
              <a:buSzPct val="100000"/>
              <a:buFont typeface="+mj-lt"/>
              <a:buAutoNum type="arabicPeriod"/>
              <a:defRPr/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Принцип ориентации на идеал.</a:t>
            </a:r>
          </a:p>
          <a:p>
            <a:pPr marL="450850" indent="-450850" eaLnBrk="1" fontAlgn="auto" hangingPunct="1">
              <a:lnSpc>
                <a:spcPct val="100000"/>
              </a:lnSpc>
              <a:buClrTx/>
              <a:buSzPct val="100000"/>
              <a:buFont typeface="+mj-lt"/>
              <a:buAutoNum type="arabicPeriod"/>
              <a:defRPr/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Аксиологический (ценностный) принцип.</a:t>
            </a:r>
          </a:p>
          <a:p>
            <a:pPr marL="450850" indent="-450850" eaLnBrk="1" fontAlgn="auto" hangingPunct="1">
              <a:lnSpc>
                <a:spcPct val="100000"/>
              </a:lnSpc>
              <a:buClrTx/>
              <a:buSzPct val="100000"/>
              <a:buFont typeface="+mj-lt"/>
              <a:buAutoNum type="arabicPeriod"/>
              <a:defRPr/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Принцип следования нравственному примеру.</a:t>
            </a:r>
          </a:p>
          <a:p>
            <a:pPr marL="450850" indent="-450850" eaLnBrk="1" fontAlgn="auto" hangingPunct="1">
              <a:lnSpc>
                <a:spcPct val="100000"/>
              </a:lnSpc>
              <a:buClrTx/>
              <a:buSzPct val="100000"/>
              <a:buFont typeface="+mj-lt"/>
              <a:buAutoNum type="arabicPeriod"/>
              <a:defRPr/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Принцип идентификации (персонификации).</a:t>
            </a:r>
          </a:p>
          <a:p>
            <a:pPr marL="450850" indent="-450850" eaLnBrk="1" fontAlgn="auto" hangingPunct="1">
              <a:lnSpc>
                <a:spcPct val="100000"/>
              </a:lnSpc>
              <a:buClrTx/>
              <a:buSzPct val="100000"/>
              <a:buFont typeface="+mj-lt"/>
              <a:buAutoNum type="arabicPeriod"/>
              <a:defRPr/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Принцип диалогического общения.</a:t>
            </a:r>
          </a:p>
          <a:p>
            <a:pPr marL="450850" indent="-450850" eaLnBrk="1" fontAlgn="auto" hangingPunct="1">
              <a:lnSpc>
                <a:spcPct val="100000"/>
              </a:lnSpc>
              <a:buClrTx/>
              <a:buSzPct val="100000"/>
              <a:buFont typeface="+mj-lt"/>
              <a:buAutoNum type="arabicPeriod"/>
              <a:defRPr/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Принцип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полисубъектности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воспитания.</a:t>
            </a:r>
          </a:p>
          <a:p>
            <a:pPr marL="450850" indent="-450850" eaLnBrk="1" fontAlgn="auto" hangingPunct="1">
              <a:lnSpc>
                <a:spcPct val="100000"/>
              </a:lnSpc>
              <a:buClrTx/>
              <a:buSzPct val="100000"/>
              <a:buFont typeface="+mj-lt"/>
              <a:buAutoNum type="arabicPeriod"/>
              <a:defRPr/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Принцип системно-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деятельностной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организации воспитания.</a:t>
            </a:r>
          </a:p>
        </p:txBody>
      </p:sp>
    </p:spTree>
    <p:extLst>
      <p:ext uri="{BB962C8B-B14F-4D97-AF65-F5344CB8AC3E}">
        <p14:creationId xmlns:p14="http://schemas.microsoft.com/office/powerpoint/2010/main" val="307220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 descr="http://labrys.ru/files/900/book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928" y="2214564"/>
            <a:ext cx="3790020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64394" y="214311"/>
            <a:ext cx="7416800" cy="91043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основе программы воспитания</a:t>
            </a:r>
            <a:b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социализации учащихся лежат три подхода: </a:t>
            </a: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40874968"/>
              </p:ext>
            </p:extLst>
          </p:nvPr>
        </p:nvGraphicFramePr>
        <p:xfrm>
          <a:off x="0" y="1308100"/>
          <a:ext cx="6769100" cy="5303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0806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Прямоугольник 3"/>
          <p:cNvSpPr>
            <a:spLocks noChangeArrowheads="1"/>
          </p:cNvSpPr>
          <p:nvPr/>
        </p:nvSpPr>
        <p:spPr bwMode="auto">
          <a:xfrm>
            <a:off x="670042" y="5516563"/>
            <a:ext cx="7359341" cy="1168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defRPr/>
            </a:pP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ВОЗМОЖНОСТИ ДУХОВНО-НРАВСТВЕННОГО ВОСПИТАНИЯ </a:t>
            </a:r>
            <a:r>
              <a:rPr lang="ru-RU" altLang="ru-RU" sz="1600" b="1" dirty="0">
                <a:solidFill>
                  <a:srgbClr val="045D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ПРОЦЕССЕ ВЗАИМОДЕЙСТВИЯ СЕМЬИ И ШКОЛЫ</a:t>
            </a:r>
          </a:p>
        </p:txBody>
      </p:sp>
      <p:sp>
        <p:nvSpPr>
          <p:cNvPr id="37891" name="Прямоугольник 9"/>
          <p:cNvSpPr>
            <a:spLocks noChangeArrowheads="1"/>
          </p:cNvSpPr>
          <p:nvPr/>
        </p:nvSpPr>
        <p:spPr bwMode="auto">
          <a:xfrm>
            <a:off x="598592" y="1858963"/>
            <a:ext cx="7144991" cy="1168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6539D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defRPr/>
            </a:pP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ВОЗМОЖНОСТИ ДУХОВНО-НРАВСТВЕННОГО ВОСПИТАНИЯ </a:t>
            </a:r>
            <a:r>
              <a:rPr lang="ru-RU" altLang="ru-RU" sz="1600" b="1" dirty="0">
                <a:solidFill>
                  <a:srgbClr val="045D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ПРОЦЕССЕ ВНЕУРОЧНОЙ И ВНЕШКОЛЬНОЙ ДЕЯТЕЛЬНОСТИ</a:t>
            </a:r>
          </a:p>
        </p:txBody>
      </p:sp>
      <p:sp>
        <p:nvSpPr>
          <p:cNvPr id="37892" name="Прямоугольник 10"/>
          <p:cNvSpPr>
            <a:spLocks noChangeArrowheads="1"/>
          </p:cNvSpPr>
          <p:nvPr/>
        </p:nvSpPr>
        <p:spPr bwMode="auto">
          <a:xfrm>
            <a:off x="2027590" y="3644900"/>
            <a:ext cx="7144991" cy="1168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defRPr/>
            </a:pP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ВОЗМОЖНОСТИ ДУХОВНО-НРАВСТВЕННОГО </a:t>
            </a:r>
            <a:b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ВОСПИТАНИЯ </a:t>
            </a:r>
            <a:r>
              <a:rPr lang="ru-RU" altLang="ru-RU" sz="1600" b="1" dirty="0">
                <a:solidFill>
                  <a:srgbClr val="045D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ПРОЦЕССЕ ОБЩЕСТВЕННО</a:t>
            </a:r>
            <a:br>
              <a:rPr lang="ru-RU" altLang="ru-RU" sz="1600" b="1" dirty="0">
                <a:solidFill>
                  <a:srgbClr val="045DB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600" b="1" dirty="0">
                <a:solidFill>
                  <a:srgbClr val="045D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ПОЛЕЗНОЙ ДЕЯТЕЛЬНОСТИ</a:t>
            </a:r>
          </a:p>
        </p:txBody>
      </p:sp>
      <p:sp>
        <p:nvSpPr>
          <p:cNvPr id="37893" name="Прямоугольник 11"/>
          <p:cNvSpPr>
            <a:spLocks noChangeArrowheads="1"/>
          </p:cNvSpPr>
          <p:nvPr/>
        </p:nvSpPr>
        <p:spPr bwMode="auto">
          <a:xfrm>
            <a:off x="1956139" y="73025"/>
            <a:ext cx="7144991" cy="1168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6539D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defRPr/>
            </a:pP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ВОЗМОЖНОСТИ ДУХОВНО-НРАВСТВЕННОГО </a:t>
            </a:r>
            <a:b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ВОСПИТАНИЯ </a:t>
            </a:r>
            <a:r>
              <a:rPr lang="ru-RU" alt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ПРОЦЕССЕ ОБУЧЕНИЯ 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(УРОКИ)</a:t>
            </a:r>
          </a:p>
        </p:txBody>
      </p:sp>
    </p:spTree>
    <p:extLst>
      <p:ext uri="{BB962C8B-B14F-4D97-AF65-F5344CB8AC3E}">
        <p14:creationId xmlns:p14="http://schemas.microsoft.com/office/powerpoint/2010/main" val="196822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1692474" y="692150"/>
            <a:ext cx="2160240" cy="450949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z="2400" dirty="0">
                <a:ln>
                  <a:noFill/>
                </a:ln>
                <a:solidFill>
                  <a:srgbClr val="002060"/>
                </a:solidFill>
                <a:latin typeface="Arial Black" pitchFamily="34" charset="0"/>
                <a:cs typeface="Arial" panose="020B0604020202020204" pitchFamily="34" charset="0"/>
              </a:rPr>
              <a:t>Литература:</a:t>
            </a:r>
          </a:p>
        </p:txBody>
      </p:sp>
      <p:sp>
        <p:nvSpPr>
          <p:cNvPr id="22531" name="Объект 2"/>
          <p:cNvSpPr>
            <a:spLocks noGrp="1"/>
          </p:cNvSpPr>
          <p:nvPr>
            <p:ph idx="1"/>
          </p:nvPr>
        </p:nvSpPr>
        <p:spPr>
          <a:xfrm>
            <a:off x="612355" y="1628800"/>
            <a:ext cx="8280919" cy="2880320"/>
          </a:xfrm>
        </p:spPr>
        <p:txBody>
          <a:bodyPr>
            <a:normAutofit/>
          </a:bodyPr>
          <a:lstStyle/>
          <a:p>
            <a:pPr marL="355600" indent="-355600">
              <a:lnSpc>
                <a:spcPct val="100000"/>
              </a:lnSpc>
              <a:buFont typeface="+mj-lt"/>
              <a:buAutoNum type="arabicPeriod"/>
            </a:pPr>
            <a:r>
              <a:rPr lang="ru-RU" altLang="ru-RU" sz="2000" dirty="0">
                <a:latin typeface="Arial" pitchFamily="34" charset="0"/>
                <a:cs typeface="Arial" pitchFamily="34" charset="0"/>
              </a:rPr>
              <a:t>Данилюк, А. Я. Концепция духовно-нравственного развития</a:t>
            </a:r>
            <a:br>
              <a:rPr lang="ru-RU" altLang="ru-RU" sz="2000" dirty="0">
                <a:latin typeface="Arial" pitchFamily="34" charset="0"/>
                <a:cs typeface="Arial" pitchFamily="34" charset="0"/>
              </a:rPr>
            </a:br>
            <a:r>
              <a:rPr lang="ru-RU" altLang="ru-RU" sz="2000" dirty="0">
                <a:latin typeface="Arial" pitchFamily="34" charset="0"/>
                <a:cs typeface="Arial" pitchFamily="34" charset="0"/>
              </a:rPr>
              <a:t>и воспитания личности гражданина России / А. Я. Данилюк,</a:t>
            </a:r>
            <a:br>
              <a:rPr lang="ru-RU" altLang="ru-RU" sz="2000" dirty="0">
                <a:latin typeface="Arial" pitchFamily="34" charset="0"/>
                <a:cs typeface="Arial" pitchFamily="34" charset="0"/>
              </a:rPr>
            </a:br>
            <a:r>
              <a:rPr lang="ru-RU" altLang="ru-RU" sz="2000" dirty="0">
                <a:latin typeface="Arial" pitchFamily="34" charset="0"/>
                <a:cs typeface="Arial" pitchFamily="34" charset="0"/>
              </a:rPr>
              <a:t>А. М. Кондаков, В. А. Тишков. – М., 2009. – 23 с.</a:t>
            </a:r>
          </a:p>
          <a:p>
            <a:pPr marL="355600" indent="-355600">
              <a:lnSpc>
                <a:spcPct val="100000"/>
              </a:lnSpc>
              <a:buFont typeface="+mj-lt"/>
              <a:buAutoNum type="arabicPeriod"/>
            </a:pPr>
            <a:r>
              <a:rPr lang="ru-RU" altLang="ru-RU" sz="2000" dirty="0">
                <a:latin typeface="Arial" pitchFamily="34" charset="0"/>
                <a:cs typeface="Arial" pitchFamily="34" charset="0"/>
              </a:rPr>
              <a:t>Колесникова, И. А. Воспитание к духовности и нравственности</a:t>
            </a:r>
            <a:br>
              <a:rPr lang="ru-RU" altLang="ru-RU" sz="2000" dirty="0">
                <a:latin typeface="Arial" pitchFamily="34" charset="0"/>
                <a:cs typeface="Arial" pitchFamily="34" charset="0"/>
              </a:rPr>
            </a:br>
            <a:r>
              <a:rPr lang="ru-RU" altLang="ru-RU" sz="2000" dirty="0">
                <a:latin typeface="Arial" pitchFamily="34" charset="0"/>
                <a:cs typeface="Arial" pitchFamily="34" charset="0"/>
              </a:rPr>
              <a:t>в эпоху глобальных перемен / И. А. Колесникова // Педагогика. – 2008. – № 9. – С. 21–33.</a:t>
            </a:r>
          </a:p>
          <a:p>
            <a:pPr marL="355600" indent="-355600">
              <a:lnSpc>
                <a:spcPct val="100000"/>
              </a:lnSpc>
              <a:buFont typeface="+mj-lt"/>
              <a:buAutoNum type="arabicPeriod"/>
            </a:pPr>
            <a:r>
              <a:rPr lang="ru-RU" altLang="ru-RU" sz="2000" dirty="0">
                <a:latin typeface="Arial" pitchFamily="34" charset="0"/>
                <a:cs typeface="Arial" pitchFamily="34" charset="0"/>
              </a:rPr>
              <a:t>Петракова, Т. И. Духовные основы нравственного воспитания /</a:t>
            </a:r>
            <a:br>
              <a:rPr lang="ru-RU" altLang="ru-RU" sz="2000" dirty="0">
                <a:latin typeface="Arial" pitchFamily="34" charset="0"/>
                <a:cs typeface="Arial" pitchFamily="34" charset="0"/>
              </a:rPr>
            </a:br>
            <a:r>
              <a:rPr lang="ru-RU" altLang="ru-RU" sz="2000" dirty="0">
                <a:latin typeface="Arial" pitchFamily="34" charset="0"/>
                <a:cs typeface="Arial" pitchFamily="34" charset="0"/>
              </a:rPr>
              <a:t>Т. И. Петракова. – М., 2007. – 98 с. </a:t>
            </a:r>
          </a:p>
        </p:txBody>
      </p:sp>
    </p:spTree>
    <p:extLst>
      <p:ext uri="{BB962C8B-B14F-4D97-AF65-F5344CB8AC3E}">
        <p14:creationId xmlns:p14="http://schemas.microsoft.com/office/powerpoint/2010/main" val="4277567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6450" y="620688"/>
            <a:ext cx="19088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002060"/>
                </a:solidFill>
                <a:latin typeface="Arial Black" pitchFamily="34" charset="0"/>
              </a:rPr>
              <a:t>План:</a:t>
            </a: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828378" y="1484784"/>
            <a:ext cx="6986095" cy="2570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100000"/>
              </a:lnSpc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Духовно-нравственное воспитание.</a:t>
            </a:r>
          </a:p>
          <a:p>
            <a:pPr marL="457200" indent="-457200" algn="l">
              <a:lnSpc>
                <a:spcPct val="100000"/>
              </a:lnSpc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Основные принципы организации духовно-нравственного развития и воспитания.</a:t>
            </a:r>
          </a:p>
          <a:p>
            <a:pPr marL="457200" indent="-457200" algn="l">
              <a:lnSpc>
                <a:spcPct val="100000"/>
              </a:lnSpc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Формы духовно-нравственного воспитания.</a:t>
            </a:r>
          </a:p>
        </p:txBody>
      </p:sp>
    </p:spTree>
    <p:extLst>
      <p:ext uri="{BB962C8B-B14F-4D97-AF65-F5344CB8AC3E}">
        <p14:creationId xmlns:p14="http://schemas.microsoft.com/office/powerpoint/2010/main" val="172305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387743" y="2204864"/>
            <a:ext cx="2929467" cy="50006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92D050"/>
            </a:solidFill>
          </a:ln>
          <a:effectLst>
            <a:glow rad="228600">
              <a:schemeClr val="bg2">
                <a:lumMod val="50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НРАВСТВЕННОСТЬ</a:t>
            </a:r>
          </a:p>
          <a:p>
            <a:pPr algn="ctr" eaLnBrk="1" hangingPunct="1">
              <a:defRPr/>
            </a:pP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81057" y="2216696"/>
            <a:ext cx="2643665" cy="50006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92D050"/>
            </a:solidFill>
          </a:ln>
          <a:effectLst>
            <a:glow rad="228600">
              <a:schemeClr val="bg2">
                <a:lumMod val="50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ДУХОВНОСТЬ</a:t>
            </a:r>
          </a:p>
          <a:p>
            <a:pPr algn="ctr" eaLnBrk="1" hangingPunct="1">
              <a:defRPr/>
            </a:pP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92393" y="3057022"/>
            <a:ext cx="3572520" cy="175010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92D05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ru-RU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defRPr/>
            </a:pP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120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Компонент культуры, содержанием которого выступают этические ценности, составляющие основу сознания</a:t>
            </a:r>
          </a:p>
          <a:p>
            <a:pPr eaLnBrk="1" hangingPunct="1">
              <a:defRPr/>
            </a:pP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972394" y="3057022"/>
            <a:ext cx="3286719" cy="175010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92D05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Свойство души, состоящее в преобладании духовных, нравственных и интеллектуальных интересов над материальными</a:t>
            </a:r>
          </a:p>
        </p:txBody>
      </p:sp>
      <p:sp>
        <p:nvSpPr>
          <p:cNvPr id="8206" name="Заголовок 1"/>
          <p:cNvSpPr>
            <a:spLocks noGrp="1"/>
          </p:cNvSpPr>
          <p:nvPr>
            <p:ph type="title"/>
          </p:nvPr>
        </p:nvSpPr>
        <p:spPr>
          <a:xfrm>
            <a:off x="1620466" y="692696"/>
            <a:ext cx="5545235" cy="50006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Духовно-нравственное воспитание</a:t>
            </a:r>
          </a:p>
        </p:txBody>
      </p:sp>
    </p:spTree>
    <p:extLst>
      <p:ext uri="{BB962C8B-B14F-4D97-AF65-F5344CB8AC3E}">
        <p14:creationId xmlns:p14="http://schemas.microsoft.com/office/powerpoint/2010/main" val="299961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2"/>
          <p:cNvSpPr>
            <a:spLocks noGrp="1"/>
          </p:cNvSpPr>
          <p:nvPr>
            <p:ph type="title"/>
          </p:nvPr>
        </p:nvSpPr>
        <p:spPr>
          <a:xfrm>
            <a:off x="1603007" y="404664"/>
            <a:ext cx="7560840" cy="10081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sz="2000" b="1" dirty="0">
                <a:ln>
                  <a:noFill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 духовно-нравственным воспитанием понимается процесс содействия духовно-нравственному становлению человека, формированию у него:</a:t>
            </a:r>
          </a:p>
        </p:txBody>
      </p:sp>
      <p:sp>
        <p:nvSpPr>
          <p:cNvPr id="9219" name="Объект 3"/>
          <p:cNvSpPr>
            <a:spLocks noGrp="1"/>
          </p:cNvSpPr>
          <p:nvPr>
            <p:ph idx="1"/>
          </p:nvPr>
        </p:nvSpPr>
        <p:spPr>
          <a:xfrm>
            <a:off x="756370" y="1772816"/>
            <a:ext cx="8147963" cy="4464349"/>
          </a:xfrm>
        </p:spPr>
        <p:txBody>
          <a:bodyPr>
            <a:normAutofit/>
          </a:bodyPr>
          <a:lstStyle/>
          <a:p>
            <a:pPr marL="355600" indent="-355600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defRPr/>
            </a:pPr>
            <a:r>
              <a:rPr lang="ru-RU" altLang="ru-RU" sz="2400" dirty="0">
                <a:latin typeface="Arial" pitchFamily="34" charset="0"/>
                <a:cs typeface="Arial" pitchFamily="34" charset="0"/>
              </a:rPr>
              <a:t>нравственных чувств (совести, долга, веры, ответственности, гражданственности, патриотизма);</a:t>
            </a:r>
          </a:p>
          <a:p>
            <a:pPr marL="355600" indent="-355600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defRPr/>
            </a:pPr>
            <a:r>
              <a:rPr lang="ru-RU" altLang="ru-RU" sz="2400" dirty="0">
                <a:latin typeface="Arial" pitchFamily="34" charset="0"/>
                <a:cs typeface="Arial" pitchFamily="34" charset="0"/>
              </a:rPr>
              <a:t>нравственного облика (терпения, милосердия, кротости, незлобивости);</a:t>
            </a:r>
          </a:p>
          <a:p>
            <a:pPr marL="355600" indent="-355600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defRPr/>
            </a:pPr>
            <a:r>
              <a:rPr lang="ru-RU" altLang="ru-RU" sz="2400" dirty="0">
                <a:latin typeface="Arial" pitchFamily="34" charset="0"/>
                <a:cs typeface="Arial" pitchFamily="34" charset="0"/>
              </a:rPr>
              <a:t>нравственной позиции (способности к различению добра и зла, проявлению самоотверженной любви, готовности к преодолению жизненных испытаний);</a:t>
            </a:r>
          </a:p>
          <a:p>
            <a:pPr marL="355600" indent="-355600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defRPr/>
            </a:pPr>
            <a:r>
              <a:rPr lang="ru-RU" altLang="ru-RU" sz="2400" dirty="0">
                <a:latin typeface="Arial" pitchFamily="34" charset="0"/>
                <a:cs typeface="Arial" pitchFamily="34" charset="0"/>
              </a:rPr>
              <a:t>нравственного поведения (готовности служения людям и Отечеству, проявления духовной рассудительности, послушания, доброй воли).</a:t>
            </a:r>
          </a:p>
        </p:txBody>
      </p:sp>
    </p:spTree>
    <p:extLst>
      <p:ext uri="{BB962C8B-B14F-4D97-AF65-F5344CB8AC3E}">
        <p14:creationId xmlns:p14="http://schemas.microsoft.com/office/powerpoint/2010/main" val="322994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1370320" y="620688"/>
            <a:ext cx="7488832" cy="64807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Концепция духовно-нравственного развития и воспитания личности гражданина России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756370" y="1700808"/>
            <a:ext cx="8210388" cy="4351362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lnSpc>
                <a:spcPct val="100000"/>
              </a:lnSpc>
              <a:buClr>
                <a:schemeClr val="accent1">
                  <a:lumMod val="75000"/>
                </a:schemeClr>
              </a:buClr>
              <a:buFontTx/>
              <a:buNone/>
              <a:tabLst>
                <a:tab pos="0" algn="l"/>
              </a:tabLst>
              <a:defRPr/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Представляет собой ценностно-нормативную основу взаимодействия общеобразовательных учреждений с другими субъектами социализации – семьей, общественными организациями, религиозными объединениями, учреждениями дополнительного образования, культуры и спорта, средствами массовой информации.</a:t>
            </a:r>
          </a:p>
          <a:p>
            <a:pPr algn="r" eaLnBrk="1" fontAlgn="auto" hangingPunct="1"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endParaRPr lang="ru-RU" altLang="ru-RU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fontAlgn="auto" hangingPunct="1"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lang="ru-RU" alt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Данилюк Александр Ярославович</a:t>
            </a:r>
          </a:p>
          <a:p>
            <a:pPr algn="r" eaLnBrk="1" fontAlgn="auto" hangingPunct="1"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lang="ru-RU" alt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Кондаков Александр Михайлович </a:t>
            </a:r>
          </a:p>
          <a:p>
            <a:pPr algn="r" eaLnBrk="1" fontAlgn="auto" hangingPunct="1"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lang="ru-RU" alt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Тишков Валерий Александрович</a:t>
            </a:r>
          </a:p>
          <a:p>
            <a:pPr algn="r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875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14"/>
          <p:cNvSpPr>
            <a:spLocks noGrp="1" noChangeArrowheads="1"/>
          </p:cNvSpPr>
          <p:nvPr>
            <p:ph type="title"/>
          </p:nvPr>
        </p:nvSpPr>
        <p:spPr>
          <a:xfrm>
            <a:off x="1405261" y="692696"/>
            <a:ext cx="7705475" cy="576807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Духовно-нравственное развитие гражданина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9815" y="1412776"/>
            <a:ext cx="8135467" cy="4824537"/>
          </a:xfrm>
        </p:spPr>
        <p:txBody>
          <a:bodyPr rtlCol="0">
            <a:normAutofit fontScale="85000" lnSpcReduction="20000"/>
          </a:bodyPr>
          <a:lstStyle/>
          <a:p>
            <a:pPr marL="14288" indent="-14288" eaLnBrk="1" fontAlgn="auto" hangingPunct="1">
              <a:lnSpc>
                <a:spcPct val="12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Это осуществляемое в процессе социализации последовательное расширение и укрепление ценностно-смысловой сферы личности посредством осознанного принятия ею ценностей:</a:t>
            </a:r>
          </a:p>
          <a:p>
            <a:pPr eaLnBrk="1" fontAlgn="auto" hangingPunct="1">
              <a:lnSpc>
                <a:spcPct val="120000"/>
              </a:lnSpc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tabLst>
                <a:tab pos="357188" algn="l"/>
                <a:tab pos="531813" algn="l"/>
              </a:tabLst>
              <a:defRPr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семейной жизни;</a:t>
            </a:r>
          </a:p>
          <a:p>
            <a:pPr eaLnBrk="1" fontAlgn="auto" hangingPunct="1">
              <a:lnSpc>
                <a:spcPct val="120000"/>
              </a:lnSpc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tabLst>
                <a:tab pos="357188" algn="l"/>
                <a:tab pos="531813" algn="l"/>
              </a:tabLst>
              <a:defRPr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классного и школьного коллектива;</a:t>
            </a:r>
          </a:p>
          <a:p>
            <a:pPr eaLnBrk="1" fontAlgn="auto" hangingPunct="1">
              <a:lnSpc>
                <a:spcPct val="120000"/>
              </a:lnSpc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tabLst>
                <a:tab pos="357188" algn="l"/>
                <a:tab pos="531813" algn="l"/>
              </a:tabLst>
              <a:defRPr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культурно-регионального сообщества;</a:t>
            </a:r>
          </a:p>
          <a:p>
            <a:pPr eaLnBrk="1" fontAlgn="auto" hangingPunct="1">
              <a:lnSpc>
                <a:spcPct val="120000"/>
              </a:lnSpc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tabLst>
                <a:tab pos="357188" algn="l"/>
                <a:tab pos="531813" algn="l"/>
              </a:tabLst>
              <a:defRPr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культуры своего народа, компонентом которой может быть система ценностей одной из традиционных религий России;</a:t>
            </a:r>
          </a:p>
          <a:p>
            <a:pPr eaLnBrk="1" fontAlgn="auto" hangingPunct="1">
              <a:lnSpc>
                <a:spcPct val="120000"/>
              </a:lnSpc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tabLst>
                <a:tab pos="357188" algn="l"/>
                <a:tab pos="531813" algn="l"/>
              </a:tabLst>
              <a:defRPr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российской гражданской нации;</a:t>
            </a:r>
          </a:p>
          <a:p>
            <a:pPr eaLnBrk="1" fontAlgn="auto" hangingPunct="1">
              <a:lnSpc>
                <a:spcPct val="120000"/>
              </a:lnSpc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tabLst>
                <a:tab pos="357188" algn="l"/>
                <a:tab pos="531813" algn="l"/>
              </a:tabLst>
              <a:defRPr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мирового сообщества.</a:t>
            </a:r>
          </a:p>
          <a:p>
            <a:pPr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494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Заголовок 15"/>
          <p:cNvSpPr>
            <a:spLocks noGrp="1"/>
          </p:cNvSpPr>
          <p:nvPr>
            <p:ph type="title"/>
          </p:nvPr>
        </p:nvSpPr>
        <p:spPr>
          <a:xfrm>
            <a:off x="1548458" y="663908"/>
            <a:ext cx="5030120" cy="404664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Базовые национальные ценности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6370" y="1268760"/>
            <a:ext cx="8281838" cy="5472112"/>
          </a:xfrm>
        </p:spPr>
        <p:txBody>
          <a:bodyPr rtlCol="0" anchor="t">
            <a:normAutofit/>
          </a:bodyPr>
          <a:lstStyle/>
          <a:p>
            <a:pPr marL="0" indent="0" algn="ctr" eaLnBrk="1" fontAlgn="auto" hangingPunct="1">
              <a:lnSpc>
                <a:spcPct val="100000"/>
              </a:lnSpc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являются основным содержанием духовно-нравственного развития гражданина России.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823655009"/>
              </p:ext>
            </p:extLst>
          </p:nvPr>
        </p:nvGraphicFramePr>
        <p:xfrm>
          <a:off x="1404442" y="2204368"/>
          <a:ext cx="734481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59514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4"/>
          <p:cNvSpPr>
            <a:spLocks noGrp="1" noChangeArrowheads="1"/>
          </p:cNvSpPr>
          <p:nvPr>
            <p:ph type="title"/>
          </p:nvPr>
        </p:nvSpPr>
        <p:spPr>
          <a:xfrm>
            <a:off x="1548458" y="692696"/>
            <a:ext cx="6984776" cy="43204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базовых национальных ценностей:</a:t>
            </a:r>
          </a:p>
        </p:txBody>
      </p:sp>
      <p:sp>
        <p:nvSpPr>
          <p:cNvPr id="2" name="Rectangle 15"/>
          <p:cNvSpPr>
            <a:spLocks noGrp="1" noChangeArrowheads="1"/>
          </p:cNvSpPr>
          <p:nvPr>
            <p:ph idx="1"/>
          </p:nvPr>
        </p:nvSpPr>
        <p:spPr>
          <a:xfrm>
            <a:off x="612354" y="1340768"/>
            <a:ext cx="8352928" cy="5328592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</a:pPr>
            <a:r>
              <a:rPr lang="ru-RU" altLang="ru-RU" sz="2000" b="1" dirty="0">
                <a:latin typeface="Arial" charset="0"/>
                <a:cs typeface="Arial" charset="0"/>
              </a:rPr>
              <a:t>патриотизм</a:t>
            </a:r>
            <a:r>
              <a:rPr lang="ru-RU" altLang="ru-RU" sz="2000" dirty="0">
                <a:latin typeface="Arial" charset="0"/>
                <a:cs typeface="Arial" charset="0"/>
              </a:rPr>
              <a:t> (любовь к России, к своему народу, к своей малой родине; служение Отечеству);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</a:pPr>
            <a:r>
              <a:rPr lang="ru-RU" altLang="ru-RU" sz="2000" b="1" dirty="0">
                <a:latin typeface="Arial" charset="0"/>
                <a:cs typeface="Arial" charset="0"/>
              </a:rPr>
              <a:t>социальная солидарность </a:t>
            </a:r>
            <a:r>
              <a:rPr lang="ru-RU" altLang="ru-RU" sz="2000" dirty="0">
                <a:latin typeface="Arial" charset="0"/>
                <a:cs typeface="Arial" charset="0"/>
              </a:rPr>
              <a:t>(свобода личная и национальная; доверие к людям, институтам государства и гражданского общества; справедливость, милосердие, честь, достоинство);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</a:pPr>
            <a:r>
              <a:rPr lang="ru-RU" altLang="ru-RU" sz="2000" b="1" dirty="0">
                <a:latin typeface="Arial" charset="0"/>
                <a:cs typeface="Arial" charset="0"/>
              </a:rPr>
              <a:t>гражданственность</a:t>
            </a:r>
            <a:r>
              <a:rPr lang="ru-RU" altLang="ru-RU" sz="2000" dirty="0">
                <a:latin typeface="Arial" charset="0"/>
                <a:cs typeface="Arial" charset="0"/>
              </a:rPr>
              <a:t> (правовое государство, гражданское общество, долг перед Отечеством, старшим поколением и семьей, закон и правопорядок, межэтнический мир, свобода совести</a:t>
            </a:r>
            <a:br>
              <a:rPr lang="ru-RU" altLang="ru-RU" sz="2000" dirty="0">
                <a:latin typeface="Arial" charset="0"/>
                <a:cs typeface="Arial" charset="0"/>
              </a:rPr>
            </a:br>
            <a:r>
              <a:rPr lang="ru-RU" altLang="ru-RU" sz="2000" dirty="0">
                <a:latin typeface="Arial" charset="0"/>
                <a:cs typeface="Arial" charset="0"/>
              </a:rPr>
              <a:t>и вероисповедания);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</a:pPr>
            <a:r>
              <a:rPr lang="ru-RU" altLang="ru-RU" sz="2000" b="1" dirty="0">
                <a:latin typeface="Arial" charset="0"/>
                <a:cs typeface="Arial" charset="0"/>
              </a:rPr>
              <a:t>семья</a:t>
            </a:r>
            <a:r>
              <a:rPr lang="ru-RU" altLang="ru-RU" sz="2000" dirty="0">
                <a:latin typeface="Arial" charset="0"/>
                <a:cs typeface="Arial" charset="0"/>
              </a:rPr>
              <a:t> (любовь и верность, здоровье, достаток, почитание родителей, забота о старших и младших, забота о продолжении рода);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</a:pPr>
            <a:r>
              <a:rPr lang="ru-RU" altLang="ru-RU" sz="2000" b="1" dirty="0">
                <a:latin typeface="Arial" charset="0"/>
                <a:cs typeface="Arial" charset="0"/>
              </a:rPr>
              <a:t>труд и творчество</a:t>
            </a:r>
            <a:r>
              <a:rPr lang="ru-RU" altLang="ru-RU" sz="2000" dirty="0">
                <a:latin typeface="Arial" charset="0"/>
                <a:cs typeface="Arial" charset="0"/>
              </a:rPr>
              <a:t> (творчество и созидание, целеустремленность и настойчивость, трудолюбие, бережливость);</a:t>
            </a:r>
          </a:p>
        </p:txBody>
      </p:sp>
    </p:spTree>
    <p:extLst>
      <p:ext uri="{BB962C8B-B14F-4D97-AF65-F5344CB8AC3E}">
        <p14:creationId xmlns:p14="http://schemas.microsoft.com/office/powerpoint/2010/main" val="97237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4"/>
          <p:cNvSpPr>
            <a:spLocks noGrp="1" noChangeArrowheads="1"/>
          </p:cNvSpPr>
          <p:nvPr>
            <p:ph type="title"/>
          </p:nvPr>
        </p:nvSpPr>
        <p:spPr>
          <a:xfrm>
            <a:off x="1548458" y="692696"/>
            <a:ext cx="7128792" cy="43204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базовых национальных ценностей:</a:t>
            </a:r>
          </a:p>
        </p:txBody>
      </p:sp>
      <p:sp>
        <p:nvSpPr>
          <p:cNvPr id="2" name="Rectangle 15"/>
          <p:cNvSpPr>
            <a:spLocks noGrp="1" noChangeArrowheads="1"/>
          </p:cNvSpPr>
          <p:nvPr>
            <p:ph idx="1"/>
          </p:nvPr>
        </p:nvSpPr>
        <p:spPr>
          <a:xfrm>
            <a:off x="684362" y="1412776"/>
            <a:ext cx="8280921" cy="3744417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</a:pPr>
            <a:r>
              <a:rPr lang="ru-RU" altLang="ru-RU" sz="2000" b="1" dirty="0">
                <a:latin typeface="Arial" charset="0"/>
                <a:cs typeface="Arial" charset="0"/>
              </a:rPr>
              <a:t>традиционные российские религии </a:t>
            </a:r>
            <a:r>
              <a:rPr lang="ru-RU" altLang="ru-RU" sz="2000" dirty="0">
                <a:latin typeface="Arial" charset="0"/>
                <a:cs typeface="Arial" charset="0"/>
              </a:rPr>
              <a:t>(представления о вере, духовности, религиозной жизни человека и общества, религиозной картине мира);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</a:pPr>
            <a:r>
              <a:rPr lang="ru-RU" altLang="ru-RU" sz="2000" b="1" dirty="0">
                <a:latin typeface="Arial" charset="0"/>
                <a:cs typeface="Arial" charset="0"/>
              </a:rPr>
              <a:t>искусство и литература</a:t>
            </a:r>
            <a:r>
              <a:rPr lang="ru-RU" altLang="ru-RU" sz="2000" dirty="0">
                <a:latin typeface="Arial" charset="0"/>
                <a:cs typeface="Arial" charset="0"/>
              </a:rPr>
              <a:t> (красота, гармония, духовный мир человека, нравственный выбор, смысл жизни, эстетическое развитие);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</a:pPr>
            <a:r>
              <a:rPr lang="ru-RU" altLang="ru-RU" sz="2000" b="1" dirty="0">
                <a:latin typeface="Arial" charset="0"/>
                <a:cs typeface="Arial" charset="0"/>
              </a:rPr>
              <a:t>природа</a:t>
            </a:r>
            <a:r>
              <a:rPr lang="ru-RU" altLang="ru-RU" sz="2000" dirty="0">
                <a:latin typeface="Arial" charset="0"/>
                <a:cs typeface="Arial" charset="0"/>
              </a:rPr>
              <a:t> (жизнь, родная земля, заповедная природа, планета Земля);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</a:pPr>
            <a:r>
              <a:rPr lang="ru-RU" altLang="ru-RU" sz="2000" b="1" dirty="0">
                <a:latin typeface="Arial" charset="0"/>
                <a:cs typeface="Arial" charset="0"/>
              </a:rPr>
              <a:t>человечество</a:t>
            </a:r>
            <a:r>
              <a:rPr lang="ru-RU" altLang="ru-RU" sz="2000" dirty="0">
                <a:latin typeface="Arial" charset="0"/>
                <a:cs typeface="Arial" charset="0"/>
              </a:rPr>
              <a:t> (мир во всем мире, многообразие культур</a:t>
            </a:r>
            <a:br>
              <a:rPr lang="ru-RU" altLang="ru-RU" sz="2000" dirty="0">
                <a:latin typeface="Arial" charset="0"/>
                <a:cs typeface="Arial" charset="0"/>
              </a:rPr>
            </a:br>
            <a:r>
              <a:rPr lang="ru-RU" altLang="ru-RU" sz="2000" dirty="0">
                <a:latin typeface="Arial" charset="0"/>
                <a:cs typeface="Arial" charset="0"/>
              </a:rPr>
              <a:t>и народов, прогресс человечества, международное сотрудничество).</a:t>
            </a:r>
          </a:p>
        </p:txBody>
      </p:sp>
    </p:spTree>
    <p:extLst>
      <p:ext uri="{BB962C8B-B14F-4D97-AF65-F5344CB8AC3E}">
        <p14:creationId xmlns:p14="http://schemas.microsoft.com/office/powerpoint/2010/main" val="2425072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Default Design">
  <a:themeElements>
    <a:clrScheme name="Другая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4472C4"/>
      </a:accent4>
      <a:accent5>
        <a:srgbClr val="FFC000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C0808">
            <a:alpha val="48000"/>
          </a:srgbClr>
        </a:solidFill>
        <a:ln w="28575" cap="flat" cmpd="sng" algn="ctr">
          <a:solidFill>
            <a:srgbClr val="F74747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ru-RU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C0808">
            <a:alpha val="48000"/>
          </a:srgbClr>
        </a:solidFill>
        <a:ln w="28575" cap="flat" cmpd="sng" algn="ctr">
          <a:solidFill>
            <a:srgbClr val="F74747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ru-RU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1341</TotalTime>
  <Words>1199</Words>
  <Application>Microsoft Office PowerPoint</Application>
  <PresentationFormat>Произвольный</PresentationFormat>
  <Paragraphs>114</Paragraphs>
  <Slides>19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32" baseType="lpstr">
      <vt:lpstr>Arial</vt:lpstr>
      <vt:lpstr>Arial Black</vt:lpstr>
      <vt:lpstr>Calibri</vt:lpstr>
      <vt:lpstr>Century Gothic</vt:lpstr>
      <vt:lpstr>Franklin Gothic Book</vt:lpstr>
      <vt:lpstr>Franklin Gothic Medium</vt:lpstr>
      <vt:lpstr>Tahoma</vt:lpstr>
      <vt:lpstr>Times</vt:lpstr>
      <vt:lpstr>Times New Roman</vt:lpstr>
      <vt:lpstr>Wingdings</vt:lpstr>
      <vt:lpstr>Wingdings 3</vt:lpstr>
      <vt:lpstr>1_Default Design</vt:lpstr>
      <vt:lpstr>Легкий дым</vt:lpstr>
      <vt:lpstr>Формирование духовно-нравственных качеств обучающихся посредством проведения культурно-массовой и просветительской работы военно-патриотической направленности</vt:lpstr>
      <vt:lpstr>Презентация PowerPoint</vt:lpstr>
      <vt:lpstr>Духовно-нравственное воспитание</vt:lpstr>
      <vt:lpstr>Под духовно-нравственным воспитанием понимается процесс содействия духовно-нравственному становлению человека, формированию у него:</vt:lpstr>
      <vt:lpstr> Концепция духовно-нравственного развития и воспитания личности гражданина России</vt:lpstr>
      <vt:lpstr>Духовно-нравственное развитие гражданина России</vt:lpstr>
      <vt:lpstr>Базовые национальные ценности</vt:lpstr>
      <vt:lpstr>Система базовых национальных ценностей:</vt:lpstr>
      <vt:lpstr>Система базовых национальных ценностей:</vt:lpstr>
      <vt:lpstr>Основные принципы организации духовно-нравственного развития и воспитания</vt:lpstr>
      <vt:lpstr>Основные направления воспитания</vt:lpstr>
      <vt:lpstr>Основные направления духовно-нравственного развития и воспитания обучающихся</vt:lpstr>
      <vt:lpstr>Основные направления духовно- нравственного развития и воспитания обучающихся</vt:lpstr>
      <vt:lpstr>Формы духовно-нравственного воспитания</vt:lpstr>
      <vt:lpstr>Формы духовно-нравственного воспитания</vt:lpstr>
      <vt:lpstr>Принципы организации содержания духовно-нравственного развития и воспитания обучающихся</vt:lpstr>
      <vt:lpstr>В основе программы воспитания и социализации учащихся лежат три подхода: </vt:lpstr>
      <vt:lpstr>Презентация PowerPoint</vt:lpstr>
      <vt:lpstr>Литература: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</dc:creator>
  <cp:lastModifiedBy>PGAU</cp:lastModifiedBy>
  <cp:revision>145</cp:revision>
  <cp:lastPrinted>2013-02-15T04:39:28Z</cp:lastPrinted>
  <dcterms:created xsi:type="dcterms:W3CDTF">2012-09-16T05:10:25Z</dcterms:created>
  <dcterms:modified xsi:type="dcterms:W3CDTF">2025-04-17T06:55:27Z</dcterms:modified>
</cp:coreProperties>
</file>