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20"/>
  </p:notesMasterIdLst>
  <p:sldIdLst>
    <p:sldId id="278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9" r:id="rId13"/>
    <p:sldId id="271" r:id="rId14"/>
    <p:sldId id="272" r:id="rId15"/>
    <p:sldId id="273" r:id="rId16"/>
    <p:sldId id="274" r:id="rId17"/>
    <p:sldId id="275" r:id="rId18"/>
    <p:sldId id="276" r:id="rId19"/>
  </p:sldIdLst>
  <p:sldSz cx="9145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85732" autoAdjust="0"/>
  </p:normalViewPr>
  <p:slideViewPr>
    <p:cSldViewPr>
      <p:cViewPr varScale="1">
        <p:scale>
          <a:sx n="114" d="100"/>
          <a:sy n="114" d="100"/>
        </p:scale>
        <p:origin x="1398" y="114"/>
      </p:cViewPr>
      <p:guideLst>
        <p:guide orient="horz" pos="2160"/>
        <p:guide pos="384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F25A15-6B9B-48B3-94F1-BC77E6E7DF7E}" type="doc">
      <dgm:prSet loTypeId="urn:microsoft.com/office/officeart/2005/8/layout/hList1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DD0878A5-FDDC-4163-8766-5771500682E8}">
      <dgm:prSet phldrT="[Текст]"/>
      <dgm:spPr/>
      <dgm:t>
        <a:bodyPr/>
        <a:lstStyle/>
        <a:p>
          <a:r>
            <a:rPr lang="ru-RU" dirty="0"/>
            <a:t>Межнациональная дифференциация</a:t>
          </a:r>
        </a:p>
      </dgm:t>
    </dgm:pt>
    <dgm:pt modelId="{86533EBF-5747-48F9-920F-240704CB22F4}" type="parTrans" cxnId="{2114D2D7-605C-40E3-91F2-8B39517C6867}">
      <dgm:prSet/>
      <dgm:spPr/>
      <dgm:t>
        <a:bodyPr/>
        <a:lstStyle/>
        <a:p>
          <a:endParaRPr lang="ru-RU"/>
        </a:p>
      </dgm:t>
    </dgm:pt>
    <dgm:pt modelId="{59AED19B-46C4-43B5-9812-29532A7CB2C7}" type="sibTrans" cxnId="{2114D2D7-605C-40E3-91F2-8B39517C6867}">
      <dgm:prSet/>
      <dgm:spPr/>
      <dgm:t>
        <a:bodyPr/>
        <a:lstStyle/>
        <a:p>
          <a:endParaRPr lang="ru-RU"/>
        </a:p>
      </dgm:t>
    </dgm:pt>
    <dgm:pt modelId="{3DB33088-AE17-418F-B675-589B01DA8453}">
      <dgm:prSet phldrT="[Текст]"/>
      <dgm:spPr/>
      <dgm:t>
        <a:bodyPr/>
        <a:lstStyle/>
        <a:p>
          <a:r>
            <a:rPr lang="ru-RU" dirty="0"/>
            <a:t>Стремление к саморазвитию, национальной самостоятельности, развитию национальной культуры</a:t>
          </a:r>
        </a:p>
      </dgm:t>
    </dgm:pt>
    <dgm:pt modelId="{1819B964-1CFC-42E2-99C0-51827162E7B9}" type="parTrans" cxnId="{0F2D1E3E-ABA3-44FE-A9E4-BDD18A22B728}">
      <dgm:prSet/>
      <dgm:spPr/>
      <dgm:t>
        <a:bodyPr/>
        <a:lstStyle/>
        <a:p>
          <a:endParaRPr lang="ru-RU"/>
        </a:p>
      </dgm:t>
    </dgm:pt>
    <dgm:pt modelId="{EFAD0D13-8190-45CD-AF4E-24BE24946063}" type="sibTrans" cxnId="{0F2D1E3E-ABA3-44FE-A9E4-BDD18A22B728}">
      <dgm:prSet/>
      <dgm:spPr/>
      <dgm:t>
        <a:bodyPr/>
        <a:lstStyle/>
        <a:p>
          <a:endParaRPr lang="ru-RU"/>
        </a:p>
      </dgm:t>
    </dgm:pt>
    <dgm:pt modelId="{29D91CCF-F699-4B67-AA6A-B616749C5785}">
      <dgm:prSet phldrT="[Текст]"/>
      <dgm:spPr/>
      <dgm:t>
        <a:bodyPr/>
        <a:lstStyle/>
        <a:p>
          <a:r>
            <a:rPr lang="ru-RU" dirty="0"/>
            <a:t>Межнациональная интеграция</a:t>
          </a:r>
        </a:p>
      </dgm:t>
    </dgm:pt>
    <dgm:pt modelId="{53D983B2-3FC3-4477-9468-2099303EF6BC}" type="parTrans" cxnId="{ABD827CB-2C8A-45F8-8397-3EA04085DF58}">
      <dgm:prSet/>
      <dgm:spPr/>
      <dgm:t>
        <a:bodyPr/>
        <a:lstStyle/>
        <a:p>
          <a:endParaRPr lang="ru-RU"/>
        </a:p>
      </dgm:t>
    </dgm:pt>
    <dgm:pt modelId="{2EC172C9-8A2B-498E-BC13-A95EB75DE259}" type="sibTrans" cxnId="{ABD827CB-2C8A-45F8-8397-3EA04085DF58}">
      <dgm:prSet/>
      <dgm:spPr/>
      <dgm:t>
        <a:bodyPr/>
        <a:lstStyle/>
        <a:p>
          <a:endParaRPr lang="ru-RU"/>
        </a:p>
      </dgm:t>
    </dgm:pt>
    <dgm:pt modelId="{E4D5AD21-03C2-4023-A8CD-865932D027E9}">
      <dgm:prSet phldrT="[Текст]"/>
      <dgm:spPr/>
      <dgm:t>
        <a:bodyPr/>
        <a:lstStyle/>
        <a:p>
          <a:r>
            <a:rPr lang="ru-RU" dirty="0"/>
            <a:t>Расширение связей между различными нациями, тенденция к восприятию всего лучшего, что создано другими народами</a:t>
          </a:r>
        </a:p>
      </dgm:t>
    </dgm:pt>
    <dgm:pt modelId="{D805E0A4-D438-4FBF-BB7C-B7D4C9DBFA36}" type="parTrans" cxnId="{6F3E7C11-420B-4ADD-A53C-68AB4FBEB36F}">
      <dgm:prSet/>
      <dgm:spPr/>
      <dgm:t>
        <a:bodyPr/>
        <a:lstStyle/>
        <a:p>
          <a:endParaRPr lang="ru-RU"/>
        </a:p>
      </dgm:t>
    </dgm:pt>
    <dgm:pt modelId="{06965F0D-7637-454E-BE22-3EA303A0A929}" type="sibTrans" cxnId="{6F3E7C11-420B-4ADD-A53C-68AB4FBEB36F}">
      <dgm:prSet/>
      <dgm:spPr/>
      <dgm:t>
        <a:bodyPr/>
        <a:lstStyle/>
        <a:p>
          <a:endParaRPr lang="ru-RU"/>
        </a:p>
      </dgm:t>
    </dgm:pt>
    <dgm:pt modelId="{D377289F-18B5-4C86-9D26-483B0258587C}" type="pres">
      <dgm:prSet presAssocID="{AFF25A15-6B9B-48B3-94F1-BC77E6E7DF7E}" presName="Name0" presStyleCnt="0">
        <dgm:presLayoutVars>
          <dgm:dir/>
          <dgm:animLvl val="lvl"/>
          <dgm:resizeHandles val="exact"/>
        </dgm:presLayoutVars>
      </dgm:prSet>
      <dgm:spPr/>
    </dgm:pt>
    <dgm:pt modelId="{A8A7C82B-9554-4984-B555-DEA42DC79318}" type="pres">
      <dgm:prSet presAssocID="{DD0878A5-FDDC-4163-8766-5771500682E8}" presName="composite" presStyleCnt="0"/>
      <dgm:spPr/>
    </dgm:pt>
    <dgm:pt modelId="{948DEE33-8279-49DB-90E4-E4B14CCE0FAA}" type="pres">
      <dgm:prSet presAssocID="{DD0878A5-FDDC-4163-8766-5771500682E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5DBDDE9-EB4D-438E-BE7A-176E4CFF09EF}" type="pres">
      <dgm:prSet presAssocID="{DD0878A5-FDDC-4163-8766-5771500682E8}" presName="desTx" presStyleLbl="alignAccFollowNode1" presStyleIdx="0" presStyleCnt="2">
        <dgm:presLayoutVars>
          <dgm:bulletEnabled val="1"/>
        </dgm:presLayoutVars>
      </dgm:prSet>
      <dgm:spPr/>
    </dgm:pt>
    <dgm:pt modelId="{0199A446-DD0D-4962-8E84-DD33B014A1FF}" type="pres">
      <dgm:prSet presAssocID="{59AED19B-46C4-43B5-9812-29532A7CB2C7}" presName="space" presStyleCnt="0"/>
      <dgm:spPr/>
    </dgm:pt>
    <dgm:pt modelId="{60750674-7050-41FC-AB95-17E2A2861E18}" type="pres">
      <dgm:prSet presAssocID="{29D91CCF-F699-4B67-AA6A-B616749C5785}" presName="composite" presStyleCnt="0"/>
      <dgm:spPr/>
    </dgm:pt>
    <dgm:pt modelId="{C7C4AF4A-C4C1-4992-A421-436519826381}" type="pres">
      <dgm:prSet presAssocID="{29D91CCF-F699-4B67-AA6A-B616749C578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01F5869-0D5F-483D-B356-0205B4AE5C38}" type="pres">
      <dgm:prSet presAssocID="{29D91CCF-F699-4B67-AA6A-B616749C5785}" presName="desTx" presStyleLbl="alignAccFollowNode1" presStyleIdx="1" presStyleCnt="2" custLinFactNeighborX="830" custLinFactNeighborY="-512">
        <dgm:presLayoutVars>
          <dgm:bulletEnabled val="1"/>
        </dgm:presLayoutVars>
      </dgm:prSet>
      <dgm:spPr/>
    </dgm:pt>
  </dgm:ptLst>
  <dgm:cxnLst>
    <dgm:cxn modelId="{6F3E7C11-420B-4ADD-A53C-68AB4FBEB36F}" srcId="{29D91CCF-F699-4B67-AA6A-B616749C5785}" destId="{E4D5AD21-03C2-4023-A8CD-865932D027E9}" srcOrd="0" destOrd="0" parTransId="{D805E0A4-D438-4FBF-BB7C-B7D4C9DBFA36}" sibTransId="{06965F0D-7637-454E-BE22-3EA303A0A929}"/>
    <dgm:cxn modelId="{69E2E21B-C2FC-4C49-8CE0-AB57F7855A7A}" type="presOf" srcId="{29D91CCF-F699-4B67-AA6A-B616749C5785}" destId="{C7C4AF4A-C4C1-4992-A421-436519826381}" srcOrd="0" destOrd="0" presId="urn:microsoft.com/office/officeart/2005/8/layout/hList1"/>
    <dgm:cxn modelId="{470B4B25-BEB1-48E5-8F78-95F76A648453}" type="presOf" srcId="{3DB33088-AE17-418F-B675-589B01DA8453}" destId="{E5DBDDE9-EB4D-438E-BE7A-176E4CFF09EF}" srcOrd="0" destOrd="0" presId="urn:microsoft.com/office/officeart/2005/8/layout/hList1"/>
    <dgm:cxn modelId="{0F2D1E3E-ABA3-44FE-A9E4-BDD18A22B728}" srcId="{DD0878A5-FDDC-4163-8766-5771500682E8}" destId="{3DB33088-AE17-418F-B675-589B01DA8453}" srcOrd="0" destOrd="0" parTransId="{1819B964-1CFC-42E2-99C0-51827162E7B9}" sibTransId="{EFAD0D13-8190-45CD-AF4E-24BE24946063}"/>
    <dgm:cxn modelId="{E83BF34D-028A-4344-BAD9-C0469E23BF55}" type="presOf" srcId="{DD0878A5-FDDC-4163-8766-5771500682E8}" destId="{948DEE33-8279-49DB-90E4-E4B14CCE0FAA}" srcOrd="0" destOrd="0" presId="urn:microsoft.com/office/officeart/2005/8/layout/hList1"/>
    <dgm:cxn modelId="{1293DC4F-4073-40DC-9E91-877D3B26851E}" type="presOf" srcId="{E4D5AD21-03C2-4023-A8CD-865932D027E9}" destId="{F01F5869-0D5F-483D-B356-0205B4AE5C38}" srcOrd="0" destOrd="0" presId="urn:microsoft.com/office/officeart/2005/8/layout/hList1"/>
    <dgm:cxn modelId="{2E7CC578-C88D-4313-AE5A-783427C40202}" type="presOf" srcId="{AFF25A15-6B9B-48B3-94F1-BC77E6E7DF7E}" destId="{D377289F-18B5-4C86-9D26-483B0258587C}" srcOrd="0" destOrd="0" presId="urn:microsoft.com/office/officeart/2005/8/layout/hList1"/>
    <dgm:cxn modelId="{ABD827CB-2C8A-45F8-8397-3EA04085DF58}" srcId="{AFF25A15-6B9B-48B3-94F1-BC77E6E7DF7E}" destId="{29D91CCF-F699-4B67-AA6A-B616749C5785}" srcOrd="1" destOrd="0" parTransId="{53D983B2-3FC3-4477-9468-2099303EF6BC}" sibTransId="{2EC172C9-8A2B-498E-BC13-A95EB75DE259}"/>
    <dgm:cxn modelId="{2114D2D7-605C-40E3-91F2-8B39517C6867}" srcId="{AFF25A15-6B9B-48B3-94F1-BC77E6E7DF7E}" destId="{DD0878A5-FDDC-4163-8766-5771500682E8}" srcOrd="0" destOrd="0" parTransId="{86533EBF-5747-48F9-920F-240704CB22F4}" sibTransId="{59AED19B-46C4-43B5-9812-29532A7CB2C7}"/>
    <dgm:cxn modelId="{C1A693E6-9FA5-4766-96FB-33A989C06081}" type="presParOf" srcId="{D377289F-18B5-4C86-9D26-483B0258587C}" destId="{A8A7C82B-9554-4984-B555-DEA42DC79318}" srcOrd="0" destOrd="0" presId="urn:microsoft.com/office/officeart/2005/8/layout/hList1"/>
    <dgm:cxn modelId="{2298F2B4-9BB8-490C-9780-7D7E29A3ACCB}" type="presParOf" srcId="{A8A7C82B-9554-4984-B555-DEA42DC79318}" destId="{948DEE33-8279-49DB-90E4-E4B14CCE0FAA}" srcOrd="0" destOrd="0" presId="urn:microsoft.com/office/officeart/2005/8/layout/hList1"/>
    <dgm:cxn modelId="{D075E651-15BF-4AA7-B01E-96C56AEF82D0}" type="presParOf" srcId="{A8A7C82B-9554-4984-B555-DEA42DC79318}" destId="{E5DBDDE9-EB4D-438E-BE7A-176E4CFF09EF}" srcOrd="1" destOrd="0" presId="urn:microsoft.com/office/officeart/2005/8/layout/hList1"/>
    <dgm:cxn modelId="{010F333B-C395-4F80-B194-D4EDB82C8736}" type="presParOf" srcId="{D377289F-18B5-4C86-9D26-483B0258587C}" destId="{0199A446-DD0D-4962-8E84-DD33B014A1FF}" srcOrd="1" destOrd="0" presId="urn:microsoft.com/office/officeart/2005/8/layout/hList1"/>
    <dgm:cxn modelId="{C24F9FE5-12DB-464A-B8A3-0C696131706D}" type="presParOf" srcId="{D377289F-18B5-4C86-9D26-483B0258587C}" destId="{60750674-7050-41FC-AB95-17E2A2861E18}" srcOrd="2" destOrd="0" presId="urn:microsoft.com/office/officeart/2005/8/layout/hList1"/>
    <dgm:cxn modelId="{C56D3497-8E01-45FA-9192-5B418EA256D5}" type="presParOf" srcId="{60750674-7050-41FC-AB95-17E2A2861E18}" destId="{C7C4AF4A-C4C1-4992-A421-436519826381}" srcOrd="0" destOrd="0" presId="urn:microsoft.com/office/officeart/2005/8/layout/hList1"/>
    <dgm:cxn modelId="{EC42A8F1-C5F6-4848-947F-671A2B9021CF}" type="presParOf" srcId="{60750674-7050-41FC-AB95-17E2A2861E18}" destId="{F01F5869-0D5F-483D-B356-0205B4AE5C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2DBC28-0F05-4E89-B204-CFF67698CA7C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9E94E67F-99AB-4ED9-AC82-80A803B2138D}">
      <dgm:prSet phldrT="[Текст]" custT="1"/>
      <dgm:spPr/>
      <dgm:t>
        <a:bodyPr/>
        <a:lstStyle/>
        <a:p>
          <a:r>
            <a:rPr lang="ru-RU" sz="3200" b="0" dirty="0">
              <a:latin typeface="Impact" panose="020B0806030902050204" pitchFamily="34" charset="0"/>
            </a:rPr>
            <a:t>Этнический конфликт</a:t>
          </a:r>
        </a:p>
      </dgm:t>
    </dgm:pt>
    <dgm:pt modelId="{D099FDA9-95F6-4026-AB57-0EB31540A7AD}" type="parTrans" cxnId="{BCBE349E-A9CD-4C16-ACC8-7EE76E5BD7AC}">
      <dgm:prSet/>
      <dgm:spPr/>
      <dgm:t>
        <a:bodyPr/>
        <a:lstStyle/>
        <a:p>
          <a:endParaRPr lang="ru-RU" b="0">
            <a:latin typeface="Impact" panose="020B0806030902050204" pitchFamily="34" charset="0"/>
          </a:endParaRPr>
        </a:p>
      </dgm:t>
    </dgm:pt>
    <dgm:pt modelId="{70861D76-E8B0-48E1-90F7-DB24188AB593}" type="sibTrans" cxnId="{BCBE349E-A9CD-4C16-ACC8-7EE76E5BD7AC}">
      <dgm:prSet/>
      <dgm:spPr/>
      <dgm:t>
        <a:bodyPr/>
        <a:lstStyle/>
        <a:p>
          <a:endParaRPr lang="ru-RU" b="0">
            <a:latin typeface="Impact" panose="020B0806030902050204" pitchFamily="34" charset="0"/>
          </a:endParaRPr>
        </a:p>
      </dgm:t>
    </dgm:pt>
    <dgm:pt modelId="{FE0240D7-8816-44FB-B8F5-4C90E058C290}">
      <dgm:prSet phldrT="[Текст]"/>
      <dgm:spPr/>
      <dgm:t>
        <a:bodyPr/>
        <a:lstStyle/>
        <a:p>
          <a:r>
            <a:rPr lang="ru-RU" b="0" dirty="0">
              <a:latin typeface="Arial" panose="020B0604020202020204" pitchFamily="34" charset="0"/>
              <a:cs typeface="Arial" panose="020B0604020202020204" pitchFamily="34" charset="0"/>
            </a:rPr>
            <a:t>Любая конкуренция между группами, от противоборства за обладание ограниченными ресурсами до социальной конкуренции, во всех тех случаях, когда противостоящая сторона определяется с точки зрения этнической принадлежности ее членов</a:t>
          </a:r>
        </a:p>
      </dgm:t>
    </dgm:pt>
    <dgm:pt modelId="{5E381CC8-33D2-4D76-9837-805EF1DE8B64}" type="parTrans" cxnId="{53555FE8-7FFB-4D19-AAD4-F01576F6D215}">
      <dgm:prSet/>
      <dgm:spPr/>
      <dgm:t>
        <a:bodyPr/>
        <a:lstStyle/>
        <a:p>
          <a:endParaRPr lang="ru-RU" b="0">
            <a:latin typeface="Impact" panose="020B0806030902050204" pitchFamily="34" charset="0"/>
          </a:endParaRPr>
        </a:p>
      </dgm:t>
    </dgm:pt>
    <dgm:pt modelId="{DD107145-915D-4BAD-9F0B-8226B3F09C48}" type="sibTrans" cxnId="{53555FE8-7FFB-4D19-AAD4-F01576F6D215}">
      <dgm:prSet/>
      <dgm:spPr/>
      <dgm:t>
        <a:bodyPr/>
        <a:lstStyle/>
        <a:p>
          <a:endParaRPr lang="ru-RU" b="0">
            <a:latin typeface="Impact" panose="020B0806030902050204" pitchFamily="34" charset="0"/>
          </a:endParaRPr>
        </a:p>
      </dgm:t>
    </dgm:pt>
    <dgm:pt modelId="{2ECD556C-5501-4A03-8DE1-0C68F17D2750}">
      <dgm:prSet/>
      <dgm:spPr/>
      <dgm:t>
        <a:bodyPr/>
        <a:lstStyle/>
        <a:p>
          <a:r>
            <a:rPr lang="ru-RU" b="0" dirty="0">
              <a:latin typeface="Arial" panose="020B0604020202020204" pitchFamily="34" charset="0"/>
              <a:cs typeface="Arial" panose="020B0604020202020204" pitchFamily="34" charset="0"/>
            </a:rPr>
            <a:t>Любая форма противоборства, в котором стороны мобилизуются, действуют и страдают исходя из этнических различий</a:t>
          </a:r>
        </a:p>
      </dgm:t>
    </dgm:pt>
    <dgm:pt modelId="{312FEC9A-5A77-48E4-838C-9C24AFEFA6D6}" type="parTrans" cxnId="{9CC00663-CD57-44AF-ABFB-D720D703BAC0}">
      <dgm:prSet/>
      <dgm:spPr/>
      <dgm:t>
        <a:bodyPr/>
        <a:lstStyle/>
        <a:p>
          <a:endParaRPr lang="ru-RU" b="0">
            <a:latin typeface="Impact" panose="020B0806030902050204" pitchFamily="34" charset="0"/>
          </a:endParaRPr>
        </a:p>
      </dgm:t>
    </dgm:pt>
    <dgm:pt modelId="{3EF3BBBF-17B7-4989-B04B-55CDB538F660}" type="sibTrans" cxnId="{9CC00663-CD57-44AF-ABFB-D720D703BAC0}">
      <dgm:prSet/>
      <dgm:spPr/>
      <dgm:t>
        <a:bodyPr/>
        <a:lstStyle/>
        <a:p>
          <a:endParaRPr lang="ru-RU" b="0">
            <a:latin typeface="Impact" panose="020B0806030902050204" pitchFamily="34" charset="0"/>
          </a:endParaRPr>
        </a:p>
      </dgm:t>
    </dgm:pt>
    <dgm:pt modelId="{E2A31BE4-13BC-4CC8-AA7A-E8953430101B}" type="pres">
      <dgm:prSet presAssocID="{2A2DBC28-0F05-4E89-B204-CFF67698CA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63C89F0-771F-41D0-8E21-D3D007DE1006}" type="pres">
      <dgm:prSet presAssocID="{9E94E67F-99AB-4ED9-AC82-80A803B2138D}" presName="hierRoot1" presStyleCnt="0">
        <dgm:presLayoutVars>
          <dgm:hierBranch val="init"/>
        </dgm:presLayoutVars>
      </dgm:prSet>
      <dgm:spPr/>
    </dgm:pt>
    <dgm:pt modelId="{FFE56432-5F18-4D2F-85C6-7C1EB758172C}" type="pres">
      <dgm:prSet presAssocID="{9E94E67F-99AB-4ED9-AC82-80A803B2138D}" presName="rootComposite1" presStyleCnt="0"/>
      <dgm:spPr/>
    </dgm:pt>
    <dgm:pt modelId="{97769165-9F1B-4A70-B369-0DE7394678E4}" type="pres">
      <dgm:prSet presAssocID="{9E94E67F-99AB-4ED9-AC82-80A803B2138D}" presName="rootText1" presStyleLbl="node0" presStyleIdx="0" presStyleCnt="1" custScaleY="76110">
        <dgm:presLayoutVars>
          <dgm:chPref val="3"/>
        </dgm:presLayoutVars>
      </dgm:prSet>
      <dgm:spPr/>
    </dgm:pt>
    <dgm:pt modelId="{91917D64-F2CA-4CBF-88FD-9E115851E479}" type="pres">
      <dgm:prSet presAssocID="{9E94E67F-99AB-4ED9-AC82-80A803B2138D}" presName="rootConnector1" presStyleLbl="node1" presStyleIdx="0" presStyleCnt="0"/>
      <dgm:spPr/>
    </dgm:pt>
    <dgm:pt modelId="{9C67D83C-968F-4EA7-984D-73A777F383D4}" type="pres">
      <dgm:prSet presAssocID="{9E94E67F-99AB-4ED9-AC82-80A803B2138D}" presName="hierChild2" presStyleCnt="0"/>
      <dgm:spPr/>
    </dgm:pt>
    <dgm:pt modelId="{5A4B6A58-1CA9-46A9-A5AC-24D1B63C0F5F}" type="pres">
      <dgm:prSet presAssocID="{5E381CC8-33D2-4D76-9837-805EF1DE8B64}" presName="Name37" presStyleLbl="parChTrans1D2" presStyleIdx="0" presStyleCnt="2"/>
      <dgm:spPr/>
    </dgm:pt>
    <dgm:pt modelId="{CB5E28DE-7A0A-460D-B5C1-3EAB92CAD8AF}" type="pres">
      <dgm:prSet presAssocID="{FE0240D7-8816-44FB-B8F5-4C90E058C290}" presName="hierRoot2" presStyleCnt="0">
        <dgm:presLayoutVars>
          <dgm:hierBranch val="init"/>
        </dgm:presLayoutVars>
      </dgm:prSet>
      <dgm:spPr/>
    </dgm:pt>
    <dgm:pt modelId="{B6C232DA-7A2E-4685-B167-ECA69E531E20}" type="pres">
      <dgm:prSet presAssocID="{FE0240D7-8816-44FB-B8F5-4C90E058C290}" presName="rootComposite" presStyleCnt="0"/>
      <dgm:spPr/>
    </dgm:pt>
    <dgm:pt modelId="{B883DB7C-B694-4417-B7CC-7F33AAB02A8F}" type="pres">
      <dgm:prSet presAssocID="{FE0240D7-8816-44FB-B8F5-4C90E058C290}" presName="rootText" presStyleLbl="node2" presStyleIdx="0" presStyleCnt="2">
        <dgm:presLayoutVars>
          <dgm:chPref val="3"/>
        </dgm:presLayoutVars>
      </dgm:prSet>
      <dgm:spPr/>
    </dgm:pt>
    <dgm:pt modelId="{67148520-DFBA-494B-8A14-6224E8BB21E5}" type="pres">
      <dgm:prSet presAssocID="{FE0240D7-8816-44FB-B8F5-4C90E058C290}" presName="rootConnector" presStyleLbl="node2" presStyleIdx="0" presStyleCnt="2"/>
      <dgm:spPr/>
    </dgm:pt>
    <dgm:pt modelId="{EE38A53E-511F-4BA8-8C1B-692A354F5718}" type="pres">
      <dgm:prSet presAssocID="{FE0240D7-8816-44FB-B8F5-4C90E058C290}" presName="hierChild4" presStyleCnt="0"/>
      <dgm:spPr/>
    </dgm:pt>
    <dgm:pt modelId="{FC2DBED4-5773-4108-B84C-0D4BDD8F9DF8}" type="pres">
      <dgm:prSet presAssocID="{FE0240D7-8816-44FB-B8F5-4C90E058C290}" presName="hierChild5" presStyleCnt="0"/>
      <dgm:spPr/>
    </dgm:pt>
    <dgm:pt modelId="{B28B69F0-70D7-45CC-B555-4C815A37CB4E}" type="pres">
      <dgm:prSet presAssocID="{312FEC9A-5A77-48E4-838C-9C24AFEFA6D6}" presName="Name37" presStyleLbl="parChTrans1D2" presStyleIdx="1" presStyleCnt="2"/>
      <dgm:spPr/>
    </dgm:pt>
    <dgm:pt modelId="{424B3D49-E170-4ABA-9BF9-C74549F6BA9A}" type="pres">
      <dgm:prSet presAssocID="{2ECD556C-5501-4A03-8DE1-0C68F17D2750}" presName="hierRoot2" presStyleCnt="0">
        <dgm:presLayoutVars>
          <dgm:hierBranch val="init"/>
        </dgm:presLayoutVars>
      </dgm:prSet>
      <dgm:spPr/>
    </dgm:pt>
    <dgm:pt modelId="{F6DDF707-EC02-415B-A28D-C3DC6C1D0A28}" type="pres">
      <dgm:prSet presAssocID="{2ECD556C-5501-4A03-8DE1-0C68F17D2750}" presName="rootComposite" presStyleCnt="0"/>
      <dgm:spPr/>
    </dgm:pt>
    <dgm:pt modelId="{E12B3F32-2F3C-4D45-A210-B64506468937}" type="pres">
      <dgm:prSet presAssocID="{2ECD556C-5501-4A03-8DE1-0C68F17D2750}" presName="rootText" presStyleLbl="node2" presStyleIdx="1" presStyleCnt="2">
        <dgm:presLayoutVars>
          <dgm:chPref val="3"/>
        </dgm:presLayoutVars>
      </dgm:prSet>
      <dgm:spPr/>
    </dgm:pt>
    <dgm:pt modelId="{EC380FA6-3538-4CD4-ACF3-782597D7D304}" type="pres">
      <dgm:prSet presAssocID="{2ECD556C-5501-4A03-8DE1-0C68F17D2750}" presName="rootConnector" presStyleLbl="node2" presStyleIdx="1" presStyleCnt="2"/>
      <dgm:spPr/>
    </dgm:pt>
    <dgm:pt modelId="{CE75E716-47C7-41EF-8997-B9574238A16F}" type="pres">
      <dgm:prSet presAssocID="{2ECD556C-5501-4A03-8DE1-0C68F17D2750}" presName="hierChild4" presStyleCnt="0"/>
      <dgm:spPr/>
    </dgm:pt>
    <dgm:pt modelId="{F2B1C55D-064C-485F-8A75-EFE04B1679A9}" type="pres">
      <dgm:prSet presAssocID="{2ECD556C-5501-4A03-8DE1-0C68F17D2750}" presName="hierChild5" presStyleCnt="0"/>
      <dgm:spPr/>
    </dgm:pt>
    <dgm:pt modelId="{3B411ED3-BE4D-4845-AC67-913B24A4941A}" type="pres">
      <dgm:prSet presAssocID="{9E94E67F-99AB-4ED9-AC82-80A803B2138D}" presName="hierChild3" presStyleCnt="0"/>
      <dgm:spPr/>
    </dgm:pt>
  </dgm:ptLst>
  <dgm:cxnLst>
    <dgm:cxn modelId="{72CF5201-C5B4-4FD3-98F5-481FE35B41C1}" type="presOf" srcId="{2A2DBC28-0F05-4E89-B204-CFF67698CA7C}" destId="{E2A31BE4-13BC-4CC8-AA7A-E8953430101B}" srcOrd="0" destOrd="0" presId="urn:microsoft.com/office/officeart/2005/8/layout/orgChart1"/>
    <dgm:cxn modelId="{59C17314-4B0F-4F30-B5A6-3F0C0670E340}" type="presOf" srcId="{2ECD556C-5501-4A03-8DE1-0C68F17D2750}" destId="{E12B3F32-2F3C-4D45-A210-B64506468937}" srcOrd="0" destOrd="0" presId="urn:microsoft.com/office/officeart/2005/8/layout/orgChart1"/>
    <dgm:cxn modelId="{0FDF8922-90B8-48EC-B5DD-B5614DEDBE9F}" type="presOf" srcId="{2ECD556C-5501-4A03-8DE1-0C68F17D2750}" destId="{EC380FA6-3538-4CD4-ACF3-782597D7D304}" srcOrd="1" destOrd="0" presId="urn:microsoft.com/office/officeart/2005/8/layout/orgChart1"/>
    <dgm:cxn modelId="{9CC00663-CD57-44AF-ABFB-D720D703BAC0}" srcId="{9E94E67F-99AB-4ED9-AC82-80A803B2138D}" destId="{2ECD556C-5501-4A03-8DE1-0C68F17D2750}" srcOrd="1" destOrd="0" parTransId="{312FEC9A-5A77-48E4-838C-9C24AFEFA6D6}" sibTransId="{3EF3BBBF-17B7-4989-B04B-55CDB538F660}"/>
    <dgm:cxn modelId="{14B9E64D-4425-4B54-9E2E-1D2D2046C69C}" type="presOf" srcId="{9E94E67F-99AB-4ED9-AC82-80A803B2138D}" destId="{97769165-9F1B-4A70-B369-0DE7394678E4}" srcOrd="0" destOrd="0" presId="urn:microsoft.com/office/officeart/2005/8/layout/orgChart1"/>
    <dgm:cxn modelId="{BCBE349E-A9CD-4C16-ACC8-7EE76E5BD7AC}" srcId="{2A2DBC28-0F05-4E89-B204-CFF67698CA7C}" destId="{9E94E67F-99AB-4ED9-AC82-80A803B2138D}" srcOrd="0" destOrd="0" parTransId="{D099FDA9-95F6-4026-AB57-0EB31540A7AD}" sibTransId="{70861D76-E8B0-48E1-90F7-DB24188AB593}"/>
    <dgm:cxn modelId="{D61B3BAB-7086-41D5-8FD9-216F7DFFEC1A}" type="presOf" srcId="{5E381CC8-33D2-4D76-9837-805EF1DE8B64}" destId="{5A4B6A58-1CA9-46A9-A5AC-24D1B63C0F5F}" srcOrd="0" destOrd="0" presId="urn:microsoft.com/office/officeart/2005/8/layout/orgChart1"/>
    <dgm:cxn modelId="{CCEE86B4-F603-413C-ABCD-0378BA03DE4A}" type="presOf" srcId="{FE0240D7-8816-44FB-B8F5-4C90E058C290}" destId="{67148520-DFBA-494B-8A14-6224E8BB21E5}" srcOrd="1" destOrd="0" presId="urn:microsoft.com/office/officeart/2005/8/layout/orgChart1"/>
    <dgm:cxn modelId="{9EFFD7CC-3B4D-4AA7-B126-8B2696FAFDA2}" type="presOf" srcId="{FE0240D7-8816-44FB-B8F5-4C90E058C290}" destId="{B883DB7C-B694-4417-B7CC-7F33AAB02A8F}" srcOrd="0" destOrd="0" presId="urn:microsoft.com/office/officeart/2005/8/layout/orgChart1"/>
    <dgm:cxn modelId="{3902D6D2-A2CA-4973-A4CB-FE8F517E9323}" type="presOf" srcId="{9E94E67F-99AB-4ED9-AC82-80A803B2138D}" destId="{91917D64-F2CA-4CBF-88FD-9E115851E479}" srcOrd="1" destOrd="0" presId="urn:microsoft.com/office/officeart/2005/8/layout/orgChart1"/>
    <dgm:cxn modelId="{4B507BE5-71C0-49B6-BE98-B28A2903E9CC}" type="presOf" srcId="{312FEC9A-5A77-48E4-838C-9C24AFEFA6D6}" destId="{B28B69F0-70D7-45CC-B555-4C815A37CB4E}" srcOrd="0" destOrd="0" presId="urn:microsoft.com/office/officeart/2005/8/layout/orgChart1"/>
    <dgm:cxn modelId="{53555FE8-7FFB-4D19-AAD4-F01576F6D215}" srcId="{9E94E67F-99AB-4ED9-AC82-80A803B2138D}" destId="{FE0240D7-8816-44FB-B8F5-4C90E058C290}" srcOrd="0" destOrd="0" parTransId="{5E381CC8-33D2-4D76-9837-805EF1DE8B64}" sibTransId="{DD107145-915D-4BAD-9F0B-8226B3F09C48}"/>
    <dgm:cxn modelId="{3B55C9C1-2E78-45B7-8B43-F2FA33C82B10}" type="presParOf" srcId="{E2A31BE4-13BC-4CC8-AA7A-E8953430101B}" destId="{463C89F0-771F-41D0-8E21-D3D007DE1006}" srcOrd="0" destOrd="0" presId="urn:microsoft.com/office/officeart/2005/8/layout/orgChart1"/>
    <dgm:cxn modelId="{52EA9CC4-4210-4B26-8B07-218CD53626EE}" type="presParOf" srcId="{463C89F0-771F-41D0-8E21-D3D007DE1006}" destId="{FFE56432-5F18-4D2F-85C6-7C1EB758172C}" srcOrd="0" destOrd="0" presId="urn:microsoft.com/office/officeart/2005/8/layout/orgChart1"/>
    <dgm:cxn modelId="{570D5E6D-1738-4930-B3D6-DEF80E7CCD76}" type="presParOf" srcId="{FFE56432-5F18-4D2F-85C6-7C1EB758172C}" destId="{97769165-9F1B-4A70-B369-0DE7394678E4}" srcOrd="0" destOrd="0" presId="urn:microsoft.com/office/officeart/2005/8/layout/orgChart1"/>
    <dgm:cxn modelId="{A2C0D68F-5FB6-4F08-8C3B-8868ECE4B819}" type="presParOf" srcId="{FFE56432-5F18-4D2F-85C6-7C1EB758172C}" destId="{91917D64-F2CA-4CBF-88FD-9E115851E479}" srcOrd="1" destOrd="0" presId="urn:microsoft.com/office/officeart/2005/8/layout/orgChart1"/>
    <dgm:cxn modelId="{1D8CF8DC-6A5E-471F-9BBB-020A17CA1F02}" type="presParOf" srcId="{463C89F0-771F-41D0-8E21-D3D007DE1006}" destId="{9C67D83C-968F-4EA7-984D-73A777F383D4}" srcOrd="1" destOrd="0" presId="urn:microsoft.com/office/officeart/2005/8/layout/orgChart1"/>
    <dgm:cxn modelId="{74F788D4-DF83-4A36-AC0B-93B7726FB126}" type="presParOf" srcId="{9C67D83C-968F-4EA7-984D-73A777F383D4}" destId="{5A4B6A58-1CA9-46A9-A5AC-24D1B63C0F5F}" srcOrd="0" destOrd="0" presId="urn:microsoft.com/office/officeart/2005/8/layout/orgChart1"/>
    <dgm:cxn modelId="{7F91D511-1CD1-494A-A37D-607BD4340357}" type="presParOf" srcId="{9C67D83C-968F-4EA7-984D-73A777F383D4}" destId="{CB5E28DE-7A0A-460D-B5C1-3EAB92CAD8AF}" srcOrd="1" destOrd="0" presId="urn:microsoft.com/office/officeart/2005/8/layout/orgChart1"/>
    <dgm:cxn modelId="{3FDE0EB8-7A5B-4493-BF40-FB9A9AD416F3}" type="presParOf" srcId="{CB5E28DE-7A0A-460D-B5C1-3EAB92CAD8AF}" destId="{B6C232DA-7A2E-4685-B167-ECA69E531E20}" srcOrd="0" destOrd="0" presId="urn:microsoft.com/office/officeart/2005/8/layout/orgChart1"/>
    <dgm:cxn modelId="{DDDE1219-1626-48F2-994B-5C8C607D1169}" type="presParOf" srcId="{B6C232DA-7A2E-4685-B167-ECA69E531E20}" destId="{B883DB7C-B694-4417-B7CC-7F33AAB02A8F}" srcOrd="0" destOrd="0" presId="urn:microsoft.com/office/officeart/2005/8/layout/orgChart1"/>
    <dgm:cxn modelId="{7A3AEB84-DBFE-43F7-A67A-DE5F541F4EA2}" type="presParOf" srcId="{B6C232DA-7A2E-4685-B167-ECA69E531E20}" destId="{67148520-DFBA-494B-8A14-6224E8BB21E5}" srcOrd="1" destOrd="0" presId="urn:microsoft.com/office/officeart/2005/8/layout/orgChart1"/>
    <dgm:cxn modelId="{FBC5E497-8F76-488E-84AE-93015DA4217A}" type="presParOf" srcId="{CB5E28DE-7A0A-460D-B5C1-3EAB92CAD8AF}" destId="{EE38A53E-511F-4BA8-8C1B-692A354F5718}" srcOrd="1" destOrd="0" presId="urn:microsoft.com/office/officeart/2005/8/layout/orgChart1"/>
    <dgm:cxn modelId="{0006EA78-61A2-4772-A8FB-76B519A099C8}" type="presParOf" srcId="{CB5E28DE-7A0A-460D-B5C1-3EAB92CAD8AF}" destId="{FC2DBED4-5773-4108-B84C-0D4BDD8F9DF8}" srcOrd="2" destOrd="0" presId="urn:microsoft.com/office/officeart/2005/8/layout/orgChart1"/>
    <dgm:cxn modelId="{0ACCF1FB-38B2-4357-8C5D-62726072683A}" type="presParOf" srcId="{9C67D83C-968F-4EA7-984D-73A777F383D4}" destId="{B28B69F0-70D7-45CC-B555-4C815A37CB4E}" srcOrd="2" destOrd="0" presId="urn:microsoft.com/office/officeart/2005/8/layout/orgChart1"/>
    <dgm:cxn modelId="{72FD267A-3ECF-48C2-AC1C-502A613BAE4F}" type="presParOf" srcId="{9C67D83C-968F-4EA7-984D-73A777F383D4}" destId="{424B3D49-E170-4ABA-9BF9-C74549F6BA9A}" srcOrd="3" destOrd="0" presId="urn:microsoft.com/office/officeart/2005/8/layout/orgChart1"/>
    <dgm:cxn modelId="{87ABBCE8-2C37-4C2D-A782-84E49E0875A8}" type="presParOf" srcId="{424B3D49-E170-4ABA-9BF9-C74549F6BA9A}" destId="{F6DDF707-EC02-415B-A28D-C3DC6C1D0A28}" srcOrd="0" destOrd="0" presId="urn:microsoft.com/office/officeart/2005/8/layout/orgChart1"/>
    <dgm:cxn modelId="{EFC50D4B-0258-4BC5-870D-D4034B6808E6}" type="presParOf" srcId="{F6DDF707-EC02-415B-A28D-C3DC6C1D0A28}" destId="{E12B3F32-2F3C-4D45-A210-B64506468937}" srcOrd="0" destOrd="0" presId="urn:microsoft.com/office/officeart/2005/8/layout/orgChart1"/>
    <dgm:cxn modelId="{7FB73111-2294-49CA-B781-D24BBC06805B}" type="presParOf" srcId="{F6DDF707-EC02-415B-A28D-C3DC6C1D0A28}" destId="{EC380FA6-3538-4CD4-ACF3-782597D7D304}" srcOrd="1" destOrd="0" presId="urn:microsoft.com/office/officeart/2005/8/layout/orgChart1"/>
    <dgm:cxn modelId="{7C3A69E1-DC54-44B3-AF09-CA235FF65DB4}" type="presParOf" srcId="{424B3D49-E170-4ABA-9BF9-C74549F6BA9A}" destId="{CE75E716-47C7-41EF-8997-B9574238A16F}" srcOrd="1" destOrd="0" presId="urn:microsoft.com/office/officeart/2005/8/layout/orgChart1"/>
    <dgm:cxn modelId="{D62FEF25-E3DF-48AC-96F8-3FEFF6330E89}" type="presParOf" srcId="{424B3D49-E170-4ABA-9BF9-C74549F6BA9A}" destId="{F2B1C55D-064C-485F-8A75-EFE04B1679A9}" srcOrd="2" destOrd="0" presId="urn:microsoft.com/office/officeart/2005/8/layout/orgChart1"/>
    <dgm:cxn modelId="{437218C5-DC87-4272-9EDF-61F698E6B1B1}" type="presParOf" srcId="{463C89F0-771F-41D0-8E21-D3D007DE1006}" destId="{3B411ED3-BE4D-4845-AC67-913B24A494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258D13-5773-4F50-9413-1F537DB942FF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7DD1827-E7D1-43CF-82BB-C1DE262ED816}">
      <dgm:prSet phldrT="[Текст]" custT="1"/>
      <dgm:spPr/>
      <dgm:t>
        <a:bodyPr/>
        <a:lstStyle/>
        <a:p>
          <a:r>
            <a:rPr lang="ru-RU" sz="1800" b="1" dirty="0"/>
            <a:t>Причины межнациональных конфликтов</a:t>
          </a:r>
          <a:endParaRPr lang="ru-RU" sz="1800" dirty="0"/>
        </a:p>
      </dgm:t>
    </dgm:pt>
    <dgm:pt modelId="{DB13ECFC-9008-49CA-BF53-FC500537D4B6}" type="parTrans" cxnId="{CCFA7E0F-C9C0-4F27-A21A-F94CBFF27BF3}">
      <dgm:prSet/>
      <dgm:spPr/>
      <dgm:t>
        <a:bodyPr/>
        <a:lstStyle/>
        <a:p>
          <a:endParaRPr lang="ru-RU" sz="2800"/>
        </a:p>
      </dgm:t>
    </dgm:pt>
    <dgm:pt modelId="{29BEC70C-60EE-43FD-9AB2-005E1ADD711F}" type="sibTrans" cxnId="{CCFA7E0F-C9C0-4F27-A21A-F94CBFF27BF3}">
      <dgm:prSet/>
      <dgm:spPr/>
      <dgm:t>
        <a:bodyPr/>
        <a:lstStyle/>
        <a:p>
          <a:endParaRPr lang="ru-RU" sz="2800"/>
        </a:p>
      </dgm:t>
    </dgm:pt>
    <dgm:pt modelId="{0FE9AFB4-B511-4358-9A02-E8449029E89B}">
      <dgm:prSet phldrT="[Текст]" custT="1"/>
      <dgm:spPr/>
      <dgm:t>
        <a:bodyPr/>
        <a:lstStyle/>
        <a:p>
          <a:r>
            <a:rPr lang="ru-RU" sz="1800" b="1" i="1"/>
            <a:t>Территориальные</a:t>
          </a:r>
          <a:endParaRPr lang="ru-RU" sz="1800" dirty="0"/>
        </a:p>
      </dgm:t>
    </dgm:pt>
    <dgm:pt modelId="{81DB5C1E-4A59-4E57-B1D4-C6F8FA6D195C}" type="parTrans" cxnId="{DADA5355-E7BE-4FBD-B128-A30787208A85}">
      <dgm:prSet/>
      <dgm:spPr/>
      <dgm:t>
        <a:bodyPr/>
        <a:lstStyle/>
        <a:p>
          <a:endParaRPr lang="ru-RU" sz="2800"/>
        </a:p>
      </dgm:t>
    </dgm:pt>
    <dgm:pt modelId="{7EFF6A0A-5544-40EA-8F3A-18A50F7599CF}" type="sibTrans" cxnId="{DADA5355-E7BE-4FBD-B128-A30787208A85}">
      <dgm:prSet/>
      <dgm:spPr/>
      <dgm:t>
        <a:bodyPr/>
        <a:lstStyle/>
        <a:p>
          <a:endParaRPr lang="ru-RU" sz="2800"/>
        </a:p>
      </dgm:t>
    </dgm:pt>
    <dgm:pt modelId="{BD376815-9CF7-4A53-9211-93D3515111BA}">
      <dgm:prSet custT="1"/>
      <dgm:spPr/>
      <dgm:t>
        <a:bodyPr/>
        <a:lstStyle/>
        <a:p>
          <a:r>
            <a:rPr lang="ru-RU" sz="1800" b="1" i="1"/>
            <a:t>Экономические</a:t>
          </a:r>
          <a:endParaRPr lang="ru-RU" sz="1800" b="1" i="1" dirty="0"/>
        </a:p>
      </dgm:t>
    </dgm:pt>
    <dgm:pt modelId="{5A44325A-162D-4271-A89E-448C403E0C78}" type="parTrans" cxnId="{77AB64DC-F92D-4C3E-8C5C-37409D3B1467}">
      <dgm:prSet/>
      <dgm:spPr/>
      <dgm:t>
        <a:bodyPr/>
        <a:lstStyle/>
        <a:p>
          <a:endParaRPr lang="ru-RU" sz="2800"/>
        </a:p>
      </dgm:t>
    </dgm:pt>
    <dgm:pt modelId="{B2C985EA-FB9A-4E76-A2B9-99913A61A7B7}" type="sibTrans" cxnId="{77AB64DC-F92D-4C3E-8C5C-37409D3B1467}">
      <dgm:prSet/>
      <dgm:spPr/>
      <dgm:t>
        <a:bodyPr/>
        <a:lstStyle/>
        <a:p>
          <a:endParaRPr lang="ru-RU" sz="2800"/>
        </a:p>
      </dgm:t>
    </dgm:pt>
    <dgm:pt modelId="{54D6135D-262D-44FB-97CF-74570EB51753}">
      <dgm:prSet custT="1"/>
      <dgm:spPr/>
      <dgm:t>
        <a:bodyPr/>
        <a:lstStyle/>
        <a:p>
          <a:r>
            <a:rPr lang="ru-RU" sz="1800" b="1" i="1"/>
            <a:t>Социальные</a:t>
          </a:r>
          <a:endParaRPr lang="ru-RU" sz="1800" b="1" i="1" dirty="0"/>
        </a:p>
      </dgm:t>
    </dgm:pt>
    <dgm:pt modelId="{F652A0D2-FBF2-4707-AA57-5335C61D9CD3}" type="parTrans" cxnId="{597BB35D-7610-41A7-A36D-663346C2EB30}">
      <dgm:prSet/>
      <dgm:spPr/>
      <dgm:t>
        <a:bodyPr/>
        <a:lstStyle/>
        <a:p>
          <a:endParaRPr lang="ru-RU" sz="2800"/>
        </a:p>
      </dgm:t>
    </dgm:pt>
    <dgm:pt modelId="{C9A1DF70-500D-4A6A-B47E-B0928B03CDA3}" type="sibTrans" cxnId="{597BB35D-7610-41A7-A36D-663346C2EB30}">
      <dgm:prSet/>
      <dgm:spPr/>
      <dgm:t>
        <a:bodyPr/>
        <a:lstStyle/>
        <a:p>
          <a:endParaRPr lang="ru-RU" sz="2800"/>
        </a:p>
      </dgm:t>
    </dgm:pt>
    <dgm:pt modelId="{F36FABDD-B626-403C-9B54-40D0637458F2}">
      <dgm:prSet custT="1"/>
      <dgm:spPr/>
      <dgm:t>
        <a:bodyPr/>
        <a:lstStyle/>
        <a:p>
          <a:r>
            <a:rPr lang="ru-RU" sz="1800" b="1" i="1"/>
            <a:t>Культурно-языковые</a:t>
          </a:r>
          <a:endParaRPr lang="ru-RU" sz="1800" b="1" i="1" dirty="0"/>
        </a:p>
      </dgm:t>
    </dgm:pt>
    <dgm:pt modelId="{C9574AA3-116C-4049-A472-058B94C71409}" type="parTrans" cxnId="{A43A1F53-F2D8-4447-B47B-6CD3499F2B48}">
      <dgm:prSet/>
      <dgm:spPr/>
      <dgm:t>
        <a:bodyPr/>
        <a:lstStyle/>
        <a:p>
          <a:endParaRPr lang="ru-RU" sz="2800"/>
        </a:p>
      </dgm:t>
    </dgm:pt>
    <dgm:pt modelId="{450D197D-CD5E-4F82-BE11-8CFE6C27A62F}" type="sibTrans" cxnId="{A43A1F53-F2D8-4447-B47B-6CD3499F2B48}">
      <dgm:prSet/>
      <dgm:spPr/>
      <dgm:t>
        <a:bodyPr/>
        <a:lstStyle/>
        <a:p>
          <a:endParaRPr lang="ru-RU" sz="2800"/>
        </a:p>
      </dgm:t>
    </dgm:pt>
    <dgm:pt modelId="{B49799E0-137E-458A-A0DB-BBD7B1150D94}" type="pres">
      <dgm:prSet presAssocID="{A0258D13-5773-4F50-9413-1F537DB942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D461E06-2BDD-4F70-AC95-FDB98D51D9B4}" type="pres">
      <dgm:prSet presAssocID="{B7DD1827-E7D1-43CF-82BB-C1DE262ED816}" presName="hierRoot1" presStyleCnt="0">
        <dgm:presLayoutVars>
          <dgm:hierBranch val="init"/>
        </dgm:presLayoutVars>
      </dgm:prSet>
      <dgm:spPr/>
    </dgm:pt>
    <dgm:pt modelId="{D29F3DCE-AFFB-43F7-A2C3-2F1739C53D94}" type="pres">
      <dgm:prSet presAssocID="{B7DD1827-E7D1-43CF-82BB-C1DE262ED816}" presName="rootComposite1" presStyleCnt="0"/>
      <dgm:spPr/>
    </dgm:pt>
    <dgm:pt modelId="{2FB0FBFE-11E3-4830-9CD0-9EDCBA43C6B3}" type="pres">
      <dgm:prSet presAssocID="{B7DD1827-E7D1-43CF-82BB-C1DE262ED816}" presName="rootText1" presStyleLbl="node0" presStyleIdx="0" presStyleCnt="1" custScaleX="147905">
        <dgm:presLayoutVars>
          <dgm:chPref val="3"/>
        </dgm:presLayoutVars>
      </dgm:prSet>
      <dgm:spPr/>
    </dgm:pt>
    <dgm:pt modelId="{532F0376-9E0A-4E6F-8C27-B4B6626AD2C2}" type="pres">
      <dgm:prSet presAssocID="{B7DD1827-E7D1-43CF-82BB-C1DE262ED816}" presName="rootConnector1" presStyleLbl="node1" presStyleIdx="0" presStyleCnt="0"/>
      <dgm:spPr/>
    </dgm:pt>
    <dgm:pt modelId="{EA8D1210-F517-4175-85CA-B1AED8FDC7A7}" type="pres">
      <dgm:prSet presAssocID="{B7DD1827-E7D1-43CF-82BB-C1DE262ED816}" presName="hierChild2" presStyleCnt="0"/>
      <dgm:spPr/>
    </dgm:pt>
    <dgm:pt modelId="{5E5214CA-E3DE-4DC8-B482-2406A9B7F896}" type="pres">
      <dgm:prSet presAssocID="{81DB5C1E-4A59-4E57-B1D4-C6F8FA6D195C}" presName="Name37" presStyleLbl="parChTrans1D2" presStyleIdx="0" presStyleCnt="4"/>
      <dgm:spPr/>
    </dgm:pt>
    <dgm:pt modelId="{8D53AD36-3D4D-467E-A753-F243E31D3426}" type="pres">
      <dgm:prSet presAssocID="{0FE9AFB4-B511-4358-9A02-E8449029E89B}" presName="hierRoot2" presStyleCnt="0">
        <dgm:presLayoutVars>
          <dgm:hierBranch val="init"/>
        </dgm:presLayoutVars>
      </dgm:prSet>
      <dgm:spPr/>
    </dgm:pt>
    <dgm:pt modelId="{FF3FF857-C21F-4B33-8880-A8A05B5DF19B}" type="pres">
      <dgm:prSet presAssocID="{0FE9AFB4-B511-4358-9A02-E8449029E89B}" presName="rootComposite" presStyleCnt="0"/>
      <dgm:spPr/>
    </dgm:pt>
    <dgm:pt modelId="{6A8D96F8-B29B-4FAB-91D5-8A4E3BE05D3D}" type="pres">
      <dgm:prSet presAssocID="{0FE9AFB4-B511-4358-9A02-E8449029E89B}" presName="rootText" presStyleLbl="node2" presStyleIdx="0" presStyleCnt="4">
        <dgm:presLayoutVars>
          <dgm:chPref val="3"/>
        </dgm:presLayoutVars>
      </dgm:prSet>
      <dgm:spPr/>
    </dgm:pt>
    <dgm:pt modelId="{87138C66-4A7A-4054-8A65-487336FBD52C}" type="pres">
      <dgm:prSet presAssocID="{0FE9AFB4-B511-4358-9A02-E8449029E89B}" presName="rootConnector" presStyleLbl="node2" presStyleIdx="0" presStyleCnt="4"/>
      <dgm:spPr/>
    </dgm:pt>
    <dgm:pt modelId="{85646A8A-68AF-41B9-8EE8-168A93F1B6A4}" type="pres">
      <dgm:prSet presAssocID="{0FE9AFB4-B511-4358-9A02-E8449029E89B}" presName="hierChild4" presStyleCnt="0"/>
      <dgm:spPr/>
    </dgm:pt>
    <dgm:pt modelId="{BE2E1C09-DF15-4F76-95D7-CE5101F68624}" type="pres">
      <dgm:prSet presAssocID="{0FE9AFB4-B511-4358-9A02-E8449029E89B}" presName="hierChild5" presStyleCnt="0"/>
      <dgm:spPr/>
    </dgm:pt>
    <dgm:pt modelId="{F9034039-2EC6-46DA-A2C4-E6BAA5B94D72}" type="pres">
      <dgm:prSet presAssocID="{5A44325A-162D-4271-A89E-448C403E0C78}" presName="Name37" presStyleLbl="parChTrans1D2" presStyleIdx="1" presStyleCnt="4"/>
      <dgm:spPr/>
    </dgm:pt>
    <dgm:pt modelId="{0974E5FE-BD64-4F80-A66C-89ECA1FD5594}" type="pres">
      <dgm:prSet presAssocID="{BD376815-9CF7-4A53-9211-93D3515111BA}" presName="hierRoot2" presStyleCnt="0">
        <dgm:presLayoutVars>
          <dgm:hierBranch val="init"/>
        </dgm:presLayoutVars>
      </dgm:prSet>
      <dgm:spPr/>
    </dgm:pt>
    <dgm:pt modelId="{EEABEA2B-0BB9-4A5E-902D-8FEB0F7E1E58}" type="pres">
      <dgm:prSet presAssocID="{BD376815-9CF7-4A53-9211-93D3515111BA}" presName="rootComposite" presStyleCnt="0"/>
      <dgm:spPr/>
    </dgm:pt>
    <dgm:pt modelId="{87678523-7E64-42DD-ACA5-8BD46A7B769A}" type="pres">
      <dgm:prSet presAssocID="{BD376815-9CF7-4A53-9211-93D3515111BA}" presName="rootText" presStyleLbl="node2" presStyleIdx="1" presStyleCnt="4">
        <dgm:presLayoutVars>
          <dgm:chPref val="3"/>
        </dgm:presLayoutVars>
      </dgm:prSet>
      <dgm:spPr/>
    </dgm:pt>
    <dgm:pt modelId="{82D65BF9-BACE-47E8-92A0-53E8B77E7FA7}" type="pres">
      <dgm:prSet presAssocID="{BD376815-9CF7-4A53-9211-93D3515111BA}" presName="rootConnector" presStyleLbl="node2" presStyleIdx="1" presStyleCnt="4"/>
      <dgm:spPr/>
    </dgm:pt>
    <dgm:pt modelId="{5196C6E3-6B03-415C-BDA8-7587C77E1E59}" type="pres">
      <dgm:prSet presAssocID="{BD376815-9CF7-4A53-9211-93D3515111BA}" presName="hierChild4" presStyleCnt="0"/>
      <dgm:spPr/>
    </dgm:pt>
    <dgm:pt modelId="{1A568930-B7C3-404B-A0DB-428ED96B4C13}" type="pres">
      <dgm:prSet presAssocID="{BD376815-9CF7-4A53-9211-93D3515111BA}" presName="hierChild5" presStyleCnt="0"/>
      <dgm:spPr/>
    </dgm:pt>
    <dgm:pt modelId="{E6B35FDA-7F2B-45F6-8D1A-A5245BDB755F}" type="pres">
      <dgm:prSet presAssocID="{F652A0D2-FBF2-4707-AA57-5335C61D9CD3}" presName="Name37" presStyleLbl="parChTrans1D2" presStyleIdx="2" presStyleCnt="4"/>
      <dgm:spPr/>
    </dgm:pt>
    <dgm:pt modelId="{F251D524-F273-4211-BAEC-35C0BC2CC2AF}" type="pres">
      <dgm:prSet presAssocID="{54D6135D-262D-44FB-97CF-74570EB51753}" presName="hierRoot2" presStyleCnt="0">
        <dgm:presLayoutVars>
          <dgm:hierBranch val="init"/>
        </dgm:presLayoutVars>
      </dgm:prSet>
      <dgm:spPr/>
    </dgm:pt>
    <dgm:pt modelId="{C735A254-D6DB-41E2-AAB9-AE70EC48B67D}" type="pres">
      <dgm:prSet presAssocID="{54D6135D-262D-44FB-97CF-74570EB51753}" presName="rootComposite" presStyleCnt="0"/>
      <dgm:spPr/>
    </dgm:pt>
    <dgm:pt modelId="{E12196FC-8D0F-43B2-B6B8-B9F90EE8CCE7}" type="pres">
      <dgm:prSet presAssocID="{54D6135D-262D-44FB-97CF-74570EB51753}" presName="rootText" presStyleLbl="node2" presStyleIdx="2" presStyleCnt="4">
        <dgm:presLayoutVars>
          <dgm:chPref val="3"/>
        </dgm:presLayoutVars>
      </dgm:prSet>
      <dgm:spPr/>
    </dgm:pt>
    <dgm:pt modelId="{4BD2184F-D526-4044-BB6A-21BD670340A4}" type="pres">
      <dgm:prSet presAssocID="{54D6135D-262D-44FB-97CF-74570EB51753}" presName="rootConnector" presStyleLbl="node2" presStyleIdx="2" presStyleCnt="4"/>
      <dgm:spPr/>
    </dgm:pt>
    <dgm:pt modelId="{1C941401-04F0-4E43-9349-C097F6BB4A6C}" type="pres">
      <dgm:prSet presAssocID="{54D6135D-262D-44FB-97CF-74570EB51753}" presName="hierChild4" presStyleCnt="0"/>
      <dgm:spPr/>
    </dgm:pt>
    <dgm:pt modelId="{7C7AA596-A4C5-4FF9-A0DD-B790E04036DA}" type="pres">
      <dgm:prSet presAssocID="{54D6135D-262D-44FB-97CF-74570EB51753}" presName="hierChild5" presStyleCnt="0"/>
      <dgm:spPr/>
    </dgm:pt>
    <dgm:pt modelId="{DA24541D-EC05-43EE-9BBD-560604B1EFC3}" type="pres">
      <dgm:prSet presAssocID="{C9574AA3-116C-4049-A472-058B94C71409}" presName="Name37" presStyleLbl="parChTrans1D2" presStyleIdx="3" presStyleCnt="4"/>
      <dgm:spPr/>
    </dgm:pt>
    <dgm:pt modelId="{9FB3E53C-0F05-468A-BC52-029C0364F835}" type="pres">
      <dgm:prSet presAssocID="{F36FABDD-B626-403C-9B54-40D0637458F2}" presName="hierRoot2" presStyleCnt="0">
        <dgm:presLayoutVars>
          <dgm:hierBranch val="init"/>
        </dgm:presLayoutVars>
      </dgm:prSet>
      <dgm:spPr/>
    </dgm:pt>
    <dgm:pt modelId="{B5B0A64E-D4AF-4E7E-BDFC-ABE8D4D7A7AC}" type="pres">
      <dgm:prSet presAssocID="{F36FABDD-B626-403C-9B54-40D0637458F2}" presName="rootComposite" presStyleCnt="0"/>
      <dgm:spPr/>
    </dgm:pt>
    <dgm:pt modelId="{ABD30848-200B-4B0C-BF9F-1900804E52BB}" type="pres">
      <dgm:prSet presAssocID="{F36FABDD-B626-403C-9B54-40D0637458F2}" presName="rootText" presStyleLbl="node2" presStyleIdx="3" presStyleCnt="4">
        <dgm:presLayoutVars>
          <dgm:chPref val="3"/>
        </dgm:presLayoutVars>
      </dgm:prSet>
      <dgm:spPr/>
    </dgm:pt>
    <dgm:pt modelId="{5B197662-19AC-4A08-862E-154B0E8E1177}" type="pres">
      <dgm:prSet presAssocID="{F36FABDD-B626-403C-9B54-40D0637458F2}" presName="rootConnector" presStyleLbl="node2" presStyleIdx="3" presStyleCnt="4"/>
      <dgm:spPr/>
    </dgm:pt>
    <dgm:pt modelId="{80849CD9-316C-4EA7-858F-87102D18BB1F}" type="pres">
      <dgm:prSet presAssocID="{F36FABDD-B626-403C-9B54-40D0637458F2}" presName="hierChild4" presStyleCnt="0"/>
      <dgm:spPr/>
    </dgm:pt>
    <dgm:pt modelId="{FE0D6F90-AFB1-4D6F-85A4-F17AAFE8E779}" type="pres">
      <dgm:prSet presAssocID="{F36FABDD-B626-403C-9B54-40D0637458F2}" presName="hierChild5" presStyleCnt="0"/>
      <dgm:spPr/>
    </dgm:pt>
    <dgm:pt modelId="{4ECF2736-3F52-4D5C-AEDD-030AF77BE8C5}" type="pres">
      <dgm:prSet presAssocID="{B7DD1827-E7D1-43CF-82BB-C1DE262ED816}" presName="hierChild3" presStyleCnt="0"/>
      <dgm:spPr/>
    </dgm:pt>
  </dgm:ptLst>
  <dgm:cxnLst>
    <dgm:cxn modelId="{CCFA7E0F-C9C0-4F27-A21A-F94CBFF27BF3}" srcId="{A0258D13-5773-4F50-9413-1F537DB942FF}" destId="{B7DD1827-E7D1-43CF-82BB-C1DE262ED816}" srcOrd="0" destOrd="0" parTransId="{DB13ECFC-9008-49CA-BF53-FC500537D4B6}" sibTransId="{29BEC70C-60EE-43FD-9AB2-005E1ADD711F}"/>
    <dgm:cxn modelId="{BD952A1D-1C1C-4B90-B29B-CE9A0C92EC4C}" type="presOf" srcId="{F36FABDD-B626-403C-9B54-40D0637458F2}" destId="{5B197662-19AC-4A08-862E-154B0E8E1177}" srcOrd="1" destOrd="0" presId="urn:microsoft.com/office/officeart/2005/8/layout/orgChart1"/>
    <dgm:cxn modelId="{6B2DB122-45A9-4ED7-940A-08466D2C8981}" type="presOf" srcId="{81DB5C1E-4A59-4E57-B1D4-C6F8FA6D195C}" destId="{5E5214CA-E3DE-4DC8-B482-2406A9B7F896}" srcOrd="0" destOrd="0" presId="urn:microsoft.com/office/officeart/2005/8/layout/orgChart1"/>
    <dgm:cxn modelId="{F3D11C2C-8C1A-4235-BFFC-936AAF9EE2DB}" type="presOf" srcId="{0FE9AFB4-B511-4358-9A02-E8449029E89B}" destId="{6A8D96F8-B29B-4FAB-91D5-8A4E3BE05D3D}" srcOrd="0" destOrd="0" presId="urn:microsoft.com/office/officeart/2005/8/layout/orgChart1"/>
    <dgm:cxn modelId="{8B8E3D2E-B096-49E8-9590-0449E5529154}" type="presOf" srcId="{0FE9AFB4-B511-4358-9A02-E8449029E89B}" destId="{87138C66-4A7A-4054-8A65-487336FBD52C}" srcOrd="1" destOrd="0" presId="urn:microsoft.com/office/officeart/2005/8/layout/orgChart1"/>
    <dgm:cxn modelId="{597BB35D-7610-41A7-A36D-663346C2EB30}" srcId="{B7DD1827-E7D1-43CF-82BB-C1DE262ED816}" destId="{54D6135D-262D-44FB-97CF-74570EB51753}" srcOrd="2" destOrd="0" parTransId="{F652A0D2-FBF2-4707-AA57-5335C61D9CD3}" sibTransId="{C9A1DF70-500D-4A6A-B47E-B0928B03CDA3}"/>
    <dgm:cxn modelId="{A6FCE266-DBFF-45EA-B2D9-EF1E1145A345}" type="presOf" srcId="{B7DD1827-E7D1-43CF-82BB-C1DE262ED816}" destId="{532F0376-9E0A-4E6F-8C27-B4B6626AD2C2}" srcOrd="1" destOrd="0" presId="urn:microsoft.com/office/officeart/2005/8/layout/orgChart1"/>
    <dgm:cxn modelId="{DAAAE467-561D-4102-84D0-EE86B4467B61}" type="presOf" srcId="{BD376815-9CF7-4A53-9211-93D3515111BA}" destId="{82D65BF9-BACE-47E8-92A0-53E8B77E7FA7}" srcOrd="1" destOrd="0" presId="urn:microsoft.com/office/officeart/2005/8/layout/orgChart1"/>
    <dgm:cxn modelId="{0A434E4C-0DB1-493B-A406-BFA56864089F}" type="presOf" srcId="{5A44325A-162D-4271-A89E-448C403E0C78}" destId="{F9034039-2EC6-46DA-A2C4-E6BAA5B94D72}" srcOrd="0" destOrd="0" presId="urn:microsoft.com/office/officeart/2005/8/layout/orgChart1"/>
    <dgm:cxn modelId="{A43A1F53-F2D8-4447-B47B-6CD3499F2B48}" srcId="{B7DD1827-E7D1-43CF-82BB-C1DE262ED816}" destId="{F36FABDD-B626-403C-9B54-40D0637458F2}" srcOrd="3" destOrd="0" parTransId="{C9574AA3-116C-4049-A472-058B94C71409}" sibTransId="{450D197D-CD5E-4F82-BE11-8CFE6C27A62F}"/>
    <dgm:cxn modelId="{3310ED54-47EA-4973-8E7B-C61F40ADA4DF}" type="presOf" srcId="{F652A0D2-FBF2-4707-AA57-5335C61D9CD3}" destId="{E6B35FDA-7F2B-45F6-8D1A-A5245BDB755F}" srcOrd="0" destOrd="0" presId="urn:microsoft.com/office/officeart/2005/8/layout/orgChart1"/>
    <dgm:cxn modelId="{DADA5355-E7BE-4FBD-B128-A30787208A85}" srcId="{B7DD1827-E7D1-43CF-82BB-C1DE262ED816}" destId="{0FE9AFB4-B511-4358-9A02-E8449029E89B}" srcOrd="0" destOrd="0" parTransId="{81DB5C1E-4A59-4E57-B1D4-C6F8FA6D195C}" sibTransId="{7EFF6A0A-5544-40EA-8F3A-18A50F7599CF}"/>
    <dgm:cxn modelId="{B0B3CC87-4481-424C-8FFB-0A2D73E73BC5}" type="presOf" srcId="{F36FABDD-B626-403C-9B54-40D0637458F2}" destId="{ABD30848-200B-4B0C-BF9F-1900804E52BB}" srcOrd="0" destOrd="0" presId="urn:microsoft.com/office/officeart/2005/8/layout/orgChart1"/>
    <dgm:cxn modelId="{9907288B-E9CA-455F-B501-1D623001908A}" type="presOf" srcId="{54D6135D-262D-44FB-97CF-74570EB51753}" destId="{4BD2184F-D526-4044-BB6A-21BD670340A4}" srcOrd="1" destOrd="0" presId="urn:microsoft.com/office/officeart/2005/8/layout/orgChart1"/>
    <dgm:cxn modelId="{54D5D68C-55C4-4731-B72C-DC0552039A60}" type="presOf" srcId="{54D6135D-262D-44FB-97CF-74570EB51753}" destId="{E12196FC-8D0F-43B2-B6B8-B9F90EE8CCE7}" srcOrd="0" destOrd="0" presId="urn:microsoft.com/office/officeart/2005/8/layout/orgChart1"/>
    <dgm:cxn modelId="{103F5092-0FA2-4072-9A0A-780AE2469B03}" type="presOf" srcId="{A0258D13-5773-4F50-9413-1F537DB942FF}" destId="{B49799E0-137E-458A-A0DB-BBD7B1150D94}" srcOrd="0" destOrd="0" presId="urn:microsoft.com/office/officeart/2005/8/layout/orgChart1"/>
    <dgm:cxn modelId="{0FDC2CBE-CB25-4DA8-B4EF-05FDDCF9718F}" type="presOf" srcId="{B7DD1827-E7D1-43CF-82BB-C1DE262ED816}" destId="{2FB0FBFE-11E3-4830-9CD0-9EDCBA43C6B3}" srcOrd="0" destOrd="0" presId="urn:microsoft.com/office/officeart/2005/8/layout/orgChart1"/>
    <dgm:cxn modelId="{149B34CD-397C-4B50-B230-53C69B9A5358}" type="presOf" srcId="{BD376815-9CF7-4A53-9211-93D3515111BA}" destId="{87678523-7E64-42DD-ACA5-8BD46A7B769A}" srcOrd="0" destOrd="0" presId="urn:microsoft.com/office/officeart/2005/8/layout/orgChart1"/>
    <dgm:cxn modelId="{77AB64DC-F92D-4C3E-8C5C-37409D3B1467}" srcId="{B7DD1827-E7D1-43CF-82BB-C1DE262ED816}" destId="{BD376815-9CF7-4A53-9211-93D3515111BA}" srcOrd="1" destOrd="0" parTransId="{5A44325A-162D-4271-A89E-448C403E0C78}" sibTransId="{B2C985EA-FB9A-4E76-A2B9-99913A61A7B7}"/>
    <dgm:cxn modelId="{9D934BE1-6D67-4D6E-85EE-78559A5BD622}" type="presOf" srcId="{C9574AA3-116C-4049-A472-058B94C71409}" destId="{DA24541D-EC05-43EE-9BBD-560604B1EFC3}" srcOrd="0" destOrd="0" presId="urn:microsoft.com/office/officeart/2005/8/layout/orgChart1"/>
    <dgm:cxn modelId="{E28613EE-E68E-4D51-B6CD-A4CAB2BF1F86}" type="presParOf" srcId="{B49799E0-137E-458A-A0DB-BBD7B1150D94}" destId="{0D461E06-2BDD-4F70-AC95-FDB98D51D9B4}" srcOrd="0" destOrd="0" presId="urn:microsoft.com/office/officeart/2005/8/layout/orgChart1"/>
    <dgm:cxn modelId="{23D285B0-A398-4973-86B0-08BEED7F67B4}" type="presParOf" srcId="{0D461E06-2BDD-4F70-AC95-FDB98D51D9B4}" destId="{D29F3DCE-AFFB-43F7-A2C3-2F1739C53D94}" srcOrd="0" destOrd="0" presId="urn:microsoft.com/office/officeart/2005/8/layout/orgChart1"/>
    <dgm:cxn modelId="{C3A7E1A0-C8EC-453F-A7FF-0D73B25904B5}" type="presParOf" srcId="{D29F3DCE-AFFB-43F7-A2C3-2F1739C53D94}" destId="{2FB0FBFE-11E3-4830-9CD0-9EDCBA43C6B3}" srcOrd="0" destOrd="0" presId="urn:microsoft.com/office/officeart/2005/8/layout/orgChart1"/>
    <dgm:cxn modelId="{9F78E2EB-0ED2-4AD5-8A23-A78E5607EC2F}" type="presParOf" srcId="{D29F3DCE-AFFB-43F7-A2C3-2F1739C53D94}" destId="{532F0376-9E0A-4E6F-8C27-B4B6626AD2C2}" srcOrd="1" destOrd="0" presId="urn:microsoft.com/office/officeart/2005/8/layout/orgChart1"/>
    <dgm:cxn modelId="{63C5C7EE-FBDA-48F2-B0E7-3C226BC81601}" type="presParOf" srcId="{0D461E06-2BDD-4F70-AC95-FDB98D51D9B4}" destId="{EA8D1210-F517-4175-85CA-B1AED8FDC7A7}" srcOrd="1" destOrd="0" presId="urn:microsoft.com/office/officeart/2005/8/layout/orgChart1"/>
    <dgm:cxn modelId="{8EBCD3E7-A499-41E5-B23D-297E12DB68D6}" type="presParOf" srcId="{EA8D1210-F517-4175-85CA-B1AED8FDC7A7}" destId="{5E5214CA-E3DE-4DC8-B482-2406A9B7F896}" srcOrd="0" destOrd="0" presId="urn:microsoft.com/office/officeart/2005/8/layout/orgChart1"/>
    <dgm:cxn modelId="{A597EE80-D5F0-487A-8AA1-347F4F171627}" type="presParOf" srcId="{EA8D1210-F517-4175-85CA-B1AED8FDC7A7}" destId="{8D53AD36-3D4D-467E-A753-F243E31D3426}" srcOrd="1" destOrd="0" presId="urn:microsoft.com/office/officeart/2005/8/layout/orgChart1"/>
    <dgm:cxn modelId="{0FE234F5-40B7-4E56-8A5A-D931B3E7C7C4}" type="presParOf" srcId="{8D53AD36-3D4D-467E-A753-F243E31D3426}" destId="{FF3FF857-C21F-4B33-8880-A8A05B5DF19B}" srcOrd="0" destOrd="0" presId="urn:microsoft.com/office/officeart/2005/8/layout/orgChart1"/>
    <dgm:cxn modelId="{3E4B23A4-CB58-4846-AA29-24D12CE67824}" type="presParOf" srcId="{FF3FF857-C21F-4B33-8880-A8A05B5DF19B}" destId="{6A8D96F8-B29B-4FAB-91D5-8A4E3BE05D3D}" srcOrd="0" destOrd="0" presId="urn:microsoft.com/office/officeart/2005/8/layout/orgChart1"/>
    <dgm:cxn modelId="{19A6980B-659B-436D-8130-E4CD166FF936}" type="presParOf" srcId="{FF3FF857-C21F-4B33-8880-A8A05B5DF19B}" destId="{87138C66-4A7A-4054-8A65-487336FBD52C}" srcOrd="1" destOrd="0" presId="urn:microsoft.com/office/officeart/2005/8/layout/orgChart1"/>
    <dgm:cxn modelId="{A3595913-D7E9-4280-A738-2AA708D71C06}" type="presParOf" srcId="{8D53AD36-3D4D-467E-A753-F243E31D3426}" destId="{85646A8A-68AF-41B9-8EE8-168A93F1B6A4}" srcOrd="1" destOrd="0" presId="urn:microsoft.com/office/officeart/2005/8/layout/orgChart1"/>
    <dgm:cxn modelId="{8C88904D-252A-4206-AAC4-0649725A281B}" type="presParOf" srcId="{8D53AD36-3D4D-467E-A753-F243E31D3426}" destId="{BE2E1C09-DF15-4F76-95D7-CE5101F68624}" srcOrd="2" destOrd="0" presId="urn:microsoft.com/office/officeart/2005/8/layout/orgChart1"/>
    <dgm:cxn modelId="{BA767E67-0997-4ECA-8397-89E9D62B22E4}" type="presParOf" srcId="{EA8D1210-F517-4175-85CA-B1AED8FDC7A7}" destId="{F9034039-2EC6-46DA-A2C4-E6BAA5B94D72}" srcOrd="2" destOrd="0" presId="urn:microsoft.com/office/officeart/2005/8/layout/orgChart1"/>
    <dgm:cxn modelId="{B759A468-0F5B-4B8B-A94B-E587D0814932}" type="presParOf" srcId="{EA8D1210-F517-4175-85CA-B1AED8FDC7A7}" destId="{0974E5FE-BD64-4F80-A66C-89ECA1FD5594}" srcOrd="3" destOrd="0" presId="urn:microsoft.com/office/officeart/2005/8/layout/orgChart1"/>
    <dgm:cxn modelId="{26FAE214-989C-46AB-81D3-EB089DE583F6}" type="presParOf" srcId="{0974E5FE-BD64-4F80-A66C-89ECA1FD5594}" destId="{EEABEA2B-0BB9-4A5E-902D-8FEB0F7E1E58}" srcOrd="0" destOrd="0" presId="urn:microsoft.com/office/officeart/2005/8/layout/orgChart1"/>
    <dgm:cxn modelId="{6A96EF6B-B829-4489-B146-4641662F7E4E}" type="presParOf" srcId="{EEABEA2B-0BB9-4A5E-902D-8FEB0F7E1E58}" destId="{87678523-7E64-42DD-ACA5-8BD46A7B769A}" srcOrd="0" destOrd="0" presId="urn:microsoft.com/office/officeart/2005/8/layout/orgChart1"/>
    <dgm:cxn modelId="{30E709E2-15E7-4A19-BFF3-AFBABF83600E}" type="presParOf" srcId="{EEABEA2B-0BB9-4A5E-902D-8FEB0F7E1E58}" destId="{82D65BF9-BACE-47E8-92A0-53E8B77E7FA7}" srcOrd="1" destOrd="0" presId="urn:microsoft.com/office/officeart/2005/8/layout/orgChart1"/>
    <dgm:cxn modelId="{A42CCF29-F0AD-48E5-AD75-B8F425AF44FC}" type="presParOf" srcId="{0974E5FE-BD64-4F80-A66C-89ECA1FD5594}" destId="{5196C6E3-6B03-415C-BDA8-7587C77E1E59}" srcOrd="1" destOrd="0" presId="urn:microsoft.com/office/officeart/2005/8/layout/orgChart1"/>
    <dgm:cxn modelId="{D69B5DFA-B895-4DC4-9091-A484DEDEC5C4}" type="presParOf" srcId="{0974E5FE-BD64-4F80-A66C-89ECA1FD5594}" destId="{1A568930-B7C3-404B-A0DB-428ED96B4C13}" srcOrd="2" destOrd="0" presId="urn:microsoft.com/office/officeart/2005/8/layout/orgChart1"/>
    <dgm:cxn modelId="{7CDB3530-2F02-4FAD-98B0-28C2864F06A2}" type="presParOf" srcId="{EA8D1210-F517-4175-85CA-B1AED8FDC7A7}" destId="{E6B35FDA-7F2B-45F6-8D1A-A5245BDB755F}" srcOrd="4" destOrd="0" presId="urn:microsoft.com/office/officeart/2005/8/layout/orgChart1"/>
    <dgm:cxn modelId="{2ED86B35-41E9-487D-88DF-7C5183360EC2}" type="presParOf" srcId="{EA8D1210-F517-4175-85CA-B1AED8FDC7A7}" destId="{F251D524-F273-4211-BAEC-35C0BC2CC2AF}" srcOrd="5" destOrd="0" presId="urn:microsoft.com/office/officeart/2005/8/layout/orgChart1"/>
    <dgm:cxn modelId="{5A29C6C9-7CF9-4D39-AFAF-B74A649759A5}" type="presParOf" srcId="{F251D524-F273-4211-BAEC-35C0BC2CC2AF}" destId="{C735A254-D6DB-41E2-AAB9-AE70EC48B67D}" srcOrd="0" destOrd="0" presId="urn:microsoft.com/office/officeart/2005/8/layout/orgChart1"/>
    <dgm:cxn modelId="{3E91A49C-57FE-4300-BB9C-519213C9D343}" type="presParOf" srcId="{C735A254-D6DB-41E2-AAB9-AE70EC48B67D}" destId="{E12196FC-8D0F-43B2-B6B8-B9F90EE8CCE7}" srcOrd="0" destOrd="0" presId="urn:microsoft.com/office/officeart/2005/8/layout/orgChart1"/>
    <dgm:cxn modelId="{88CA8432-4BE0-4BA0-B303-EF0CFA212971}" type="presParOf" srcId="{C735A254-D6DB-41E2-AAB9-AE70EC48B67D}" destId="{4BD2184F-D526-4044-BB6A-21BD670340A4}" srcOrd="1" destOrd="0" presId="urn:microsoft.com/office/officeart/2005/8/layout/orgChart1"/>
    <dgm:cxn modelId="{7F037372-0A1E-4E1F-9FF2-9DF6104A2AFD}" type="presParOf" srcId="{F251D524-F273-4211-BAEC-35C0BC2CC2AF}" destId="{1C941401-04F0-4E43-9349-C097F6BB4A6C}" srcOrd="1" destOrd="0" presId="urn:microsoft.com/office/officeart/2005/8/layout/orgChart1"/>
    <dgm:cxn modelId="{7E99D2E9-9ED2-49B9-B54B-C96ED4DC262A}" type="presParOf" srcId="{F251D524-F273-4211-BAEC-35C0BC2CC2AF}" destId="{7C7AA596-A4C5-4FF9-A0DD-B790E04036DA}" srcOrd="2" destOrd="0" presId="urn:microsoft.com/office/officeart/2005/8/layout/orgChart1"/>
    <dgm:cxn modelId="{9D3453A8-75DC-4454-8B8A-3FA41C4883E2}" type="presParOf" srcId="{EA8D1210-F517-4175-85CA-B1AED8FDC7A7}" destId="{DA24541D-EC05-43EE-9BBD-560604B1EFC3}" srcOrd="6" destOrd="0" presId="urn:microsoft.com/office/officeart/2005/8/layout/orgChart1"/>
    <dgm:cxn modelId="{CE80BF5F-D488-4907-9D82-49397ADCD8FD}" type="presParOf" srcId="{EA8D1210-F517-4175-85CA-B1AED8FDC7A7}" destId="{9FB3E53C-0F05-468A-BC52-029C0364F835}" srcOrd="7" destOrd="0" presId="urn:microsoft.com/office/officeart/2005/8/layout/orgChart1"/>
    <dgm:cxn modelId="{662CE23F-E100-40F6-8172-4B924DAA55D2}" type="presParOf" srcId="{9FB3E53C-0F05-468A-BC52-029C0364F835}" destId="{B5B0A64E-D4AF-4E7E-BDFC-ABE8D4D7A7AC}" srcOrd="0" destOrd="0" presId="urn:microsoft.com/office/officeart/2005/8/layout/orgChart1"/>
    <dgm:cxn modelId="{D9F0D634-70C9-4DF5-AF3E-C0F5FE9D81AF}" type="presParOf" srcId="{B5B0A64E-D4AF-4E7E-BDFC-ABE8D4D7A7AC}" destId="{ABD30848-200B-4B0C-BF9F-1900804E52BB}" srcOrd="0" destOrd="0" presId="urn:microsoft.com/office/officeart/2005/8/layout/orgChart1"/>
    <dgm:cxn modelId="{88164DF5-7659-482C-8DB5-0C8DFFC85956}" type="presParOf" srcId="{B5B0A64E-D4AF-4E7E-BDFC-ABE8D4D7A7AC}" destId="{5B197662-19AC-4A08-862E-154B0E8E1177}" srcOrd="1" destOrd="0" presId="urn:microsoft.com/office/officeart/2005/8/layout/orgChart1"/>
    <dgm:cxn modelId="{FCC5D14B-8078-4B12-8AFD-E79C7E5DB3D7}" type="presParOf" srcId="{9FB3E53C-0F05-468A-BC52-029C0364F835}" destId="{80849CD9-316C-4EA7-858F-87102D18BB1F}" srcOrd="1" destOrd="0" presId="urn:microsoft.com/office/officeart/2005/8/layout/orgChart1"/>
    <dgm:cxn modelId="{3DBDB0A5-4986-4A33-916D-82FABEA82E0A}" type="presParOf" srcId="{9FB3E53C-0F05-468A-BC52-029C0364F835}" destId="{FE0D6F90-AFB1-4D6F-85A4-F17AAFE8E779}" srcOrd="2" destOrd="0" presId="urn:microsoft.com/office/officeart/2005/8/layout/orgChart1"/>
    <dgm:cxn modelId="{1D68B341-A554-48F1-9787-580643C046F6}" type="presParOf" srcId="{0D461E06-2BDD-4F70-AC95-FDB98D51D9B4}" destId="{4ECF2736-3F52-4D5C-AEDD-030AF77BE8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258D13-5773-4F50-9413-1F537DB942FF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7DD1827-E7D1-43CF-82BB-C1DE262ED816}">
      <dgm:prSet phldrT="[Текст]" custT="1"/>
      <dgm:spPr/>
      <dgm:t>
        <a:bodyPr/>
        <a:lstStyle/>
        <a:p>
          <a:r>
            <a:rPr lang="ru-RU" sz="1600" b="1" dirty="0">
              <a:latin typeface="Arial" panose="020B0604020202020204" pitchFamily="34" charset="0"/>
              <a:cs typeface="Arial" panose="020B0604020202020204" pitchFamily="34" charset="0"/>
            </a:rPr>
            <a:t>Источники межэтнической напряженности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13ECFC-9008-49CA-BF53-FC500537D4B6}" type="parTrans" cxnId="{CCFA7E0F-C9C0-4F27-A21A-F94CBFF27BF3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BEC70C-60EE-43FD-9AB2-005E1ADD711F}" type="sibTrans" cxnId="{CCFA7E0F-C9C0-4F27-A21A-F94CBFF27BF3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E9AFB4-B511-4358-9A02-E8449029E89B}">
      <dgm:prSet phldrT="[Текст]" custT="1"/>
      <dgm:spPr/>
      <dgm:t>
        <a:bodyPr/>
        <a:lstStyle/>
        <a:p>
          <a:r>
            <a:rPr lang="ru-RU" sz="1600" b="1" i="1">
              <a:latin typeface="Arial" panose="020B0604020202020204" pitchFamily="34" charset="0"/>
              <a:cs typeface="Arial" panose="020B0604020202020204" pitchFamily="34" charset="0"/>
            </a:rPr>
            <a:t>Национализм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DB5C1E-4A59-4E57-B1D4-C6F8FA6D195C}" type="parTrans" cxnId="{DADA5355-E7BE-4FBD-B128-A30787208A85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FF6A0A-5544-40EA-8F3A-18A50F7599CF}" type="sibTrans" cxnId="{DADA5355-E7BE-4FBD-B128-A30787208A85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50C597-FBC9-4F8F-A14F-2B2A7D74FDFB}">
      <dgm:prSet custT="1"/>
      <dgm:spPr/>
      <dgm:t>
        <a:bodyPr/>
        <a:lstStyle/>
        <a:p>
          <a:r>
            <a:rPr lang="ru-RU" sz="1600" b="1" i="1">
              <a:latin typeface="Arial" panose="020B0604020202020204" pitchFamily="34" charset="0"/>
              <a:cs typeface="Arial" panose="020B0604020202020204" pitchFamily="34" charset="0"/>
            </a:rPr>
            <a:t>Ксенофобия</a:t>
          </a:r>
          <a:endParaRPr lang="ru-RU" sz="1600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420733-95C8-4BD2-AD1E-E7C30AD24115}" type="parTrans" cxnId="{B7875EAA-710A-450E-8E06-5D6AC37C9279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BFC44C-FA99-4567-9A36-ED59C92D91B6}" type="sibTrans" cxnId="{B7875EAA-710A-450E-8E06-5D6AC37C9279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E07577-D423-4E8D-BB1D-DD3CFB3904E1}">
      <dgm:prSet custT="1"/>
      <dgm:spPr/>
      <dgm:t>
        <a:bodyPr/>
        <a:lstStyle/>
        <a:p>
          <a:r>
            <a:rPr lang="ru-RU" sz="1600" b="1" i="1">
              <a:latin typeface="Arial" panose="020B0604020202020204" pitchFamily="34" charset="0"/>
              <a:cs typeface="Arial" panose="020B0604020202020204" pitchFamily="34" charset="0"/>
            </a:rPr>
            <a:t>Шовинизм</a:t>
          </a:r>
          <a:endParaRPr lang="ru-RU" sz="1600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17945B-83AC-47CF-BD4F-3D13DAD88F6A}" type="sibTrans" cxnId="{0CB36262-052E-4C03-BE55-343E93BB34F0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396EEC-C069-4F22-8A40-2F73C461F2A3}" type="parTrans" cxnId="{0CB36262-052E-4C03-BE55-343E93BB34F0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9799E0-137E-458A-A0DB-BBD7B1150D94}" type="pres">
      <dgm:prSet presAssocID="{A0258D13-5773-4F50-9413-1F537DB942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D461E06-2BDD-4F70-AC95-FDB98D51D9B4}" type="pres">
      <dgm:prSet presAssocID="{B7DD1827-E7D1-43CF-82BB-C1DE262ED816}" presName="hierRoot1" presStyleCnt="0">
        <dgm:presLayoutVars>
          <dgm:hierBranch val="init"/>
        </dgm:presLayoutVars>
      </dgm:prSet>
      <dgm:spPr/>
    </dgm:pt>
    <dgm:pt modelId="{D29F3DCE-AFFB-43F7-A2C3-2F1739C53D94}" type="pres">
      <dgm:prSet presAssocID="{B7DD1827-E7D1-43CF-82BB-C1DE262ED816}" presName="rootComposite1" presStyleCnt="0"/>
      <dgm:spPr/>
    </dgm:pt>
    <dgm:pt modelId="{2FB0FBFE-11E3-4830-9CD0-9EDCBA43C6B3}" type="pres">
      <dgm:prSet presAssocID="{B7DD1827-E7D1-43CF-82BB-C1DE262ED816}" presName="rootText1" presStyleLbl="node0" presStyleIdx="0" presStyleCnt="1" custScaleX="89275" custScaleY="66811">
        <dgm:presLayoutVars>
          <dgm:chPref val="3"/>
        </dgm:presLayoutVars>
      </dgm:prSet>
      <dgm:spPr/>
    </dgm:pt>
    <dgm:pt modelId="{532F0376-9E0A-4E6F-8C27-B4B6626AD2C2}" type="pres">
      <dgm:prSet presAssocID="{B7DD1827-E7D1-43CF-82BB-C1DE262ED816}" presName="rootConnector1" presStyleLbl="node1" presStyleIdx="0" presStyleCnt="0"/>
      <dgm:spPr/>
    </dgm:pt>
    <dgm:pt modelId="{EA8D1210-F517-4175-85CA-B1AED8FDC7A7}" type="pres">
      <dgm:prSet presAssocID="{B7DD1827-E7D1-43CF-82BB-C1DE262ED816}" presName="hierChild2" presStyleCnt="0"/>
      <dgm:spPr/>
    </dgm:pt>
    <dgm:pt modelId="{5E5214CA-E3DE-4DC8-B482-2406A9B7F896}" type="pres">
      <dgm:prSet presAssocID="{81DB5C1E-4A59-4E57-B1D4-C6F8FA6D195C}" presName="Name37" presStyleLbl="parChTrans1D2" presStyleIdx="0" presStyleCnt="3"/>
      <dgm:spPr/>
    </dgm:pt>
    <dgm:pt modelId="{8D53AD36-3D4D-467E-A753-F243E31D3426}" type="pres">
      <dgm:prSet presAssocID="{0FE9AFB4-B511-4358-9A02-E8449029E89B}" presName="hierRoot2" presStyleCnt="0">
        <dgm:presLayoutVars>
          <dgm:hierBranch val="init"/>
        </dgm:presLayoutVars>
      </dgm:prSet>
      <dgm:spPr/>
    </dgm:pt>
    <dgm:pt modelId="{FF3FF857-C21F-4B33-8880-A8A05B5DF19B}" type="pres">
      <dgm:prSet presAssocID="{0FE9AFB4-B511-4358-9A02-E8449029E89B}" presName="rootComposite" presStyleCnt="0"/>
      <dgm:spPr/>
    </dgm:pt>
    <dgm:pt modelId="{6A8D96F8-B29B-4FAB-91D5-8A4E3BE05D3D}" type="pres">
      <dgm:prSet presAssocID="{0FE9AFB4-B511-4358-9A02-E8449029E89B}" presName="rootText" presStyleLbl="node2" presStyleIdx="0" presStyleCnt="3" custScaleY="67030">
        <dgm:presLayoutVars>
          <dgm:chPref val="3"/>
        </dgm:presLayoutVars>
      </dgm:prSet>
      <dgm:spPr/>
    </dgm:pt>
    <dgm:pt modelId="{87138C66-4A7A-4054-8A65-487336FBD52C}" type="pres">
      <dgm:prSet presAssocID="{0FE9AFB4-B511-4358-9A02-E8449029E89B}" presName="rootConnector" presStyleLbl="node2" presStyleIdx="0" presStyleCnt="3"/>
      <dgm:spPr/>
    </dgm:pt>
    <dgm:pt modelId="{85646A8A-68AF-41B9-8EE8-168A93F1B6A4}" type="pres">
      <dgm:prSet presAssocID="{0FE9AFB4-B511-4358-9A02-E8449029E89B}" presName="hierChild4" presStyleCnt="0"/>
      <dgm:spPr/>
    </dgm:pt>
    <dgm:pt modelId="{BE2E1C09-DF15-4F76-95D7-CE5101F68624}" type="pres">
      <dgm:prSet presAssocID="{0FE9AFB4-B511-4358-9A02-E8449029E89B}" presName="hierChild5" presStyleCnt="0"/>
      <dgm:spPr/>
    </dgm:pt>
    <dgm:pt modelId="{6CEA1B04-FF99-48B3-9ED8-36CA9DBEAEFE}" type="pres">
      <dgm:prSet presAssocID="{ED420733-95C8-4BD2-AD1E-E7C30AD24115}" presName="Name37" presStyleLbl="parChTrans1D2" presStyleIdx="1" presStyleCnt="3"/>
      <dgm:spPr/>
    </dgm:pt>
    <dgm:pt modelId="{D3D6CFAE-C853-4DCB-9DD7-344791C6CB04}" type="pres">
      <dgm:prSet presAssocID="{0450C597-FBC9-4F8F-A14F-2B2A7D74FDFB}" presName="hierRoot2" presStyleCnt="0">
        <dgm:presLayoutVars>
          <dgm:hierBranch val="init"/>
        </dgm:presLayoutVars>
      </dgm:prSet>
      <dgm:spPr/>
    </dgm:pt>
    <dgm:pt modelId="{1A00D824-614C-43D7-A5E6-DB2CE36AE6A7}" type="pres">
      <dgm:prSet presAssocID="{0450C597-FBC9-4F8F-A14F-2B2A7D74FDFB}" presName="rootComposite" presStyleCnt="0"/>
      <dgm:spPr/>
    </dgm:pt>
    <dgm:pt modelId="{412FA772-54D2-4455-A84D-B22A2B09389A}" type="pres">
      <dgm:prSet presAssocID="{0450C597-FBC9-4F8F-A14F-2B2A7D74FDFB}" presName="rootText" presStyleLbl="node2" presStyleIdx="1" presStyleCnt="3" custScaleY="67030">
        <dgm:presLayoutVars>
          <dgm:chPref val="3"/>
        </dgm:presLayoutVars>
      </dgm:prSet>
      <dgm:spPr/>
    </dgm:pt>
    <dgm:pt modelId="{82351B80-2C0F-4B3F-8E0B-5D98D6E79746}" type="pres">
      <dgm:prSet presAssocID="{0450C597-FBC9-4F8F-A14F-2B2A7D74FDFB}" presName="rootConnector" presStyleLbl="node2" presStyleIdx="1" presStyleCnt="3"/>
      <dgm:spPr/>
    </dgm:pt>
    <dgm:pt modelId="{F2C0DB0A-951B-40CA-A5CE-7286C3BEB34C}" type="pres">
      <dgm:prSet presAssocID="{0450C597-FBC9-4F8F-A14F-2B2A7D74FDFB}" presName="hierChild4" presStyleCnt="0"/>
      <dgm:spPr/>
    </dgm:pt>
    <dgm:pt modelId="{BA652B8B-F57B-4EE9-B971-E92A55A2576B}" type="pres">
      <dgm:prSet presAssocID="{0450C597-FBC9-4F8F-A14F-2B2A7D74FDFB}" presName="hierChild5" presStyleCnt="0"/>
      <dgm:spPr/>
    </dgm:pt>
    <dgm:pt modelId="{2BB7DFBD-4C55-49C7-9B0B-15B8574DE11C}" type="pres">
      <dgm:prSet presAssocID="{8D396EEC-C069-4F22-8A40-2F73C461F2A3}" presName="Name37" presStyleLbl="parChTrans1D2" presStyleIdx="2" presStyleCnt="3"/>
      <dgm:spPr/>
    </dgm:pt>
    <dgm:pt modelId="{A61859B1-7C17-44AB-83AD-B3B8F1941F43}" type="pres">
      <dgm:prSet presAssocID="{3BE07577-D423-4E8D-BB1D-DD3CFB3904E1}" presName="hierRoot2" presStyleCnt="0">
        <dgm:presLayoutVars>
          <dgm:hierBranch val="init"/>
        </dgm:presLayoutVars>
      </dgm:prSet>
      <dgm:spPr/>
    </dgm:pt>
    <dgm:pt modelId="{2DA68252-13BF-403E-BCF9-45535406E86C}" type="pres">
      <dgm:prSet presAssocID="{3BE07577-D423-4E8D-BB1D-DD3CFB3904E1}" presName="rootComposite" presStyleCnt="0"/>
      <dgm:spPr/>
    </dgm:pt>
    <dgm:pt modelId="{E229A60A-2089-4251-8FE3-E14D0F2325F1}" type="pres">
      <dgm:prSet presAssocID="{3BE07577-D423-4E8D-BB1D-DD3CFB3904E1}" presName="rootText" presStyleLbl="node2" presStyleIdx="2" presStyleCnt="3" custScaleY="67030">
        <dgm:presLayoutVars>
          <dgm:chPref val="3"/>
        </dgm:presLayoutVars>
      </dgm:prSet>
      <dgm:spPr/>
    </dgm:pt>
    <dgm:pt modelId="{ED3FD6D8-C32E-4CC3-A4AA-641E020C41C5}" type="pres">
      <dgm:prSet presAssocID="{3BE07577-D423-4E8D-BB1D-DD3CFB3904E1}" presName="rootConnector" presStyleLbl="node2" presStyleIdx="2" presStyleCnt="3"/>
      <dgm:spPr/>
    </dgm:pt>
    <dgm:pt modelId="{9DE8AB0D-5037-42C7-AB98-367523854207}" type="pres">
      <dgm:prSet presAssocID="{3BE07577-D423-4E8D-BB1D-DD3CFB3904E1}" presName="hierChild4" presStyleCnt="0"/>
      <dgm:spPr/>
    </dgm:pt>
    <dgm:pt modelId="{2501C263-CCF6-4B5B-A659-240CA69549DF}" type="pres">
      <dgm:prSet presAssocID="{3BE07577-D423-4E8D-BB1D-DD3CFB3904E1}" presName="hierChild5" presStyleCnt="0"/>
      <dgm:spPr/>
    </dgm:pt>
    <dgm:pt modelId="{4ECF2736-3F52-4D5C-AEDD-030AF77BE8C5}" type="pres">
      <dgm:prSet presAssocID="{B7DD1827-E7D1-43CF-82BB-C1DE262ED816}" presName="hierChild3" presStyleCnt="0"/>
      <dgm:spPr/>
    </dgm:pt>
  </dgm:ptLst>
  <dgm:cxnLst>
    <dgm:cxn modelId="{CCFA7E0F-C9C0-4F27-A21A-F94CBFF27BF3}" srcId="{A0258D13-5773-4F50-9413-1F537DB942FF}" destId="{B7DD1827-E7D1-43CF-82BB-C1DE262ED816}" srcOrd="0" destOrd="0" parTransId="{DB13ECFC-9008-49CA-BF53-FC500537D4B6}" sibTransId="{29BEC70C-60EE-43FD-9AB2-005E1ADD711F}"/>
    <dgm:cxn modelId="{A2619E1D-E391-45E2-AC9B-134571A2E9E6}" type="presOf" srcId="{B7DD1827-E7D1-43CF-82BB-C1DE262ED816}" destId="{532F0376-9E0A-4E6F-8C27-B4B6626AD2C2}" srcOrd="1" destOrd="0" presId="urn:microsoft.com/office/officeart/2005/8/layout/orgChart1"/>
    <dgm:cxn modelId="{0CB36262-052E-4C03-BE55-343E93BB34F0}" srcId="{B7DD1827-E7D1-43CF-82BB-C1DE262ED816}" destId="{3BE07577-D423-4E8D-BB1D-DD3CFB3904E1}" srcOrd="2" destOrd="0" parTransId="{8D396EEC-C069-4F22-8A40-2F73C461F2A3}" sibTransId="{A617945B-83AC-47CF-BD4F-3D13DAD88F6A}"/>
    <dgm:cxn modelId="{E82D426D-72E4-44E4-9E16-608F0EFE851D}" type="presOf" srcId="{0FE9AFB4-B511-4358-9A02-E8449029E89B}" destId="{6A8D96F8-B29B-4FAB-91D5-8A4E3BE05D3D}" srcOrd="0" destOrd="0" presId="urn:microsoft.com/office/officeart/2005/8/layout/orgChart1"/>
    <dgm:cxn modelId="{A2521554-0057-4394-B174-A168B1FDB4FF}" type="presOf" srcId="{B7DD1827-E7D1-43CF-82BB-C1DE262ED816}" destId="{2FB0FBFE-11E3-4830-9CD0-9EDCBA43C6B3}" srcOrd="0" destOrd="0" presId="urn:microsoft.com/office/officeart/2005/8/layout/orgChart1"/>
    <dgm:cxn modelId="{DADA5355-E7BE-4FBD-B128-A30787208A85}" srcId="{B7DD1827-E7D1-43CF-82BB-C1DE262ED816}" destId="{0FE9AFB4-B511-4358-9A02-E8449029E89B}" srcOrd="0" destOrd="0" parTransId="{81DB5C1E-4A59-4E57-B1D4-C6F8FA6D195C}" sibTransId="{7EFF6A0A-5544-40EA-8F3A-18A50F7599CF}"/>
    <dgm:cxn modelId="{97320393-CA9E-4DB7-B2B5-F9019020DEDB}" type="presOf" srcId="{3BE07577-D423-4E8D-BB1D-DD3CFB3904E1}" destId="{ED3FD6D8-C32E-4CC3-A4AA-641E020C41C5}" srcOrd="1" destOrd="0" presId="urn:microsoft.com/office/officeart/2005/8/layout/orgChart1"/>
    <dgm:cxn modelId="{B7875EAA-710A-450E-8E06-5D6AC37C9279}" srcId="{B7DD1827-E7D1-43CF-82BB-C1DE262ED816}" destId="{0450C597-FBC9-4F8F-A14F-2B2A7D74FDFB}" srcOrd="1" destOrd="0" parTransId="{ED420733-95C8-4BD2-AD1E-E7C30AD24115}" sibTransId="{44BFC44C-FA99-4567-9A36-ED59C92D91B6}"/>
    <dgm:cxn modelId="{156C89AD-7A4D-41E7-8B8E-95AF242F2A42}" type="presOf" srcId="{A0258D13-5773-4F50-9413-1F537DB942FF}" destId="{B49799E0-137E-458A-A0DB-BBD7B1150D94}" srcOrd="0" destOrd="0" presId="urn:microsoft.com/office/officeart/2005/8/layout/orgChart1"/>
    <dgm:cxn modelId="{F6FD14AE-5BF3-4148-8E96-1E82626E51F2}" type="presOf" srcId="{ED420733-95C8-4BD2-AD1E-E7C30AD24115}" destId="{6CEA1B04-FF99-48B3-9ED8-36CA9DBEAEFE}" srcOrd="0" destOrd="0" presId="urn:microsoft.com/office/officeart/2005/8/layout/orgChart1"/>
    <dgm:cxn modelId="{9FD12ECC-89BC-480B-B030-7D6B878E727C}" type="presOf" srcId="{3BE07577-D423-4E8D-BB1D-DD3CFB3904E1}" destId="{E229A60A-2089-4251-8FE3-E14D0F2325F1}" srcOrd="0" destOrd="0" presId="urn:microsoft.com/office/officeart/2005/8/layout/orgChart1"/>
    <dgm:cxn modelId="{40EFD2D2-C93F-43E8-85E4-ED1172D55883}" type="presOf" srcId="{0450C597-FBC9-4F8F-A14F-2B2A7D74FDFB}" destId="{82351B80-2C0F-4B3F-8E0B-5D98D6E79746}" srcOrd="1" destOrd="0" presId="urn:microsoft.com/office/officeart/2005/8/layout/orgChart1"/>
    <dgm:cxn modelId="{073286E6-B798-426F-8E95-4F1BD3361535}" type="presOf" srcId="{0450C597-FBC9-4F8F-A14F-2B2A7D74FDFB}" destId="{412FA772-54D2-4455-A84D-B22A2B09389A}" srcOrd="0" destOrd="0" presId="urn:microsoft.com/office/officeart/2005/8/layout/orgChart1"/>
    <dgm:cxn modelId="{BFF083EE-0D9B-438C-9E87-D43D825EF574}" type="presOf" srcId="{8D396EEC-C069-4F22-8A40-2F73C461F2A3}" destId="{2BB7DFBD-4C55-49C7-9B0B-15B8574DE11C}" srcOrd="0" destOrd="0" presId="urn:microsoft.com/office/officeart/2005/8/layout/orgChart1"/>
    <dgm:cxn modelId="{B68FD7EE-6AF7-4F7D-AC06-157B5211E757}" type="presOf" srcId="{0FE9AFB4-B511-4358-9A02-E8449029E89B}" destId="{87138C66-4A7A-4054-8A65-487336FBD52C}" srcOrd="1" destOrd="0" presId="urn:microsoft.com/office/officeart/2005/8/layout/orgChart1"/>
    <dgm:cxn modelId="{E0E837F5-F598-4A67-9C53-8FFA90247D8C}" type="presOf" srcId="{81DB5C1E-4A59-4E57-B1D4-C6F8FA6D195C}" destId="{5E5214CA-E3DE-4DC8-B482-2406A9B7F896}" srcOrd="0" destOrd="0" presId="urn:microsoft.com/office/officeart/2005/8/layout/orgChart1"/>
    <dgm:cxn modelId="{ED8B5358-63D9-4FF7-981D-428A6B22497C}" type="presParOf" srcId="{B49799E0-137E-458A-A0DB-BBD7B1150D94}" destId="{0D461E06-2BDD-4F70-AC95-FDB98D51D9B4}" srcOrd="0" destOrd="0" presId="urn:microsoft.com/office/officeart/2005/8/layout/orgChart1"/>
    <dgm:cxn modelId="{4FA9AE08-AFB5-4E1A-B272-057693A7BBE3}" type="presParOf" srcId="{0D461E06-2BDD-4F70-AC95-FDB98D51D9B4}" destId="{D29F3DCE-AFFB-43F7-A2C3-2F1739C53D94}" srcOrd="0" destOrd="0" presId="urn:microsoft.com/office/officeart/2005/8/layout/orgChart1"/>
    <dgm:cxn modelId="{79241FF9-F3C8-468B-AF22-421374782659}" type="presParOf" srcId="{D29F3DCE-AFFB-43F7-A2C3-2F1739C53D94}" destId="{2FB0FBFE-11E3-4830-9CD0-9EDCBA43C6B3}" srcOrd="0" destOrd="0" presId="urn:microsoft.com/office/officeart/2005/8/layout/orgChart1"/>
    <dgm:cxn modelId="{893B6215-FB05-4CC2-9ECD-30A0A6CC6795}" type="presParOf" srcId="{D29F3DCE-AFFB-43F7-A2C3-2F1739C53D94}" destId="{532F0376-9E0A-4E6F-8C27-B4B6626AD2C2}" srcOrd="1" destOrd="0" presId="urn:microsoft.com/office/officeart/2005/8/layout/orgChart1"/>
    <dgm:cxn modelId="{281B2635-B26A-4DFC-A10A-B01BFA9724DB}" type="presParOf" srcId="{0D461E06-2BDD-4F70-AC95-FDB98D51D9B4}" destId="{EA8D1210-F517-4175-85CA-B1AED8FDC7A7}" srcOrd="1" destOrd="0" presId="urn:microsoft.com/office/officeart/2005/8/layout/orgChart1"/>
    <dgm:cxn modelId="{2951E732-7973-4C90-8BB5-411BB74ECACE}" type="presParOf" srcId="{EA8D1210-F517-4175-85CA-B1AED8FDC7A7}" destId="{5E5214CA-E3DE-4DC8-B482-2406A9B7F896}" srcOrd="0" destOrd="0" presId="urn:microsoft.com/office/officeart/2005/8/layout/orgChart1"/>
    <dgm:cxn modelId="{03B81D37-E3D9-4790-A11F-F340AD9F5865}" type="presParOf" srcId="{EA8D1210-F517-4175-85CA-B1AED8FDC7A7}" destId="{8D53AD36-3D4D-467E-A753-F243E31D3426}" srcOrd="1" destOrd="0" presId="urn:microsoft.com/office/officeart/2005/8/layout/orgChart1"/>
    <dgm:cxn modelId="{D871FCAF-7EAC-4120-8BE8-8CFA5E7C7FB3}" type="presParOf" srcId="{8D53AD36-3D4D-467E-A753-F243E31D3426}" destId="{FF3FF857-C21F-4B33-8880-A8A05B5DF19B}" srcOrd="0" destOrd="0" presId="urn:microsoft.com/office/officeart/2005/8/layout/orgChart1"/>
    <dgm:cxn modelId="{02489A58-B1D8-495A-96C3-28B6D036C58D}" type="presParOf" srcId="{FF3FF857-C21F-4B33-8880-A8A05B5DF19B}" destId="{6A8D96F8-B29B-4FAB-91D5-8A4E3BE05D3D}" srcOrd="0" destOrd="0" presId="urn:microsoft.com/office/officeart/2005/8/layout/orgChart1"/>
    <dgm:cxn modelId="{3959BF3F-7456-4257-9C29-0DD985500E48}" type="presParOf" srcId="{FF3FF857-C21F-4B33-8880-A8A05B5DF19B}" destId="{87138C66-4A7A-4054-8A65-487336FBD52C}" srcOrd="1" destOrd="0" presId="urn:microsoft.com/office/officeart/2005/8/layout/orgChart1"/>
    <dgm:cxn modelId="{62B5FCFC-6330-4EF2-8517-68F6E2DA06C3}" type="presParOf" srcId="{8D53AD36-3D4D-467E-A753-F243E31D3426}" destId="{85646A8A-68AF-41B9-8EE8-168A93F1B6A4}" srcOrd="1" destOrd="0" presId="urn:microsoft.com/office/officeart/2005/8/layout/orgChart1"/>
    <dgm:cxn modelId="{84CE47C6-5E91-46DF-9CE0-2B72113126A1}" type="presParOf" srcId="{8D53AD36-3D4D-467E-A753-F243E31D3426}" destId="{BE2E1C09-DF15-4F76-95D7-CE5101F68624}" srcOrd="2" destOrd="0" presId="urn:microsoft.com/office/officeart/2005/8/layout/orgChart1"/>
    <dgm:cxn modelId="{C824D486-C638-457C-846B-167B7A219B3C}" type="presParOf" srcId="{EA8D1210-F517-4175-85CA-B1AED8FDC7A7}" destId="{6CEA1B04-FF99-48B3-9ED8-36CA9DBEAEFE}" srcOrd="2" destOrd="0" presId="urn:microsoft.com/office/officeart/2005/8/layout/orgChart1"/>
    <dgm:cxn modelId="{A93BCF86-751A-4493-B1C2-0C7E8BE82ACD}" type="presParOf" srcId="{EA8D1210-F517-4175-85CA-B1AED8FDC7A7}" destId="{D3D6CFAE-C853-4DCB-9DD7-344791C6CB04}" srcOrd="3" destOrd="0" presId="urn:microsoft.com/office/officeart/2005/8/layout/orgChart1"/>
    <dgm:cxn modelId="{9D7D0F05-DFF0-4601-AD21-DC2AA99C85D3}" type="presParOf" srcId="{D3D6CFAE-C853-4DCB-9DD7-344791C6CB04}" destId="{1A00D824-614C-43D7-A5E6-DB2CE36AE6A7}" srcOrd="0" destOrd="0" presId="urn:microsoft.com/office/officeart/2005/8/layout/orgChart1"/>
    <dgm:cxn modelId="{05DC8977-734C-4A78-B0BF-1A84D0CF6F7F}" type="presParOf" srcId="{1A00D824-614C-43D7-A5E6-DB2CE36AE6A7}" destId="{412FA772-54D2-4455-A84D-B22A2B09389A}" srcOrd="0" destOrd="0" presId="urn:microsoft.com/office/officeart/2005/8/layout/orgChart1"/>
    <dgm:cxn modelId="{F156EEEC-7E41-488F-9996-79FE1AEC000C}" type="presParOf" srcId="{1A00D824-614C-43D7-A5E6-DB2CE36AE6A7}" destId="{82351B80-2C0F-4B3F-8E0B-5D98D6E79746}" srcOrd="1" destOrd="0" presId="urn:microsoft.com/office/officeart/2005/8/layout/orgChart1"/>
    <dgm:cxn modelId="{4DCB7DCB-8AC3-44B1-9B83-5F6AFE645C24}" type="presParOf" srcId="{D3D6CFAE-C853-4DCB-9DD7-344791C6CB04}" destId="{F2C0DB0A-951B-40CA-A5CE-7286C3BEB34C}" srcOrd="1" destOrd="0" presId="urn:microsoft.com/office/officeart/2005/8/layout/orgChart1"/>
    <dgm:cxn modelId="{41D106D9-E1ED-449A-8FBB-4EC5DDAD357C}" type="presParOf" srcId="{D3D6CFAE-C853-4DCB-9DD7-344791C6CB04}" destId="{BA652B8B-F57B-4EE9-B971-E92A55A2576B}" srcOrd="2" destOrd="0" presId="urn:microsoft.com/office/officeart/2005/8/layout/orgChart1"/>
    <dgm:cxn modelId="{6B0812F4-426D-4B45-9460-B232EC3856AD}" type="presParOf" srcId="{EA8D1210-F517-4175-85CA-B1AED8FDC7A7}" destId="{2BB7DFBD-4C55-49C7-9B0B-15B8574DE11C}" srcOrd="4" destOrd="0" presId="urn:microsoft.com/office/officeart/2005/8/layout/orgChart1"/>
    <dgm:cxn modelId="{5C431C3E-58C1-44C3-A99F-3637E882259F}" type="presParOf" srcId="{EA8D1210-F517-4175-85CA-B1AED8FDC7A7}" destId="{A61859B1-7C17-44AB-83AD-B3B8F1941F43}" srcOrd="5" destOrd="0" presId="urn:microsoft.com/office/officeart/2005/8/layout/orgChart1"/>
    <dgm:cxn modelId="{D557BAE6-3137-44FF-BD77-139B73DEAD1F}" type="presParOf" srcId="{A61859B1-7C17-44AB-83AD-B3B8F1941F43}" destId="{2DA68252-13BF-403E-BCF9-45535406E86C}" srcOrd="0" destOrd="0" presId="urn:microsoft.com/office/officeart/2005/8/layout/orgChart1"/>
    <dgm:cxn modelId="{9998C449-097C-4297-A00B-D57B41764CB5}" type="presParOf" srcId="{2DA68252-13BF-403E-BCF9-45535406E86C}" destId="{E229A60A-2089-4251-8FE3-E14D0F2325F1}" srcOrd="0" destOrd="0" presId="urn:microsoft.com/office/officeart/2005/8/layout/orgChart1"/>
    <dgm:cxn modelId="{6286DCB4-4BA4-4964-859D-C06B06580184}" type="presParOf" srcId="{2DA68252-13BF-403E-BCF9-45535406E86C}" destId="{ED3FD6D8-C32E-4CC3-A4AA-641E020C41C5}" srcOrd="1" destOrd="0" presId="urn:microsoft.com/office/officeart/2005/8/layout/orgChart1"/>
    <dgm:cxn modelId="{45E294B7-B469-4FF6-AA8A-7006E5795690}" type="presParOf" srcId="{A61859B1-7C17-44AB-83AD-B3B8F1941F43}" destId="{9DE8AB0D-5037-42C7-AB98-367523854207}" srcOrd="1" destOrd="0" presId="urn:microsoft.com/office/officeart/2005/8/layout/orgChart1"/>
    <dgm:cxn modelId="{C8BA0270-A219-4E7C-8D95-7A38D63F8319}" type="presParOf" srcId="{A61859B1-7C17-44AB-83AD-B3B8F1941F43}" destId="{2501C263-CCF6-4B5B-A659-240CA69549DF}" srcOrd="2" destOrd="0" presId="urn:microsoft.com/office/officeart/2005/8/layout/orgChart1"/>
    <dgm:cxn modelId="{D8A888F5-1F20-400E-8F6C-8E9448470E46}" type="presParOf" srcId="{0D461E06-2BDD-4F70-AC95-FDB98D51D9B4}" destId="{4ECF2736-3F52-4D5C-AEDD-030AF77BE8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8C937F-9739-4AE0-B362-F0A655A8D0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F6D4C-CDF7-4819-A2BD-016C0CAC3F2E}">
      <dgm:prSet phldrT="[Текст]" custT="1"/>
      <dgm:spPr/>
      <dgm:t>
        <a:bodyPr/>
        <a:lstStyle/>
        <a:p>
          <a:r>
            <a:rPr lang="ru-RU" sz="1600" dirty="0"/>
            <a:t>Уважение человеческого достоинства всех без </a:t>
          </a:r>
          <a:r>
            <a:rPr lang="ru-RU" sz="1600"/>
            <a:t>исключений людей. </a:t>
          </a:r>
          <a:endParaRPr lang="ru-RU" sz="1600" dirty="0"/>
        </a:p>
      </dgm:t>
    </dgm:pt>
    <dgm:pt modelId="{E3F337A5-0CD1-428B-A7B0-CF1D504518B4}" type="parTrans" cxnId="{F377488A-A734-429E-8F53-B432A5C10FDC}">
      <dgm:prSet/>
      <dgm:spPr/>
      <dgm:t>
        <a:bodyPr/>
        <a:lstStyle/>
        <a:p>
          <a:endParaRPr lang="ru-RU"/>
        </a:p>
      </dgm:t>
    </dgm:pt>
    <dgm:pt modelId="{7B7426C7-FBD1-48E4-A50C-57DD6060B387}" type="sibTrans" cxnId="{F377488A-A734-429E-8F53-B432A5C10FDC}">
      <dgm:prSet/>
      <dgm:spPr/>
      <dgm:t>
        <a:bodyPr/>
        <a:lstStyle/>
        <a:p>
          <a:endParaRPr lang="ru-RU"/>
        </a:p>
      </dgm:t>
    </dgm:pt>
    <dgm:pt modelId="{E9D94ED7-3490-4F0D-AF31-B8A0BCB560B1}">
      <dgm:prSet custT="1"/>
      <dgm:spPr/>
      <dgm:t>
        <a:bodyPr/>
        <a:lstStyle/>
        <a:p>
          <a:r>
            <a:rPr lang="ru-RU" sz="1600"/>
            <a:t>Уважение различий. </a:t>
          </a:r>
          <a:endParaRPr lang="ru-RU" sz="1600" dirty="0"/>
        </a:p>
      </dgm:t>
    </dgm:pt>
    <dgm:pt modelId="{D99B00DA-EFA9-415C-8AA3-E52118006DF6}" type="parTrans" cxnId="{6E70903C-F5A0-408F-9E67-938D34A2DE40}">
      <dgm:prSet/>
      <dgm:spPr/>
      <dgm:t>
        <a:bodyPr/>
        <a:lstStyle/>
        <a:p>
          <a:endParaRPr lang="ru-RU"/>
        </a:p>
      </dgm:t>
    </dgm:pt>
    <dgm:pt modelId="{F1163006-CA56-45C5-9386-3AF698449C6A}" type="sibTrans" cxnId="{6E70903C-F5A0-408F-9E67-938D34A2DE40}">
      <dgm:prSet/>
      <dgm:spPr/>
      <dgm:t>
        <a:bodyPr/>
        <a:lstStyle/>
        <a:p>
          <a:endParaRPr lang="ru-RU"/>
        </a:p>
      </dgm:t>
    </dgm:pt>
    <dgm:pt modelId="{ACAA9C62-3192-4025-A4D6-ED2038ACC1CB}">
      <dgm:prSet custT="1"/>
      <dgm:spPr/>
      <dgm:t>
        <a:bodyPr/>
        <a:lstStyle/>
        <a:p>
          <a:r>
            <a:rPr lang="ru-RU" sz="1600" dirty="0"/>
            <a:t>Понимание </a:t>
          </a:r>
          <a:r>
            <a:rPr lang="ru-RU" sz="1600"/>
            <a:t>индивидуальной неповторимости. </a:t>
          </a:r>
          <a:endParaRPr lang="ru-RU" sz="1600" dirty="0"/>
        </a:p>
      </dgm:t>
    </dgm:pt>
    <dgm:pt modelId="{2C174DB6-6693-450D-9EA3-2896D5CC5BB5}" type="parTrans" cxnId="{19C62BF5-1819-4622-A083-12B607C7E024}">
      <dgm:prSet/>
      <dgm:spPr/>
      <dgm:t>
        <a:bodyPr/>
        <a:lstStyle/>
        <a:p>
          <a:endParaRPr lang="ru-RU"/>
        </a:p>
      </dgm:t>
    </dgm:pt>
    <dgm:pt modelId="{8617F357-EB8C-4FA1-8C40-89228DA078BD}" type="sibTrans" cxnId="{19C62BF5-1819-4622-A083-12B607C7E024}">
      <dgm:prSet/>
      <dgm:spPr/>
      <dgm:t>
        <a:bodyPr/>
        <a:lstStyle/>
        <a:p>
          <a:endParaRPr lang="ru-RU"/>
        </a:p>
      </dgm:t>
    </dgm:pt>
    <dgm:pt modelId="{05EC5E04-95F1-47D2-81D8-BD9F1F660CFC}">
      <dgm:prSet custT="1"/>
      <dgm:spPr/>
      <dgm:t>
        <a:bodyPr/>
        <a:lstStyle/>
        <a:p>
          <a:r>
            <a:rPr lang="ru-RU" sz="1600" dirty="0" err="1"/>
            <a:t>Взаимодополняемость</a:t>
          </a:r>
          <a:r>
            <a:rPr lang="ru-RU" sz="1600" dirty="0"/>
            <a:t> как основная черта различий. </a:t>
          </a:r>
        </a:p>
      </dgm:t>
    </dgm:pt>
    <dgm:pt modelId="{7EF77ED5-AFDE-4703-8D20-710EEDF4CF48}" type="parTrans" cxnId="{50BAC7B4-E242-4E84-A687-3570A5D5B67E}">
      <dgm:prSet/>
      <dgm:spPr/>
      <dgm:t>
        <a:bodyPr/>
        <a:lstStyle/>
        <a:p>
          <a:endParaRPr lang="ru-RU"/>
        </a:p>
      </dgm:t>
    </dgm:pt>
    <dgm:pt modelId="{39604752-F175-4CCD-9F5E-04B14AA5D193}" type="sibTrans" cxnId="{50BAC7B4-E242-4E84-A687-3570A5D5B67E}">
      <dgm:prSet/>
      <dgm:spPr/>
      <dgm:t>
        <a:bodyPr/>
        <a:lstStyle/>
        <a:p>
          <a:endParaRPr lang="ru-RU"/>
        </a:p>
      </dgm:t>
    </dgm:pt>
    <dgm:pt modelId="{8BF64ABA-7940-4A2C-86D1-1AAC7BE2D20B}">
      <dgm:prSet custT="1"/>
      <dgm:spPr/>
      <dgm:t>
        <a:bodyPr/>
        <a:lstStyle/>
        <a:p>
          <a:r>
            <a:rPr lang="ru-RU" sz="1600" dirty="0"/>
            <a:t>Взаимозависимость как основа совместных действий.</a:t>
          </a:r>
        </a:p>
      </dgm:t>
    </dgm:pt>
    <dgm:pt modelId="{8BB2ECEE-CFEE-4A5A-A1DC-F3BDB013F34D}" type="parTrans" cxnId="{995170B7-BCF4-4748-89E1-DAE3F1A09759}">
      <dgm:prSet/>
      <dgm:spPr/>
      <dgm:t>
        <a:bodyPr/>
        <a:lstStyle/>
        <a:p>
          <a:endParaRPr lang="ru-RU"/>
        </a:p>
      </dgm:t>
    </dgm:pt>
    <dgm:pt modelId="{B615E827-931E-4960-91BA-D15365EE8835}" type="sibTrans" cxnId="{995170B7-BCF4-4748-89E1-DAE3F1A09759}">
      <dgm:prSet/>
      <dgm:spPr/>
      <dgm:t>
        <a:bodyPr/>
        <a:lstStyle/>
        <a:p>
          <a:endParaRPr lang="ru-RU"/>
        </a:p>
      </dgm:t>
    </dgm:pt>
    <dgm:pt modelId="{E577DCD5-9828-4AC3-B676-E9C8DFA8FB8F}">
      <dgm:prSet custT="1"/>
      <dgm:spPr/>
      <dgm:t>
        <a:bodyPr/>
        <a:lstStyle/>
        <a:p>
          <a:r>
            <a:rPr lang="ru-RU" sz="1600" dirty="0"/>
            <a:t>Культура мира. </a:t>
          </a:r>
        </a:p>
      </dgm:t>
    </dgm:pt>
    <dgm:pt modelId="{AD997F21-2478-4F35-B98E-4A83C0C705B3}" type="parTrans" cxnId="{0484F05F-3425-4517-8B2E-194A8A11842A}">
      <dgm:prSet/>
      <dgm:spPr/>
      <dgm:t>
        <a:bodyPr/>
        <a:lstStyle/>
        <a:p>
          <a:endParaRPr lang="ru-RU"/>
        </a:p>
      </dgm:t>
    </dgm:pt>
    <dgm:pt modelId="{CD83E807-E24F-413A-98BC-94C95783C36B}" type="sibTrans" cxnId="{0484F05F-3425-4517-8B2E-194A8A11842A}">
      <dgm:prSet/>
      <dgm:spPr/>
      <dgm:t>
        <a:bodyPr/>
        <a:lstStyle/>
        <a:p>
          <a:endParaRPr lang="ru-RU"/>
        </a:p>
      </dgm:t>
    </dgm:pt>
    <dgm:pt modelId="{62B426DA-3194-4A2D-8071-4388BE08CFBB}">
      <dgm:prSet custT="1"/>
      <dgm:spPr/>
      <dgm:t>
        <a:bodyPr/>
        <a:lstStyle/>
        <a:p>
          <a:r>
            <a:rPr lang="ru-RU" sz="1600" dirty="0"/>
            <a:t>Сохранение памяти. </a:t>
          </a:r>
        </a:p>
      </dgm:t>
    </dgm:pt>
    <dgm:pt modelId="{5BAA4E6C-05BB-4CCE-9085-BF695F926ADB}" type="parTrans" cxnId="{50D3C46E-0AC8-4542-9952-2DB8F663E4F7}">
      <dgm:prSet/>
      <dgm:spPr/>
      <dgm:t>
        <a:bodyPr/>
        <a:lstStyle/>
        <a:p>
          <a:endParaRPr lang="ru-RU"/>
        </a:p>
      </dgm:t>
    </dgm:pt>
    <dgm:pt modelId="{C1567B1E-E575-4B3C-B207-830FBD49D387}" type="sibTrans" cxnId="{50D3C46E-0AC8-4542-9952-2DB8F663E4F7}">
      <dgm:prSet/>
      <dgm:spPr/>
      <dgm:t>
        <a:bodyPr/>
        <a:lstStyle/>
        <a:p>
          <a:endParaRPr lang="ru-RU"/>
        </a:p>
      </dgm:t>
    </dgm:pt>
    <dgm:pt modelId="{CEDEC3C9-47E9-45D7-AE91-62215F520B8A}" type="pres">
      <dgm:prSet presAssocID="{0A8C937F-9739-4AE0-B362-F0A655A8D06A}" presName="linear" presStyleCnt="0">
        <dgm:presLayoutVars>
          <dgm:dir/>
          <dgm:animLvl val="lvl"/>
          <dgm:resizeHandles val="exact"/>
        </dgm:presLayoutVars>
      </dgm:prSet>
      <dgm:spPr/>
    </dgm:pt>
    <dgm:pt modelId="{F7928306-2CA8-4464-8D17-B1E54D2C1E84}" type="pres">
      <dgm:prSet presAssocID="{8B2F6D4C-CDF7-4819-A2BD-016C0CAC3F2E}" presName="parentLin" presStyleCnt="0"/>
      <dgm:spPr/>
    </dgm:pt>
    <dgm:pt modelId="{7652FE8D-3BB6-432D-9130-7EE327BDD57B}" type="pres">
      <dgm:prSet presAssocID="{8B2F6D4C-CDF7-4819-A2BD-016C0CAC3F2E}" presName="parentLeftMargin" presStyleLbl="node1" presStyleIdx="0" presStyleCnt="7"/>
      <dgm:spPr/>
    </dgm:pt>
    <dgm:pt modelId="{6A04FDCA-0F0E-43EF-9BF1-BB92BD566389}" type="pres">
      <dgm:prSet presAssocID="{8B2F6D4C-CDF7-4819-A2BD-016C0CAC3F2E}" presName="parentText" presStyleLbl="node1" presStyleIdx="0" presStyleCnt="7" custScaleX="119937">
        <dgm:presLayoutVars>
          <dgm:chMax val="0"/>
          <dgm:bulletEnabled val="1"/>
        </dgm:presLayoutVars>
      </dgm:prSet>
      <dgm:spPr/>
    </dgm:pt>
    <dgm:pt modelId="{6AA20374-5605-491A-80F2-893A5F2536D4}" type="pres">
      <dgm:prSet presAssocID="{8B2F6D4C-CDF7-4819-A2BD-016C0CAC3F2E}" presName="negativeSpace" presStyleCnt="0"/>
      <dgm:spPr/>
    </dgm:pt>
    <dgm:pt modelId="{41ADC321-F661-45D5-A863-C46241D9CFD6}" type="pres">
      <dgm:prSet presAssocID="{8B2F6D4C-CDF7-4819-A2BD-016C0CAC3F2E}" presName="childText" presStyleLbl="conFgAcc1" presStyleIdx="0" presStyleCnt="7">
        <dgm:presLayoutVars>
          <dgm:bulletEnabled val="1"/>
        </dgm:presLayoutVars>
      </dgm:prSet>
      <dgm:spPr/>
    </dgm:pt>
    <dgm:pt modelId="{030427F4-ED90-47CB-8D26-B3E61442F92C}" type="pres">
      <dgm:prSet presAssocID="{7B7426C7-FBD1-48E4-A50C-57DD6060B387}" presName="spaceBetweenRectangles" presStyleCnt="0"/>
      <dgm:spPr/>
    </dgm:pt>
    <dgm:pt modelId="{E881120A-AAA2-4A99-8E0F-3DD5F2A5F6D9}" type="pres">
      <dgm:prSet presAssocID="{E9D94ED7-3490-4F0D-AF31-B8A0BCB560B1}" presName="parentLin" presStyleCnt="0"/>
      <dgm:spPr/>
    </dgm:pt>
    <dgm:pt modelId="{5F39B9A4-E32E-42DF-BA81-FC0A766CD83B}" type="pres">
      <dgm:prSet presAssocID="{E9D94ED7-3490-4F0D-AF31-B8A0BCB560B1}" presName="parentLeftMargin" presStyleLbl="node1" presStyleIdx="0" presStyleCnt="7"/>
      <dgm:spPr/>
    </dgm:pt>
    <dgm:pt modelId="{F747C9EB-DE49-45A2-8A01-1E2C6478F469}" type="pres">
      <dgm:prSet presAssocID="{E9D94ED7-3490-4F0D-AF31-B8A0BCB560B1}" presName="parentText" presStyleLbl="node1" presStyleIdx="1" presStyleCnt="7" custScaleX="119937">
        <dgm:presLayoutVars>
          <dgm:chMax val="0"/>
          <dgm:bulletEnabled val="1"/>
        </dgm:presLayoutVars>
      </dgm:prSet>
      <dgm:spPr/>
    </dgm:pt>
    <dgm:pt modelId="{43A735D7-A294-4308-9807-F1B58B4712E5}" type="pres">
      <dgm:prSet presAssocID="{E9D94ED7-3490-4F0D-AF31-B8A0BCB560B1}" presName="negativeSpace" presStyleCnt="0"/>
      <dgm:spPr/>
    </dgm:pt>
    <dgm:pt modelId="{31A24313-D88C-497E-867E-146E888982BA}" type="pres">
      <dgm:prSet presAssocID="{E9D94ED7-3490-4F0D-AF31-B8A0BCB560B1}" presName="childText" presStyleLbl="conFgAcc1" presStyleIdx="1" presStyleCnt="7">
        <dgm:presLayoutVars>
          <dgm:bulletEnabled val="1"/>
        </dgm:presLayoutVars>
      </dgm:prSet>
      <dgm:spPr/>
    </dgm:pt>
    <dgm:pt modelId="{6D98145D-DFED-4D89-AD61-EBD008F07971}" type="pres">
      <dgm:prSet presAssocID="{F1163006-CA56-45C5-9386-3AF698449C6A}" presName="spaceBetweenRectangles" presStyleCnt="0"/>
      <dgm:spPr/>
    </dgm:pt>
    <dgm:pt modelId="{1560D688-0D2E-4948-AEBA-4D96046FBB49}" type="pres">
      <dgm:prSet presAssocID="{ACAA9C62-3192-4025-A4D6-ED2038ACC1CB}" presName="parentLin" presStyleCnt="0"/>
      <dgm:spPr/>
    </dgm:pt>
    <dgm:pt modelId="{45BED73F-301A-43EA-AF76-6DF30BA7021F}" type="pres">
      <dgm:prSet presAssocID="{ACAA9C62-3192-4025-A4D6-ED2038ACC1CB}" presName="parentLeftMargin" presStyleLbl="node1" presStyleIdx="1" presStyleCnt="7"/>
      <dgm:spPr/>
    </dgm:pt>
    <dgm:pt modelId="{53B263FB-2FC4-41B3-B9F9-F4BE3D666332}" type="pres">
      <dgm:prSet presAssocID="{ACAA9C62-3192-4025-A4D6-ED2038ACC1CB}" presName="parentText" presStyleLbl="node1" presStyleIdx="2" presStyleCnt="7" custScaleX="119937">
        <dgm:presLayoutVars>
          <dgm:chMax val="0"/>
          <dgm:bulletEnabled val="1"/>
        </dgm:presLayoutVars>
      </dgm:prSet>
      <dgm:spPr/>
    </dgm:pt>
    <dgm:pt modelId="{470CB743-7426-4569-8C2D-DA3E5791CC1D}" type="pres">
      <dgm:prSet presAssocID="{ACAA9C62-3192-4025-A4D6-ED2038ACC1CB}" presName="negativeSpace" presStyleCnt="0"/>
      <dgm:spPr/>
    </dgm:pt>
    <dgm:pt modelId="{CAF82ED8-12EF-4E0D-86FF-22ED15BEE1C2}" type="pres">
      <dgm:prSet presAssocID="{ACAA9C62-3192-4025-A4D6-ED2038ACC1CB}" presName="childText" presStyleLbl="conFgAcc1" presStyleIdx="2" presStyleCnt="7">
        <dgm:presLayoutVars>
          <dgm:bulletEnabled val="1"/>
        </dgm:presLayoutVars>
      </dgm:prSet>
      <dgm:spPr/>
    </dgm:pt>
    <dgm:pt modelId="{3D078351-E9D4-42EC-AC56-BB194AF974F4}" type="pres">
      <dgm:prSet presAssocID="{8617F357-EB8C-4FA1-8C40-89228DA078BD}" presName="spaceBetweenRectangles" presStyleCnt="0"/>
      <dgm:spPr/>
    </dgm:pt>
    <dgm:pt modelId="{D58CE74A-BC32-4A98-B4FD-2A5BEBA9597C}" type="pres">
      <dgm:prSet presAssocID="{05EC5E04-95F1-47D2-81D8-BD9F1F660CFC}" presName="parentLin" presStyleCnt="0"/>
      <dgm:spPr/>
    </dgm:pt>
    <dgm:pt modelId="{C83901D4-2685-4486-9077-00344EE18522}" type="pres">
      <dgm:prSet presAssocID="{05EC5E04-95F1-47D2-81D8-BD9F1F660CFC}" presName="parentLeftMargin" presStyleLbl="node1" presStyleIdx="2" presStyleCnt="7"/>
      <dgm:spPr/>
    </dgm:pt>
    <dgm:pt modelId="{797A97D0-7342-47B0-AF61-37510A45E3CE}" type="pres">
      <dgm:prSet presAssocID="{05EC5E04-95F1-47D2-81D8-BD9F1F660CFC}" presName="parentText" presStyleLbl="node1" presStyleIdx="3" presStyleCnt="7" custScaleX="119937">
        <dgm:presLayoutVars>
          <dgm:chMax val="0"/>
          <dgm:bulletEnabled val="1"/>
        </dgm:presLayoutVars>
      </dgm:prSet>
      <dgm:spPr/>
    </dgm:pt>
    <dgm:pt modelId="{DEFC4AA3-B6BB-4600-8A8D-5968BFA223B0}" type="pres">
      <dgm:prSet presAssocID="{05EC5E04-95F1-47D2-81D8-BD9F1F660CFC}" presName="negativeSpace" presStyleCnt="0"/>
      <dgm:spPr/>
    </dgm:pt>
    <dgm:pt modelId="{72CE598D-F231-42C0-8DB7-DD71106D521B}" type="pres">
      <dgm:prSet presAssocID="{05EC5E04-95F1-47D2-81D8-BD9F1F660CFC}" presName="childText" presStyleLbl="conFgAcc1" presStyleIdx="3" presStyleCnt="7">
        <dgm:presLayoutVars>
          <dgm:bulletEnabled val="1"/>
        </dgm:presLayoutVars>
      </dgm:prSet>
      <dgm:spPr/>
    </dgm:pt>
    <dgm:pt modelId="{E1303795-2E8C-400A-ADAB-5DF5C057FF09}" type="pres">
      <dgm:prSet presAssocID="{39604752-F175-4CCD-9F5E-04B14AA5D193}" presName="spaceBetweenRectangles" presStyleCnt="0"/>
      <dgm:spPr/>
    </dgm:pt>
    <dgm:pt modelId="{E4071D34-793E-4659-8355-C9224CC9B204}" type="pres">
      <dgm:prSet presAssocID="{8BF64ABA-7940-4A2C-86D1-1AAC7BE2D20B}" presName="parentLin" presStyleCnt="0"/>
      <dgm:spPr/>
    </dgm:pt>
    <dgm:pt modelId="{FDFF6491-6EB4-4E95-9FAF-2FB2D9586A28}" type="pres">
      <dgm:prSet presAssocID="{8BF64ABA-7940-4A2C-86D1-1AAC7BE2D20B}" presName="parentLeftMargin" presStyleLbl="node1" presStyleIdx="3" presStyleCnt="7"/>
      <dgm:spPr/>
    </dgm:pt>
    <dgm:pt modelId="{3AC9F989-7376-483D-89A1-BCB8384DDD5C}" type="pres">
      <dgm:prSet presAssocID="{8BF64ABA-7940-4A2C-86D1-1AAC7BE2D20B}" presName="parentText" presStyleLbl="node1" presStyleIdx="4" presStyleCnt="7" custScaleX="119937">
        <dgm:presLayoutVars>
          <dgm:chMax val="0"/>
          <dgm:bulletEnabled val="1"/>
        </dgm:presLayoutVars>
      </dgm:prSet>
      <dgm:spPr/>
    </dgm:pt>
    <dgm:pt modelId="{05B03F3C-895A-4A63-BEC5-E9C9F16C3FBB}" type="pres">
      <dgm:prSet presAssocID="{8BF64ABA-7940-4A2C-86D1-1AAC7BE2D20B}" presName="negativeSpace" presStyleCnt="0"/>
      <dgm:spPr/>
    </dgm:pt>
    <dgm:pt modelId="{B9F1896C-6E6C-4F49-A67C-0F89EB26DE92}" type="pres">
      <dgm:prSet presAssocID="{8BF64ABA-7940-4A2C-86D1-1AAC7BE2D20B}" presName="childText" presStyleLbl="conFgAcc1" presStyleIdx="4" presStyleCnt="7">
        <dgm:presLayoutVars>
          <dgm:bulletEnabled val="1"/>
        </dgm:presLayoutVars>
      </dgm:prSet>
      <dgm:spPr/>
    </dgm:pt>
    <dgm:pt modelId="{2A40617B-501D-4B60-89DA-B9E746DE67D8}" type="pres">
      <dgm:prSet presAssocID="{B615E827-931E-4960-91BA-D15365EE8835}" presName="spaceBetweenRectangles" presStyleCnt="0"/>
      <dgm:spPr/>
    </dgm:pt>
    <dgm:pt modelId="{DA842E20-3633-428E-8259-E2ED01B5CDF9}" type="pres">
      <dgm:prSet presAssocID="{E577DCD5-9828-4AC3-B676-E9C8DFA8FB8F}" presName="parentLin" presStyleCnt="0"/>
      <dgm:spPr/>
    </dgm:pt>
    <dgm:pt modelId="{4094B972-2825-4BEC-8336-EE3AFA06170F}" type="pres">
      <dgm:prSet presAssocID="{E577DCD5-9828-4AC3-B676-E9C8DFA8FB8F}" presName="parentLeftMargin" presStyleLbl="node1" presStyleIdx="4" presStyleCnt="7"/>
      <dgm:spPr/>
    </dgm:pt>
    <dgm:pt modelId="{A06608C4-4C20-4C78-BE07-31CEA3A4705A}" type="pres">
      <dgm:prSet presAssocID="{E577DCD5-9828-4AC3-B676-E9C8DFA8FB8F}" presName="parentText" presStyleLbl="node1" presStyleIdx="5" presStyleCnt="7" custScaleX="119937">
        <dgm:presLayoutVars>
          <dgm:chMax val="0"/>
          <dgm:bulletEnabled val="1"/>
        </dgm:presLayoutVars>
      </dgm:prSet>
      <dgm:spPr/>
    </dgm:pt>
    <dgm:pt modelId="{F64CA179-A9BA-4AA1-9EF7-C53CCCAA0591}" type="pres">
      <dgm:prSet presAssocID="{E577DCD5-9828-4AC3-B676-E9C8DFA8FB8F}" presName="negativeSpace" presStyleCnt="0"/>
      <dgm:spPr/>
    </dgm:pt>
    <dgm:pt modelId="{A07AD216-384E-43D2-B92F-3C1F6F32C7A9}" type="pres">
      <dgm:prSet presAssocID="{E577DCD5-9828-4AC3-B676-E9C8DFA8FB8F}" presName="childText" presStyleLbl="conFgAcc1" presStyleIdx="5" presStyleCnt="7">
        <dgm:presLayoutVars>
          <dgm:bulletEnabled val="1"/>
        </dgm:presLayoutVars>
      </dgm:prSet>
      <dgm:spPr/>
    </dgm:pt>
    <dgm:pt modelId="{7E144AD2-1B01-40CE-98FD-8F76265E9FD2}" type="pres">
      <dgm:prSet presAssocID="{CD83E807-E24F-413A-98BC-94C95783C36B}" presName="spaceBetweenRectangles" presStyleCnt="0"/>
      <dgm:spPr/>
    </dgm:pt>
    <dgm:pt modelId="{EA1573CD-5090-411B-8304-5F9B8828DAE9}" type="pres">
      <dgm:prSet presAssocID="{62B426DA-3194-4A2D-8071-4388BE08CFBB}" presName="parentLin" presStyleCnt="0"/>
      <dgm:spPr/>
    </dgm:pt>
    <dgm:pt modelId="{F9B4E1E7-3295-4FBE-A5D0-959F53EDC20D}" type="pres">
      <dgm:prSet presAssocID="{62B426DA-3194-4A2D-8071-4388BE08CFBB}" presName="parentLeftMargin" presStyleLbl="node1" presStyleIdx="5" presStyleCnt="7"/>
      <dgm:spPr/>
    </dgm:pt>
    <dgm:pt modelId="{923592BD-1BC5-43EB-B5A2-12AD46129E5B}" type="pres">
      <dgm:prSet presAssocID="{62B426DA-3194-4A2D-8071-4388BE08CFBB}" presName="parentText" presStyleLbl="node1" presStyleIdx="6" presStyleCnt="7" custScaleX="119937">
        <dgm:presLayoutVars>
          <dgm:chMax val="0"/>
          <dgm:bulletEnabled val="1"/>
        </dgm:presLayoutVars>
      </dgm:prSet>
      <dgm:spPr/>
    </dgm:pt>
    <dgm:pt modelId="{B6CA54F5-85CD-4613-9768-7F62587F3883}" type="pres">
      <dgm:prSet presAssocID="{62B426DA-3194-4A2D-8071-4388BE08CFBB}" presName="negativeSpace" presStyleCnt="0"/>
      <dgm:spPr/>
    </dgm:pt>
    <dgm:pt modelId="{7367CA46-C424-4938-9847-51E712514D4B}" type="pres">
      <dgm:prSet presAssocID="{62B426DA-3194-4A2D-8071-4388BE08CFBB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7FE070C-1A27-48E8-952D-BFDB3D84F550}" type="presOf" srcId="{E577DCD5-9828-4AC3-B676-E9C8DFA8FB8F}" destId="{4094B972-2825-4BEC-8336-EE3AFA06170F}" srcOrd="0" destOrd="0" presId="urn:microsoft.com/office/officeart/2005/8/layout/list1"/>
    <dgm:cxn modelId="{65A5791C-B644-4A57-9025-A61CC070DFE6}" type="presOf" srcId="{05EC5E04-95F1-47D2-81D8-BD9F1F660CFC}" destId="{C83901D4-2685-4486-9077-00344EE18522}" srcOrd="0" destOrd="0" presId="urn:microsoft.com/office/officeart/2005/8/layout/list1"/>
    <dgm:cxn modelId="{F64E2423-2559-48FF-A9DE-3771BA2707F3}" type="presOf" srcId="{8BF64ABA-7940-4A2C-86D1-1AAC7BE2D20B}" destId="{3AC9F989-7376-483D-89A1-BCB8384DDD5C}" srcOrd="1" destOrd="0" presId="urn:microsoft.com/office/officeart/2005/8/layout/list1"/>
    <dgm:cxn modelId="{AD8D9E23-5935-4A26-9EB9-F91571E1300B}" type="presOf" srcId="{05EC5E04-95F1-47D2-81D8-BD9F1F660CFC}" destId="{797A97D0-7342-47B0-AF61-37510A45E3CE}" srcOrd="1" destOrd="0" presId="urn:microsoft.com/office/officeart/2005/8/layout/list1"/>
    <dgm:cxn modelId="{F6290E28-000F-474E-BBF0-A887E67CE163}" type="presOf" srcId="{ACAA9C62-3192-4025-A4D6-ED2038ACC1CB}" destId="{53B263FB-2FC4-41B3-B9F9-F4BE3D666332}" srcOrd="1" destOrd="0" presId="urn:microsoft.com/office/officeart/2005/8/layout/list1"/>
    <dgm:cxn modelId="{F9110B2B-DC9E-4CAC-9273-8B781D724AC5}" type="presOf" srcId="{E9D94ED7-3490-4F0D-AF31-B8A0BCB560B1}" destId="{F747C9EB-DE49-45A2-8A01-1E2C6478F469}" srcOrd="1" destOrd="0" presId="urn:microsoft.com/office/officeart/2005/8/layout/list1"/>
    <dgm:cxn modelId="{52410F3C-C960-43C2-BCBC-51896299C8A7}" type="presOf" srcId="{ACAA9C62-3192-4025-A4D6-ED2038ACC1CB}" destId="{45BED73F-301A-43EA-AF76-6DF30BA7021F}" srcOrd="0" destOrd="0" presId="urn:microsoft.com/office/officeart/2005/8/layout/list1"/>
    <dgm:cxn modelId="{6E70903C-F5A0-408F-9E67-938D34A2DE40}" srcId="{0A8C937F-9739-4AE0-B362-F0A655A8D06A}" destId="{E9D94ED7-3490-4F0D-AF31-B8A0BCB560B1}" srcOrd="1" destOrd="0" parTransId="{D99B00DA-EFA9-415C-8AA3-E52118006DF6}" sibTransId="{F1163006-CA56-45C5-9386-3AF698449C6A}"/>
    <dgm:cxn modelId="{4402A140-59D9-47B6-95AD-F9B432ED7C7E}" type="presOf" srcId="{E9D94ED7-3490-4F0D-AF31-B8A0BCB560B1}" destId="{5F39B9A4-E32E-42DF-BA81-FC0A766CD83B}" srcOrd="0" destOrd="0" presId="urn:microsoft.com/office/officeart/2005/8/layout/list1"/>
    <dgm:cxn modelId="{5F8EC75D-AC6D-4FC4-8F52-CE53BC8038D9}" type="presOf" srcId="{8B2F6D4C-CDF7-4819-A2BD-016C0CAC3F2E}" destId="{7652FE8D-3BB6-432D-9130-7EE327BDD57B}" srcOrd="0" destOrd="0" presId="urn:microsoft.com/office/officeart/2005/8/layout/list1"/>
    <dgm:cxn modelId="{0484F05F-3425-4517-8B2E-194A8A11842A}" srcId="{0A8C937F-9739-4AE0-B362-F0A655A8D06A}" destId="{E577DCD5-9828-4AC3-B676-E9C8DFA8FB8F}" srcOrd="5" destOrd="0" parTransId="{AD997F21-2478-4F35-B98E-4A83C0C705B3}" sibTransId="{CD83E807-E24F-413A-98BC-94C95783C36B}"/>
    <dgm:cxn modelId="{B491874B-2F32-429E-A38E-213C4DD2E8A8}" type="presOf" srcId="{0A8C937F-9739-4AE0-B362-F0A655A8D06A}" destId="{CEDEC3C9-47E9-45D7-AE91-62215F520B8A}" srcOrd="0" destOrd="0" presId="urn:microsoft.com/office/officeart/2005/8/layout/list1"/>
    <dgm:cxn modelId="{50D3C46E-0AC8-4542-9952-2DB8F663E4F7}" srcId="{0A8C937F-9739-4AE0-B362-F0A655A8D06A}" destId="{62B426DA-3194-4A2D-8071-4388BE08CFBB}" srcOrd="6" destOrd="0" parTransId="{5BAA4E6C-05BB-4CCE-9085-BF695F926ADB}" sibTransId="{C1567B1E-E575-4B3C-B207-830FBD49D387}"/>
    <dgm:cxn modelId="{6A3E1B7C-606D-44F6-A727-9B5257C14886}" type="presOf" srcId="{8BF64ABA-7940-4A2C-86D1-1AAC7BE2D20B}" destId="{FDFF6491-6EB4-4E95-9FAF-2FB2D9586A28}" srcOrd="0" destOrd="0" presId="urn:microsoft.com/office/officeart/2005/8/layout/list1"/>
    <dgm:cxn modelId="{737AA787-EB6A-4B45-A354-F0E2728201F2}" type="presOf" srcId="{62B426DA-3194-4A2D-8071-4388BE08CFBB}" destId="{923592BD-1BC5-43EB-B5A2-12AD46129E5B}" srcOrd="1" destOrd="0" presId="urn:microsoft.com/office/officeart/2005/8/layout/list1"/>
    <dgm:cxn modelId="{F377488A-A734-429E-8F53-B432A5C10FDC}" srcId="{0A8C937F-9739-4AE0-B362-F0A655A8D06A}" destId="{8B2F6D4C-CDF7-4819-A2BD-016C0CAC3F2E}" srcOrd="0" destOrd="0" parTransId="{E3F337A5-0CD1-428B-A7B0-CF1D504518B4}" sibTransId="{7B7426C7-FBD1-48E4-A50C-57DD6060B387}"/>
    <dgm:cxn modelId="{50BAC7B4-E242-4E84-A687-3570A5D5B67E}" srcId="{0A8C937F-9739-4AE0-B362-F0A655A8D06A}" destId="{05EC5E04-95F1-47D2-81D8-BD9F1F660CFC}" srcOrd="3" destOrd="0" parTransId="{7EF77ED5-AFDE-4703-8D20-710EEDF4CF48}" sibTransId="{39604752-F175-4CCD-9F5E-04B14AA5D193}"/>
    <dgm:cxn modelId="{995170B7-BCF4-4748-89E1-DAE3F1A09759}" srcId="{0A8C937F-9739-4AE0-B362-F0A655A8D06A}" destId="{8BF64ABA-7940-4A2C-86D1-1AAC7BE2D20B}" srcOrd="4" destOrd="0" parTransId="{8BB2ECEE-CFEE-4A5A-A1DC-F3BDB013F34D}" sibTransId="{B615E827-931E-4960-91BA-D15365EE8835}"/>
    <dgm:cxn modelId="{6F9987D7-17F2-4416-9398-9F39D5C496F3}" type="presOf" srcId="{62B426DA-3194-4A2D-8071-4388BE08CFBB}" destId="{F9B4E1E7-3295-4FBE-A5D0-959F53EDC20D}" srcOrd="0" destOrd="0" presId="urn:microsoft.com/office/officeart/2005/8/layout/list1"/>
    <dgm:cxn modelId="{1A7A03DD-B30F-4533-A6BE-846CF3CB2FDD}" type="presOf" srcId="{8B2F6D4C-CDF7-4819-A2BD-016C0CAC3F2E}" destId="{6A04FDCA-0F0E-43EF-9BF1-BB92BD566389}" srcOrd="1" destOrd="0" presId="urn:microsoft.com/office/officeart/2005/8/layout/list1"/>
    <dgm:cxn modelId="{19C62BF5-1819-4622-A083-12B607C7E024}" srcId="{0A8C937F-9739-4AE0-B362-F0A655A8D06A}" destId="{ACAA9C62-3192-4025-A4D6-ED2038ACC1CB}" srcOrd="2" destOrd="0" parTransId="{2C174DB6-6693-450D-9EA3-2896D5CC5BB5}" sibTransId="{8617F357-EB8C-4FA1-8C40-89228DA078BD}"/>
    <dgm:cxn modelId="{D0C9DFFC-42FD-48E0-B641-14FFDF81A8EA}" type="presOf" srcId="{E577DCD5-9828-4AC3-B676-E9C8DFA8FB8F}" destId="{A06608C4-4C20-4C78-BE07-31CEA3A4705A}" srcOrd="1" destOrd="0" presId="urn:microsoft.com/office/officeart/2005/8/layout/list1"/>
    <dgm:cxn modelId="{AABE126B-4B61-4824-B499-46D368EC533B}" type="presParOf" srcId="{CEDEC3C9-47E9-45D7-AE91-62215F520B8A}" destId="{F7928306-2CA8-4464-8D17-B1E54D2C1E84}" srcOrd="0" destOrd="0" presId="urn:microsoft.com/office/officeart/2005/8/layout/list1"/>
    <dgm:cxn modelId="{83E3B1E3-E14E-47DA-835C-515134A552AE}" type="presParOf" srcId="{F7928306-2CA8-4464-8D17-B1E54D2C1E84}" destId="{7652FE8D-3BB6-432D-9130-7EE327BDD57B}" srcOrd="0" destOrd="0" presId="urn:microsoft.com/office/officeart/2005/8/layout/list1"/>
    <dgm:cxn modelId="{03194805-6A82-4D23-96CB-36FEA9523539}" type="presParOf" srcId="{F7928306-2CA8-4464-8D17-B1E54D2C1E84}" destId="{6A04FDCA-0F0E-43EF-9BF1-BB92BD566389}" srcOrd="1" destOrd="0" presId="urn:microsoft.com/office/officeart/2005/8/layout/list1"/>
    <dgm:cxn modelId="{29E4EAB9-3258-4B14-8285-ECD27E0D14C5}" type="presParOf" srcId="{CEDEC3C9-47E9-45D7-AE91-62215F520B8A}" destId="{6AA20374-5605-491A-80F2-893A5F2536D4}" srcOrd="1" destOrd="0" presId="urn:microsoft.com/office/officeart/2005/8/layout/list1"/>
    <dgm:cxn modelId="{A304CD90-9FBE-4E5C-98A3-78442C3F8602}" type="presParOf" srcId="{CEDEC3C9-47E9-45D7-AE91-62215F520B8A}" destId="{41ADC321-F661-45D5-A863-C46241D9CFD6}" srcOrd="2" destOrd="0" presId="urn:microsoft.com/office/officeart/2005/8/layout/list1"/>
    <dgm:cxn modelId="{9FB40F64-33C5-4FF2-B4E2-D7252575C30D}" type="presParOf" srcId="{CEDEC3C9-47E9-45D7-AE91-62215F520B8A}" destId="{030427F4-ED90-47CB-8D26-B3E61442F92C}" srcOrd="3" destOrd="0" presId="urn:microsoft.com/office/officeart/2005/8/layout/list1"/>
    <dgm:cxn modelId="{4B8B869C-EECE-426E-A1AA-4C63147F6C7F}" type="presParOf" srcId="{CEDEC3C9-47E9-45D7-AE91-62215F520B8A}" destId="{E881120A-AAA2-4A99-8E0F-3DD5F2A5F6D9}" srcOrd="4" destOrd="0" presId="urn:microsoft.com/office/officeart/2005/8/layout/list1"/>
    <dgm:cxn modelId="{90EAE56A-B9BE-4E78-8862-40AAF6D46F57}" type="presParOf" srcId="{E881120A-AAA2-4A99-8E0F-3DD5F2A5F6D9}" destId="{5F39B9A4-E32E-42DF-BA81-FC0A766CD83B}" srcOrd="0" destOrd="0" presId="urn:microsoft.com/office/officeart/2005/8/layout/list1"/>
    <dgm:cxn modelId="{F364FCCE-7A01-40D5-9B20-09EB46124CC5}" type="presParOf" srcId="{E881120A-AAA2-4A99-8E0F-3DD5F2A5F6D9}" destId="{F747C9EB-DE49-45A2-8A01-1E2C6478F469}" srcOrd="1" destOrd="0" presId="urn:microsoft.com/office/officeart/2005/8/layout/list1"/>
    <dgm:cxn modelId="{44AB2740-F6AF-418C-836B-F190C1474BA8}" type="presParOf" srcId="{CEDEC3C9-47E9-45D7-AE91-62215F520B8A}" destId="{43A735D7-A294-4308-9807-F1B58B4712E5}" srcOrd="5" destOrd="0" presId="urn:microsoft.com/office/officeart/2005/8/layout/list1"/>
    <dgm:cxn modelId="{5E72C845-09EA-4A6D-BD48-566B2469C4F4}" type="presParOf" srcId="{CEDEC3C9-47E9-45D7-AE91-62215F520B8A}" destId="{31A24313-D88C-497E-867E-146E888982BA}" srcOrd="6" destOrd="0" presId="urn:microsoft.com/office/officeart/2005/8/layout/list1"/>
    <dgm:cxn modelId="{056E0B65-0486-4688-A732-F9FDAA6FAAC4}" type="presParOf" srcId="{CEDEC3C9-47E9-45D7-AE91-62215F520B8A}" destId="{6D98145D-DFED-4D89-AD61-EBD008F07971}" srcOrd="7" destOrd="0" presId="urn:microsoft.com/office/officeart/2005/8/layout/list1"/>
    <dgm:cxn modelId="{09FEFD78-A71B-4700-B4D0-58E5819DC92B}" type="presParOf" srcId="{CEDEC3C9-47E9-45D7-AE91-62215F520B8A}" destId="{1560D688-0D2E-4948-AEBA-4D96046FBB49}" srcOrd="8" destOrd="0" presId="urn:microsoft.com/office/officeart/2005/8/layout/list1"/>
    <dgm:cxn modelId="{EEFED2D0-043D-450A-8EEE-97EF94CF1D71}" type="presParOf" srcId="{1560D688-0D2E-4948-AEBA-4D96046FBB49}" destId="{45BED73F-301A-43EA-AF76-6DF30BA7021F}" srcOrd="0" destOrd="0" presId="urn:microsoft.com/office/officeart/2005/8/layout/list1"/>
    <dgm:cxn modelId="{69F02BE0-C389-4EB1-86FF-3D678020F539}" type="presParOf" srcId="{1560D688-0D2E-4948-AEBA-4D96046FBB49}" destId="{53B263FB-2FC4-41B3-B9F9-F4BE3D666332}" srcOrd="1" destOrd="0" presId="urn:microsoft.com/office/officeart/2005/8/layout/list1"/>
    <dgm:cxn modelId="{C562B47F-1D2F-4EDB-8327-165D80AC3895}" type="presParOf" srcId="{CEDEC3C9-47E9-45D7-AE91-62215F520B8A}" destId="{470CB743-7426-4569-8C2D-DA3E5791CC1D}" srcOrd="9" destOrd="0" presId="urn:microsoft.com/office/officeart/2005/8/layout/list1"/>
    <dgm:cxn modelId="{1302A6DB-75E7-42FB-BE90-9BAD0D202D1A}" type="presParOf" srcId="{CEDEC3C9-47E9-45D7-AE91-62215F520B8A}" destId="{CAF82ED8-12EF-4E0D-86FF-22ED15BEE1C2}" srcOrd="10" destOrd="0" presId="urn:microsoft.com/office/officeart/2005/8/layout/list1"/>
    <dgm:cxn modelId="{FD63737F-FADA-4EB1-B934-1F2313D66E5E}" type="presParOf" srcId="{CEDEC3C9-47E9-45D7-AE91-62215F520B8A}" destId="{3D078351-E9D4-42EC-AC56-BB194AF974F4}" srcOrd="11" destOrd="0" presId="urn:microsoft.com/office/officeart/2005/8/layout/list1"/>
    <dgm:cxn modelId="{B211E4F4-6441-41DC-9820-DEB4E8E50555}" type="presParOf" srcId="{CEDEC3C9-47E9-45D7-AE91-62215F520B8A}" destId="{D58CE74A-BC32-4A98-B4FD-2A5BEBA9597C}" srcOrd="12" destOrd="0" presId="urn:microsoft.com/office/officeart/2005/8/layout/list1"/>
    <dgm:cxn modelId="{AA0199B6-89C8-43D7-A404-E9E1DEFC3232}" type="presParOf" srcId="{D58CE74A-BC32-4A98-B4FD-2A5BEBA9597C}" destId="{C83901D4-2685-4486-9077-00344EE18522}" srcOrd="0" destOrd="0" presId="urn:microsoft.com/office/officeart/2005/8/layout/list1"/>
    <dgm:cxn modelId="{D13D98B1-25B1-4D2C-A8D9-A67F5A9AFAA8}" type="presParOf" srcId="{D58CE74A-BC32-4A98-B4FD-2A5BEBA9597C}" destId="{797A97D0-7342-47B0-AF61-37510A45E3CE}" srcOrd="1" destOrd="0" presId="urn:microsoft.com/office/officeart/2005/8/layout/list1"/>
    <dgm:cxn modelId="{63C0E012-F768-4644-9C6E-44931DD7221C}" type="presParOf" srcId="{CEDEC3C9-47E9-45D7-AE91-62215F520B8A}" destId="{DEFC4AA3-B6BB-4600-8A8D-5968BFA223B0}" srcOrd="13" destOrd="0" presId="urn:microsoft.com/office/officeart/2005/8/layout/list1"/>
    <dgm:cxn modelId="{C6C5671A-45C1-45B8-9FDE-30DF42B8F9E9}" type="presParOf" srcId="{CEDEC3C9-47E9-45D7-AE91-62215F520B8A}" destId="{72CE598D-F231-42C0-8DB7-DD71106D521B}" srcOrd="14" destOrd="0" presId="urn:microsoft.com/office/officeart/2005/8/layout/list1"/>
    <dgm:cxn modelId="{41E4E80B-6952-46B1-8010-D0469D66646C}" type="presParOf" srcId="{CEDEC3C9-47E9-45D7-AE91-62215F520B8A}" destId="{E1303795-2E8C-400A-ADAB-5DF5C057FF09}" srcOrd="15" destOrd="0" presId="urn:microsoft.com/office/officeart/2005/8/layout/list1"/>
    <dgm:cxn modelId="{E622703B-C1E2-4BFD-BFF7-F038AA0C14CB}" type="presParOf" srcId="{CEDEC3C9-47E9-45D7-AE91-62215F520B8A}" destId="{E4071D34-793E-4659-8355-C9224CC9B204}" srcOrd="16" destOrd="0" presId="urn:microsoft.com/office/officeart/2005/8/layout/list1"/>
    <dgm:cxn modelId="{264B21F1-78A3-4142-98DA-B62BC52C8956}" type="presParOf" srcId="{E4071D34-793E-4659-8355-C9224CC9B204}" destId="{FDFF6491-6EB4-4E95-9FAF-2FB2D9586A28}" srcOrd="0" destOrd="0" presId="urn:microsoft.com/office/officeart/2005/8/layout/list1"/>
    <dgm:cxn modelId="{B2D6A0AB-89A5-44B1-8081-CDA82D1A5F22}" type="presParOf" srcId="{E4071D34-793E-4659-8355-C9224CC9B204}" destId="{3AC9F989-7376-483D-89A1-BCB8384DDD5C}" srcOrd="1" destOrd="0" presId="urn:microsoft.com/office/officeart/2005/8/layout/list1"/>
    <dgm:cxn modelId="{23E03316-2CCC-4EAA-9E08-43EDD666F860}" type="presParOf" srcId="{CEDEC3C9-47E9-45D7-AE91-62215F520B8A}" destId="{05B03F3C-895A-4A63-BEC5-E9C9F16C3FBB}" srcOrd="17" destOrd="0" presId="urn:microsoft.com/office/officeart/2005/8/layout/list1"/>
    <dgm:cxn modelId="{3EB515BC-76C3-4828-A025-1AD4A79CB409}" type="presParOf" srcId="{CEDEC3C9-47E9-45D7-AE91-62215F520B8A}" destId="{B9F1896C-6E6C-4F49-A67C-0F89EB26DE92}" srcOrd="18" destOrd="0" presId="urn:microsoft.com/office/officeart/2005/8/layout/list1"/>
    <dgm:cxn modelId="{CB2C2CFF-B2B2-4264-A62C-B0B2277FB7E4}" type="presParOf" srcId="{CEDEC3C9-47E9-45D7-AE91-62215F520B8A}" destId="{2A40617B-501D-4B60-89DA-B9E746DE67D8}" srcOrd="19" destOrd="0" presId="urn:microsoft.com/office/officeart/2005/8/layout/list1"/>
    <dgm:cxn modelId="{46750EAF-F425-4C23-9BCB-C05BCFEBF416}" type="presParOf" srcId="{CEDEC3C9-47E9-45D7-AE91-62215F520B8A}" destId="{DA842E20-3633-428E-8259-E2ED01B5CDF9}" srcOrd="20" destOrd="0" presId="urn:microsoft.com/office/officeart/2005/8/layout/list1"/>
    <dgm:cxn modelId="{407C6C6C-EA35-4824-B530-7212E1ECA48A}" type="presParOf" srcId="{DA842E20-3633-428E-8259-E2ED01B5CDF9}" destId="{4094B972-2825-4BEC-8336-EE3AFA06170F}" srcOrd="0" destOrd="0" presId="urn:microsoft.com/office/officeart/2005/8/layout/list1"/>
    <dgm:cxn modelId="{9652364E-DEC9-4653-9CD0-9A10C631F9F2}" type="presParOf" srcId="{DA842E20-3633-428E-8259-E2ED01B5CDF9}" destId="{A06608C4-4C20-4C78-BE07-31CEA3A4705A}" srcOrd="1" destOrd="0" presId="urn:microsoft.com/office/officeart/2005/8/layout/list1"/>
    <dgm:cxn modelId="{092A0900-A3CA-4ECE-BC6E-C81DA8A60D80}" type="presParOf" srcId="{CEDEC3C9-47E9-45D7-AE91-62215F520B8A}" destId="{F64CA179-A9BA-4AA1-9EF7-C53CCCAA0591}" srcOrd="21" destOrd="0" presId="urn:microsoft.com/office/officeart/2005/8/layout/list1"/>
    <dgm:cxn modelId="{DD2C0705-FAD0-4173-B98F-6E21F28D1020}" type="presParOf" srcId="{CEDEC3C9-47E9-45D7-AE91-62215F520B8A}" destId="{A07AD216-384E-43D2-B92F-3C1F6F32C7A9}" srcOrd="22" destOrd="0" presId="urn:microsoft.com/office/officeart/2005/8/layout/list1"/>
    <dgm:cxn modelId="{0E0830C7-E277-4511-9481-A636F1C53093}" type="presParOf" srcId="{CEDEC3C9-47E9-45D7-AE91-62215F520B8A}" destId="{7E144AD2-1B01-40CE-98FD-8F76265E9FD2}" srcOrd="23" destOrd="0" presId="urn:microsoft.com/office/officeart/2005/8/layout/list1"/>
    <dgm:cxn modelId="{C564280E-CF6B-46B1-B50F-5715D6642371}" type="presParOf" srcId="{CEDEC3C9-47E9-45D7-AE91-62215F520B8A}" destId="{EA1573CD-5090-411B-8304-5F9B8828DAE9}" srcOrd="24" destOrd="0" presId="urn:microsoft.com/office/officeart/2005/8/layout/list1"/>
    <dgm:cxn modelId="{5A1123CE-17EF-4DFE-8002-114FA15F9615}" type="presParOf" srcId="{EA1573CD-5090-411B-8304-5F9B8828DAE9}" destId="{F9B4E1E7-3295-4FBE-A5D0-959F53EDC20D}" srcOrd="0" destOrd="0" presId="urn:microsoft.com/office/officeart/2005/8/layout/list1"/>
    <dgm:cxn modelId="{81125ECF-2053-49DB-BAE1-F10F11770039}" type="presParOf" srcId="{EA1573CD-5090-411B-8304-5F9B8828DAE9}" destId="{923592BD-1BC5-43EB-B5A2-12AD46129E5B}" srcOrd="1" destOrd="0" presId="urn:microsoft.com/office/officeart/2005/8/layout/list1"/>
    <dgm:cxn modelId="{FDB3E5E3-F944-4B43-99AB-32856594E2FB}" type="presParOf" srcId="{CEDEC3C9-47E9-45D7-AE91-62215F520B8A}" destId="{B6CA54F5-85CD-4613-9768-7F62587F3883}" srcOrd="25" destOrd="0" presId="urn:microsoft.com/office/officeart/2005/8/layout/list1"/>
    <dgm:cxn modelId="{E5BDAAD2-3170-4AA0-9DB1-9CC8010874A5}" type="presParOf" srcId="{CEDEC3C9-47E9-45D7-AE91-62215F520B8A}" destId="{7367CA46-C424-4938-9847-51E712514D4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8604A1-134B-4263-B166-FFCB7EA9FDCA}" type="doc">
      <dgm:prSet loTypeId="urn:microsoft.com/office/officeart/2005/8/layout/radial5" loCatId="cycle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DC2FAA42-1C1D-4EC8-A53C-3CEB9D2756B7}">
      <dgm:prSet phldrT="[Текст]" custT="1"/>
      <dgm:spPr/>
      <dgm:t>
        <a:bodyPr/>
        <a:lstStyle/>
        <a:p>
          <a:r>
            <a:rPr lang="ru-RU" sz="1400" b="1" dirty="0">
              <a:latin typeface="Arial" pitchFamily="34" charset="0"/>
              <a:cs typeface="Arial" pitchFamily="34" charset="0"/>
            </a:rPr>
            <a:t>Толерантность</a:t>
          </a:r>
        </a:p>
      </dgm:t>
    </dgm:pt>
    <dgm:pt modelId="{82D0AEF3-E745-4BAB-89A7-A497507F9989}" type="parTrans" cxnId="{B272FD88-2854-41DE-BA45-C531856FE4CA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97190495-A5F3-407F-A5B8-AD5BF1F0932F}" type="sibTrans" cxnId="{B272FD88-2854-41DE-BA45-C531856FE4CA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04B0BB73-B084-4329-9E8E-89F8066A5AAB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Прощение</a:t>
          </a:r>
        </a:p>
      </dgm:t>
    </dgm:pt>
    <dgm:pt modelId="{D7137F4D-9038-4649-A8F2-94CE87A9159E}" type="parTrans" cxnId="{67AABFC4-BFD0-4DBA-9A5D-D0A0BF24A5F5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4E6BBB63-FE04-46AD-B996-42688F78EBE2}" type="sibTrans" cxnId="{67AABFC4-BFD0-4DBA-9A5D-D0A0BF24A5F5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3E93E7EE-142E-4D16-9725-3B41F3CF56B7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Уважение прав других</a:t>
          </a:r>
        </a:p>
      </dgm:t>
    </dgm:pt>
    <dgm:pt modelId="{693CCD39-7D7F-43AE-81B1-6390EEAD1EEC}" type="parTrans" cxnId="{F970C792-93A1-4D42-B16F-A6E261743DE2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B06D517D-A962-4011-9914-C81CAE64781A}" type="sibTrans" cxnId="{F970C792-93A1-4D42-B16F-A6E261743DE2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0C311A22-C196-4E1B-ADF8-3F8472F6C8C3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Уважение человеческого достоинства</a:t>
          </a:r>
        </a:p>
      </dgm:t>
    </dgm:pt>
    <dgm:pt modelId="{60A62C72-2E4F-46D6-B087-31329AFA33B2}" type="parTrans" cxnId="{32F0E5C0-4C03-48FB-9912-3E2955B22D9F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AD223B79-C5A1-4DC1-8415-F1D4B299BF90}" type="sibTrans" cxnId="{32F0E5C0-4C03-48FB-9912-3E2955B22D9F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42526CE8-84EA-45C4-9665-BFD9213B382D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Милосердие</a:t>
          </a:r>
        </a:p>
      </dgm:t>
    </dgm:pt>
    <dgm:pt modelId="{DFE26D0C-A1FD-46F5-B0FE-C25C22718EDB}" type="parTrans" cxnId="{6B890D5F-6F24-4135-B700-694BE79DA3A9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C6A9FEAF-A3E8-4A28-BBD5-31BD69EA4C17}" type="sibTrans" cxnId="{6B890D5F-6F24-4135-B700-694BE79DA3A9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E380569D-EC7E-40A3-8CF0-B7A5E8248756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Сотрудничество, дух партнерства</a:t>
          </a:r>
        </a:p>
      </dgm:t>
    </dgm:pt>
    <dgm:pt modelId="{6D566D26-F0A8-4BCD-94F6-C98C91B15239}" type="parTrans" cxnId="{5301DE93-23CC-4A98-8983-0BDF51BD053B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B3CBDFC2-593C-4EBD-8231-5CEBAF139A7E}" type="sibTrans" cxnId="{5301DE93-23CC-4A98-8983-0BDF51BD053B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1AFA3B79-D8FB-47E5-B434-D37CCE4D70D3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Принятие другого таким, какой он есть</a:t>
          </a:r>
        </a:p>
      </dgm:t>
    </dgm:pt>
    <dgm:pt modelId="{2FB122A5-FD9D-4D81-9890-F5FA29F2B554}" type="parTrans" cxnId="{B3B85E5C-6342-4BAC-8787-042A3C245C17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A505A465-2539-412B-A613-13B9BB52AE90}" type="sibTrans" cxnId="{B3B85E5C-6342-4BAC-8787-042A3C245C17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73598555-AC70-4F4B-83DA-D146AAF291DF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Сострадание</a:t>
          </a:r>
        </a:p>
      </dgm:t>
    </dgm:pt>
    <dgm:pt modelId="{EE5CE790-E8EE-4752-9762-50D40F2D6592}" type="parTrans" cxnId="{78DFE204-59AF-4070-9580-7CDC70C0C5F7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59422301-49B4-44C2-B10E-0AE213B7D94B}" type="sibTrans" cxnId="{78DFE204-59AF-4070-9580-7CDC70C0C5F7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78B0D560-BA25-413B-BEB4-4764EA1BFB5C}">
      <dgm:prSet phldrT="[Текст]" custT="1"/>
      <dgm:spPr/>
      <dgm:t>
        <a:bodyPr/>
        <a:lstStyle/>
        <a:p>
          <a:r>
            <a:rPr lang="ru-RU" sz="1200" b="0" dirty="0">
              <a:latin typeface="Arial" pitchFamily="34" charset="0"/>
              <a:cs typeface="Arial" pitchFamily="34" charset="0"/>
            </a:rPr>
            <a:t>Терпимость к чужим мнениям, верованиям, поведению</a:t>
          </a:r>
        </a:p>
      </dgm:t>
    </dgm:pt>
    <dgm:pt modelId="{EB8C93B6-EAFE-41E1-9BEE-24E574AA0567}" type="parTrans" cxnId="{4B2FE0FD-8173-4775-9443-32FF069B5270}">
      <dgm:prSet custT="1"/>
      <dgm:spPr/>
      <dgm:t>
        <a:bodyPr/>
        <a:lstStyle/>
        <a:p>
          <a:endParaRPr lang="ru-RU" sz="800" b="0">
            <a:latin typeface="Impact" panose="020B0806030902050204" pitchFamily="34" charset="0"/>
          </a:endParaRPr>
        </a:p>
      </dgm:t>
    </dgm:pt>
    <dgm:pt modelId="{956554AA-6771-4098-A0E5-4CA0AE727447}" type="sibTrans" cxnId="{4B2FE0FD-8173-4775-9443-32FF069B5270}">
      <dgm:prSet/>
      <dgm:spPr/>
      <dgm:t>
        <a:bodyPr/>
        <a:lstStyle/>
        <a:p>
          <a:endParaRPr lang="ru-RU" sz="2800" b="0">
            <a:latin typeface="Impact" panose="020B0806030902050204" pitchFamily="34" charset="0"/>
          </a:endParaRPr>
        </a:p>
      </dgm:t>
    </dgm:pt>
    <dgm:pt modelId="{31E2EB83-45E0-4658-AF8C-1354E546124D}" type="pres">
      <dgm:prSet presAssocID="{9B8604A1-134B-4263-B166-FFCB7EA9FDC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EA35308-B231-4815-AE18-B3FFCBA32F18}" type="pres">
      <dgm:prSet presAssocID="{DC2FAA42-1C1D-4EC8-A53C-3CEB9D2756B7}" presName="centerShape" presStyleLbl="node0" presStyleIdx="0" presStyleCnt="1" custScaleX="196284" custScaleY="184947"/>
      <dgm:spPr/>
    </dgm:pt>
    <dgm:pt modelId="{AEFDD918-83A1-4B11-B460-B4299DBB9B72}" type="pres">
      <dgm:prSet presAssocID="{D7137F4D-9038-4649-A8F2-94CE87A9159E}" presName="parTrans" presStyleLbl="sibTrans2D1" presStyleIdx="0" presStyleCnt="8"/>
      <dgm:spPr/>
    </dgm:pt>
    <dgm:pt modelId="{844C8121-2E47-45C2-9A39-E57DA2E3D1B4}" type="pres">
      <dgm:prSet presAssocID="{D7137F4D-9038-4649-A8F2-94CE87A9159E}" presName="connectorText" presStyleLbl="sibTrans2D1" presStyleIdx="0" presStyleCnt="8"/>
      <dgm:spPr/>
    </dgm:pt>
    <dgm:pt modelId="{4F3D65E0-6811-4B09-9B12-E5EE456FD04A}" type="pres">
      <dgm:prSet presAssocID="{04B0BB73-B084-4329-9E8E-89F8066A5AAB}" presName="node" presStyleLbl="node1" presStyleIdx="0" presStyleCnt="8">
        <dgm:presLayoutVars>
          <dgm:bulletEnabled val="1"/>
        </dgm:presLayoutVars>
      </dgm:prSet>
      <dgm:spPr/>
    </dgm:pt>
    <dgm:pt modelId="{9410E596-AF5C-4DDC-97B8-782340BCC12B}" type="pres">
      <dgm:prSet presAssocID="{693CCD39-7D7F-43AE-81B1-6390EEAD1EEC}" presName="parTrans" presStyleLbl="sibTrans2D1" presStyleIdx="1" presStyleCnt="8"/>
      <dgm:spPr/>
    </dgm:pt>
    <dgm:pt modelId="{4F21F5D8-7D1C-4F0A-B925-B551ED1CC5E7}" type="pres">
      <dgm:prSet presAssocID="{693CCD39-7D7F-43AE-81B1-6390EEAD1EEC}" presName="connectorText" presStyleLbl="sibTrans2D1" presStyleIdx="1" presStyleCnt="8"/>
      <dgm:spPr/>
    </dgm:pt>
    <dgm:pt modelId="{3F9B8FA9-31E4-435C-9B52-BEADB893EC4C}" type="pres">
      <dgm:prSet presAssocID="{3E93E7EE-142E-4D16-9725-3B41F3CF56B7}" presName="node" presStyleLbl="node1" presStyleIdx="1" presStyleCnt="8">
        <dgm:presLayoutVars>
          <dgm:bulletEnabled val="1"/>
        </dgm:presLayoutVars>
      </dgm:prSet>
      <dgm:spPr/>
    </dgm:pt>
    <dgm:pt modelId="{AD8B2C3A-006E-4C5C-BD92-1FBD266955B1}" type="pres">
      <dgm:prSet presAssocID="{6D566D26-F0A8-4BCD-94F6-C98C91B15239}" presName="parTrans" presStyleLbl="sibTrans2D1" presStyleIdx="2" presStyleCnt="8"/>
      <dgm:spPr/>
    </dgm:pt>
    <dgm:pt modelId="{6A2EE3C9-6AD9-4968-A744-09CB3F2CF8CF}" type="pres">
      <dgm:prSet presAssocID="{6D566D26-F0A8-4BCD-94F6-C98C91B15239}" presName="connectorText" presStyleLbl="sibTrans2D1" presStyleIdx="2" presStyleCnt="8"/>
      <dgm:spPr/>
    </dgm:pt>
    <dgm:pt modelId="{1A15A582-700D-46BE-AC70-A83A261481DD}" type="pres">
      <dgm:prSet presAssocID="{E380569D-EC7E-40A3-8CF0-B7A5E8248756}" presName="node" presStyleLbl="node1" presStyleIdx="2" presStyleCnt="8" custScaleX="148707" custScaleY="123896" custRadScaleRad="110669">
        <dgm:presLayoutVars>
          <dgm:bulletEnabled val="1"/>
        </dgm:presLayoutVars>
      </dgm:prSet>
      <dgm:spPr/>
    </dgm:pt>
    <dgm:pt modelId="{FAF4F719-611A-4389-B143-D6FF04130581}" type="pres">
      <dgm:prSet presAssocID="{60A62C72-2E4F-46D6-B087-31329AFA33B2}" presName="parTrans" presStyleLbl="sibTrans2D1" presStyleIdx="3" presStyleCnt="8"/>
      <dgm:spPr/>
    </dgm:pt>
    <dgm:pt modelId="{7B5DA08A-6955-4418-8744-3E86AB39BCDF}" type="pres">
      <dgm:prSet presAssocID="{60A62C72-2E4F-46D6-B087-31329AFA33B2}" presName="connectorText" presStyleLbl="sibTrans2D1" presStyleIdx="3" presStyleCnt="8"/>
      <dgm:spPr/>
    </dgm:pt>
    <dgm:pt modelId="{72D6CBFE-12F4-4C8A-B8D4-DA2CDCD9AF66}" type="pres">
      <dgm:prSet presAssocID="{0C311A22-C196-4E1B-ADF8-3F8472F6C8C3}" presName="node" presStyleLbl="node1" presStyleIdx="3" presStyleCnt="8" custScaleX="127410" custScaleY="115072">
        <dgm:presLayoutVars>
          <dgm:bulletEnabled val="1"/>
        </dgm:presLayoutVars>
      </dgm:prSet>
      <dgm:spPr/>
    </dgm:pt>
    <dgm:pt modelId="{9C1E4970-8DC3-4D07-BC0A-353CC60551C9}" type="pres">
      <dgm:prSet presAssocID="{DFE26D0C-A1FD-46F5-B0FE-C25C22718EDB}" presName="parTrans" presStyleLbl="sibTrans2D1" presStyleIdx="4" presStyleCnt="8"/>
      <dgm:spPr/>
    </dgm:pt>
    <dgm:pt modelId="{6AF785ED-AF65-4C2E-86ED-0B0B13EDD8CD}" type="pres">
      <dgm:prSet presAssocID="{DFE26D0C-A1FD-46F5-B0FE-C25C22718EDB}" presName="connectorText" presStyleLbl="sibTrans2D1" presStyleIdx="4" presStyleCnt="8"/>
      <dgm:spPr/>
    </dgm:pt>
    <dgm:pt modelId="{E240D21C-F3A8-43B8-9729-42E4DC2E4AA7}" type="pres">
      <dgm:prSet presAssocID="{42526CE8-84EA-45C4-9665-BFD9213B382D}" presName="node" presStyleLbl="node1" presStyleIdx="4" presStyleCnt="8" custScaleX="124533">
        <dgm:presLayoutVars>
          <dgm:bulletEnabled val="1"/>
        </dgm:presLayoutVars>
      </dgm:prSet>
      <dgm:spPr/>
    </dgm:pt>
    <dgm:pt modelId="{2C9B635B-EE3D-4115-8739-366F591E4115}" type="pres">
      <dgm:prSet presAssocID="{2FB122A5-FD9D-4D81-9890-F5FA29F2B554}" presName="parTrans" presStyleLbl="sibTrans2D1" presStyleIdx="5" presStyleCnt="8"/>
      <dgm:spPr/>
    </dgm:pt>
    <dgm:pt modelId="{F8FD14B6-C928-48A1-BE04-2DBBBEC87FF4}" type="pres">
      <dgm:prSet presAssocID="{2FB122A5-FD9D-4D81-9890-F5FA29F2B554}" presName="connectorText" presStyleLbl="sibTrans2D1" presStyleIdx="5" presStyleCnt="8"/>
      <dgm:spPr/>
    </dgm:pt>
    <dgm:pt modelId="{017E6B53-7623-40FF-9F68-11445176E9D6}" type="pres">
      <dgm:prSet presAssocID="{1AFA3B79-D8FB-47E5-B434-D37CCE4D70D3}" presName="node" presStyleLbl="node1" presStyleIdx="5" presStyleCnt="8" custScaleX="124822" custScaleY="120182" custRadScaleRad="109885" custRadScaleInc="3668">
        <dgm:presLayoutVars>
          <dgm:bulletEnabled val="1"/>
        </dgm:presLayoutVars>
      </dgm:prSet>
      <dgm:spPr/>
    </dgm:pt>
    <dgm:pt modelId="{0CFB28A3-EC52-4D9B-92E3-55541507E021}" type="pres">
      <dgm:prSet presAssocID="{EE5CE790-E8EE-4752-9762-50D40F2D6592}" presName="parTrans" presStyleLbl="sibTrans2D1" presStyleIdx="6" presStyleCnt="8"/>
      <dgm:spPr/>
    </dgm:pt>
    <dgm:pt modelId="{9E12DE49-D9D0-4C28-8170-91ED940E6DE8}" type="pres">
      <dgm:prSet presAssocID="{EE5CE790-E8EE-4752-9762-50D40F2D6592}" presName="connectorText" presStyleLbl="sibTrans2D1" presStyleIdx="6" presStyleCnt="8"/>
      <dgm:spPr/>
    </dgm:pt>
    <dgm:pt modelId="{E186DA0C-2C32-4AAA-B130-93617BA82861}" type="pres">
      <dgm:prSet presAssocID="{73598555-AC70-4F4B-83DA-D146AAF291DF}" presName="node" presStyleLbl="node1" presStyleIdx="6" presStyleCnt="8" custScaleX="119627" custScaleY="107729" custRadScaleRad="103603">
        <dgm:presLayoutVars>
          <dgm:bulletEnabled val="1"/>
        </dgm:presLayoutVars>
      </dgm:prSet>
      <dgm:spPr/>
    </dgm:pt>
    <dgm:pt modelId="{046C1099-0C1E-4076-8D04-89B3A1395EEB}" type="pres">
      <dgm:prSet presAssocID="{EB8C93B6-EAFE-41E1-9BEE-24E574AA0567}" presName="parTrans" presStyleLbl="sibTrans2D1" presStyleIdx="7" presStyleCnt="8"/>
      <dgm:spPr/>
    </dgm:pt>
    <dgm:pt modelId="{5B7D7C6D-7318-4946-927F-CE5317D6FD61}" type="pres">
      <dgm:prSet presAssocID="{EB8C93B6-EAFE-41E1-9BEE-24E574AA0567}" presName="connectorText" presStyleLbl="sibTrans2D1" presStyleIdx="7" presStyleCnt="8"/>
      <dgm:spPr/>
    </dgm:pt>
    <dgm:pt modelId="{65D12BF5-23FC-4D3E-9C8C-D08C3F0C6AD8}" type="pres">
      <dgm:prSet presAssocID="{78B0D560-BA25-413B-BEB4-4764EA1BFB5C}" presName="node" presStyleLbl="node1" presStyleIdx="7" presStyleCnt="8" custScaleX="120043" custScaleY="120043" custRadScaleRad="101453" custRadScaleInc="194">
        <dgm:presLayoutVars>
          <dgm:bulletEnabled val="1"/>
        </dgm:presLayoutVars>
      </dgm:prSet>
      <dgm:spPr/>
    </dgm:pt>
  </dgm:ptLst>
  <dgm:cxnLst>
    <dgm:cxn modelId="{1879D300-BAA7-4F92-8F4A-FAB46D540003}" type="presOf" srcId="{DC2FAA42-1C1D-4EC8-A53C-3CEB9D2756B7}" destId="{7EA35308-B231-4815-AE18-B3FFCBA32F18}" srcOrd="0" destOrd="0" presId="urn:microsoft.com/office/officeart/2005/8/layout/radial5"/>
    <dgm:cxn modelId="{4E1F2903-620E-4B0A-9E62-AF67DC61A825}" type="presOf" srcId="{DFE26D0C-A1FD-46F5-B0FE-C25C22718EDB}" destId="{6AF785ED-AF65-4C2E-86ED-0B0B13EDD8CD}" srcOrd="1" destOrd="0" presId="urn:microsoft.com/office/officeart/2005/8/layout/radial5"/>
    <dgm:cxn modelId="{78DFE204-59AF-4070-9580-7CDC70C0C5F7}" srcId="{DC2FAA42-1C1D-4EC8-A53C-3CEB9D2756B7}" destId="{73598555-AC70-4F4B-83DA-D146AAF291DF}" srcOrd="6" destOrd="0" parTransId="{EE5CE790-E8EE-4752-9762-50D40F2D6592}" sibTransId="{59422301-49B4-44C2-B10E-0AE213B7D94B}"/>
    <dgm:cxn modelId="{C8FC750A-10C5-4CEE-BEC3-48727481C80E}" type="presOf" srcId="{0C311A22-C196-4E1B-ADF8-3F8472F6C8C3}" destId="{72D6CBFE-12F4-4C8A-B8D4-DA2CDCD9AF66}" srcOrd="0" destOrd="0" presId="urn:microsoft.com/office/officeart/2005/8/layout/radial5"/>
    <dgm:cxn modelId="{FBA43D20-715F-476F-BFD3-F6EF15EB0AF1}" type="presOf" srcId="{60A62C72-2E4F-46D6-B087-31329AFA33B2}" destId="{FAF4F719-611A-4389-B143-D6FF04130581}" srcOrd="0" destOrd="0" presId="urn:microsoft.com/office/officeart/2005/8/layout/radial5"/>
    <dgm:cxn modelId="{70877430-77B2-434A-B0B8-2BA32BFEA5AA}" type="presOf" srcId="{2FB122A5-FD9D-4D81-9890-F5FA29F2B554}" destId="{F8FD14B6-C928-48A1-BE04-2DBBBEC87FF4}" srcOrd="1" destOrd="0" presId="urn:microsoft.com/office/officeart/2005/8/layout/radial5"/>
    <dgm:cxn modelId="{349D4431-E6ED-4AEA-94F2-DA3EE5E51390}" type="presOf" srcId="{D7137F4D-9038-4649-A8F2-94CE87A9159E}" destId="{AEFDD918-83A1-4B11-B460-B4299DBB9B72}" srcOrd="0" destOrd="0" presId="urn:microsoft.com/office/officeart/2005/8/layout/radial5"/>
    <dgm:cxn modelId="{4B838D3B-F18A-440E-A1DA-23B9D971C95B}" type="presOf" srcId="{6D566D26-F0A8-4BCD-94F6-C98C91B15239}" destId="{AD8B2C3A-006E-4C5C-BD92-1FBD266955B1}" srcOrd="0" destOrd="0" presId="urn:microsoft.com/office/officeart/2005/8/layout/radial5"/>
    <dgm:cxn modelId="{B3B85E5C-6342-4BAC-8787-042A3C245C17}" srcId="{DC2FAA42-1C1D-4EC8-A53C-3CEB9D2756B7}" destId="{1AFA3B79-D8FB-47E5-B434-D37CCE4D70D3}" srcOrd="5" destOrd="0" parTransId="{2FB122A5-FD9D-4D81-9890-F5FA29F2B554}" sibTransId="{A505A465-2539-412B-A613-13B9BB52AE90}"/>
    <dgm:cxn modelId="{9634A25D-EB3C-4B10-89E3-5D7875EE2092}" type="presOf" srcId="{6D566D26-F0A8-4BCD-94F6-C98C91B15239}" destId="{6A2EE3C9-6AD9-4968-A744-09CB3F2CF8CF}" srcOrd="1" destOrd="0" presId="urn:microsoft.com/office/officeart/2005/8/layout/radial5"/>
    <dgm:cxn modelId="{6B890D5F-6F24-4135-B700-694BE79DA3A9}" srcId="{DC2FAA42-1C1D-4EC8-A53C-3CEB9D2756B7}" destId="{42526CE8-84EA-45C4-9665-BFD9213B382D}" srcOrd="4" destOrd="0" parTransId="{DFE26D0C-A1FD-46F5-B0FE-C25C22718EDB}" sibTransId="{C6A9FEAF-A3E8-4A28-BBD5-31BD69EA4C17}"/>
    <dgm:cxn modelId="{4F697D61-BF17-43FD-9561-5603F57B9273}" type="presOf" srcId="{2FB122A5-FD9D-4D81-9890-F5FA29F2B554}" destId="{2C9B635B-EE3D-4115-8739-366F591E4115}" srcOrd="0" destOrd="0" presId="urn:microsoft.com/office/officeart/2005/8/layout/radial5"/>
    <dgm:cxn modelId="{C6066A51-5767-4DFC-86FB-C05DE29A6CE9}" type="presOf" srcId="{EE5CE790-E8EE-4752-9762-50D40F2D6592}" destId="{9E12DE49-D9D0-4C28-8170-91ED940E6DE8}" srcOrd="1" destOrd="0" presId="urn:microsoft.com/office/officeart/2005/8/layout/radial5"/>
    <dgm:cxn modelId="{D5678A57-53D2-449C-ACA6-19AC978BCCA4}" type="presOf" srcId="{693CCD39-7D7F-43AE-81B1-6390EEAD1EEC}" destId="{9410E596-AF5C-4DDC-97B8-782340BCC12B}" srcOrd="0" destOrd="0" presId="urn:microsoft.com/office/officeart/2005/8/layout/radial5"/>
    <dgm:cxn modelId="{E763A977-EF02-48C1-9107-6948875DDC46}" type="presOf" srcId="{42526CE8-84EA-45C4-9665-BFD9213B382D}" destId="{E240D21C-F3A8-43B8-9729-42E4DC2E4AA7}" srcOrd="0" destOrd="0" presId="urn:microsoft.com/office/officeart/2005/8/layout/radial5"/>
    <dgm:cxn modelId="{6B9A4D83-FD36-4D64-B60E-F0B3BAE09B24}" type="presOf" srcId="{EB8C93B6-EAFE-41E1-9BEE-24E574AA0567}" destId="{5B7D7C6D-7318-4946-927F-CE5317D6FD61}" srcOrd="1" destOrd="0" presId="urn:microsoft.com/office/officeart/2005/8/layout/radial5"/>
    <dgm:cxn modelId="{86550687-760B-4A1D-9015-F322AEE8E3C2}" type="presOf" srcId="{EB8C93B6-EAFE-41E1-9BEE-24E574AA0567}" destId="{046C1099-0C1E-4076-8D04-89B3A1395EEB}" srcOrd="0" destOrd="0" presId="urn:microsoft.com/office/officeart/2005/8/layout/radial5"/>
    <dgm:cxn modelId="{B272FD88-2854-41DE-BA45-C531856FE4CA}" srcId="{9B8604A1-134B-4263-B166-FFCB7EA9FDCA}" destId="{DC2FAA42-1C1D-4EC8-A53C-3CEB9D2756B7}" srcOrd="0" destOrd="0" parTransId="{82D0AEF3-E745-4BAB-89A7-A497507F9989}" sibTransId="{97190495-A5F3-407F-A5B8-AD5BF1F0932F}"/>
    <dgm:cxn modelId="{F970C792-93A1-4D42-B16F-A6E261743DE2}" srcId="{DC2FAA42-1C1D-4EC8-A53C-3CEB9D2756B7}" destId="{3E93E7EE-142E-4D16-9725-3B41F3CF56B7}" srcOrd="1" destOrd="0" parTransId="{693CCD39-7D7F-43AE-81B1-6390EEAD1EEC}" sibTransId="{B06D517D-A962-4011-9914-C81CAE64781A}"/>
    <dgm:cxn modelId="{5301DE93-23CC-4A98-8983-0BDF51BD053B}" srcId="{DC2FAA42-1C1D-4EC8-A53C-3CEB9D2756B7}" destId="{E380569D-EC7E-40A3-8CF0-B7A5E8248756}" srcOrd="2" destOrd="0" parTransId="{6D566D26-F0A8-4BCD-94F6-C98C91B15239}" sibTransId="{B3CBDFC2-593C-4EBD-8231-5CEBAF139A7E}"/>
    <dgm:cxn modelId="{1EEEBDA1-2896-471B-ABA9-DF28B069F3C4}" type="presOf" srcId="{9B8604A1-134B-4263-B166-FFCB7EA9FDCA}" destId="{31E2EB83-45E0-4658-AF8C-1354E546124D}" srcOrd="0" destOrd="0" presId="urn:microsoft.com/office/officeart/2005/8/layout/radial5"/>
    <dgm:cxn modelId="{2A2D96A6-F45C-4F65-814F-91FB331CCAC7}" type="presOf" srcId="{73598555-AC70-4F4B-83DA-D146AAF291DF}" destId="{E186DA0C-2C32-4AAA-B130-93617BA82861}" srcOrd="0" destOrd="0" presId="urn:microsoft.com/office/officeart/2005/8/layout/radial5"/>
    <dgm:cxn modelId="{FD25D0B0-97D4-47A0-BD4E-CBAF341C7BB3}" type="presOf" srcId="{E380569D-EC7E-40A3-8CF0-B7A5E8248756}" destId="{1A15A582-700D-46BE-AC70-A83A261481DD}" srcOrd="0" destOrd="0" presId="urn:microsoft.com/office/officeart/2005/8/layout/radial5"/>
    <dgm:cxn modelId="{C39DB1B8-D024-4D4F-903F-27178C49B8CA}" type="presOf" srcId="{04B0BB73-B084-4329-9E8E-89F8066A5AAB}" destId="{4F3D65E0-6811-4B09-9B12-E5EE456FD04A}" srcOrd="0" destOrd="0" presId="urn:microsoft.com/office/officeart/2005/8/layout/radial5"/>
    <dgm:cxn modelId="{2110AEBB-4E5C-4BBA-B5AB-13E859271FEC}" type="presOf" srcId="{693CCD39-7D7F-43AE-81B1-6390EEAD1EEC}" destId="{4F21F5D8-7D1C-4F0A-B925-B551ED1CC5E7}" srcOrd="1" destOrd="0" presId="urn:microsoft.com/office/officeart/2005/8/layout/radial5"/>
    <dgm:cxn modelId="{32F0E5C0-4C03-48FB-9912-3E2955B22D9F}" srcId="{DC2FAA42-1C1D-4EC8-A53C-3CEB9D2756B7}" destId="{0C311A22-C196-4E1B-ADF8-3F8472F6C8C3}" srcOrd="3" destOrd="0" parTransId="{60A62C72-2E4F-46D6-B087-31329AFA33B2}" sibTransId="{AD223B79-C5A1-4DC1-8415-F1D4B299BF90}"/>
    <dgm:cxn modelId="{FC90A5C3-C135-45AB-B943-EC251383FBD5}" type="presOf" srcId="{1AFA3B79-D8FB-47E5-B434-D37CCE4D70D3}" destId="{017E6B53-7623-40FF-9F68-11445176E9D6}" srcOrd="0" destOrd="0" presId="urn:microsoft.com/office/officeart/2005/8/layout/radial5"/>
    <dgm:cxn modelId="{67AABFC4-BFD0-4DBA-9A5D-D0A0BF24A5F5}" srcId="{DC2FAA42-1C1D-4EC8-A53C-3CEB9D2756B7}" destId="{04B0BB73-B084-4329-9E8E-89F8066A5AAB}" srcOrd="0" destOrd="0" parTransId="{D7137F4D-9038-4649-A8F2-94CE87A9159E}" sibTransId="{4E6BBB63-FE04-46AD-B996-42688F78EBE2}"/>
    <dgm:cxn modelId="{B5237FC6-693F-4FC8-8B21-0ADC8FE4AF30}" type="presOf" srcId="{D7137F4D-9038-4649-A8F2-94CE87A9159E}" destId="{844C8121-2E47-45C2-9A39-E57DA2E3D1B4}" srcOrd="1" destOrd="0" presId="urn:microsoft.com/office/officeart/2005/8/layout/radial5"/>
    <dgm:cxn modelId="{8734D2CF-7A57-4692-9E45-CA01B9DD3E4E}" type="presOf" srcId="{DFE26D0C-A1FD-46F5-B0FE-C25C22718EDB}" destId="{9C1E4970-8DC3-4D07-BC0A-353CC60551C9}" srcOrd="0" destOrd="0" presId="urn:microsoft.com/office/officeart/2005/8/layout/radial5"/>
    <dgm:cxn modelId="{F8E17AD5-777F-4715-B116-34DA8DD732CC}" type="presOf" srcId="{78B0D560-BA25-413B-BEB4-4764EA1BFB5C}" destId="{65D12BF5-23FC-4D3E-9C8C-D08C3F0C6AD8}" srcOrd="0" destOrd="0" presId="urn:microsoft.com/office/officeart/2005/8/layout/radial5"/>
    <dgm:cxn modelId="{F525D4E3-965B-4240-B80C-DE743E7A6FFC}" type="presOf" srcId="{60A62C72-2E4F-46D6-B087-31329AFA33B2}" destId="{7B5DA08A-6955-4418-8744-3E86AB39BCDF}" srcOrd="1" destOrd="0" presId="urn:microsoft.com/office/officeart/2005/8/layout/radial5"/>
    <dgm:cxn modelId="{10AD2AEC-A464-4DD2-8854-48D90540CBDC}" type="presOf" srcId="{3E93E7EE-142E-4D16-9725-3B41F3CF56B7}" destId="{3F9B8FA9-31E4-435C-9B52-BEADB893EC4C}" srcOrd="0" destOrd="0" presId="urn:microsoft.com/office/officeart/2005/8/layout/radial5"/>
    <dgm:cxn modelId="{82AE84F6-9935-4F05-861F-6FFAF8EEAF68}" type="presOf" srcId="{EE5CE790-E8EE-4752-9762-50D40F2D6592}" destId="{0CFB28A3-EC52-4D9B-92E3-55541507E021}" srcOrd="0" destOrd="0" presId="urn:microsoft.com/office/officeart/2005/8/layout/radial5"/>
    <dgm:cxn modelId="{4B2FE0FD-8173-4775-9443-32FF069B5270}" srcId="{DC2FAA42-1C1D-4EC8-A53C-3CEB9D2756B7}" destId="{78B0D560-BA25-413B-BEB4-4764EA1BFB5C}" srcOrd="7" destOrd="0" parTransId="{EB8C93B6-EAFE-41E1-9BEE-24E574AA0567}" sibTransId="{956554AA-6771-4098-A0E5-4CA0AE727447}"/>
    <dgm:cxn modelId="{FD4D72D2-520B-4AF8-927A-E00E32691DB6}" type="presParOf" srcId="{31E2EB83-45E0-4658-AF8C-1354E546124D}" destId="{7EA35308-B231-4815-AE18-B3FFCBA32F18}" srcOrd="0" destOrd="0" presId="urn:microsoft.com/office/officeart/2005/8/layout/radial5"/>
    <dgm:cxn modelId="{B1BA0E9B-2B98-4EFA-ACD8-D475B8555861}" type="presParOf" srcId="{31E2EB83-45E0-4658-AF8C-1354E546124D}" destId="{AEFDD918-83A1-4B11-B460-B4299DBB9B72}" srcOrd="1" destOrd="0" presId="urn:microsoft.com/office/officeart/2005/8/layout/radial5"/>
    <dgm:cxn modelId="{A41A21F2-5081-4289-9199-35000B6B2C3A}" type="presParOf" srcId="{AEFDD918-83A1-4B11-B460-B4299DBB9B72}" destId="{844C8121-2E47-45C2-9A39-E57DA2E3D1B4}" srcOrd="0" destOrd="0" presId="urn:microsoft.com/office/officeart/2005/8/layout/radial5"/>
    <dgm:cxn modelId="{03D5AD8F-7154-4857-9731-634E7C085FB9}" type="presParOf" srcId="{31E2EB83-45E0-4658-AF8C-1354E546124D}" destId="{4F3D65E0-6811-4B09-9B12-E5EE456FD04A}" srcOrd="2" destOrd="0" presId="urn:microsoft.com/office/officeart/2005/8/layout/radial5"/>
    <dgm:cxn modelId="{BE82AE88-8463-4DFB-B65E-6B0A0D0257EC}" type="presParOf" srcId="{31E2EB83-45E0-4658-AF8C-1354E546124D}" destId="{9410E596-AF5C-4DDC-97B8-782340BCC12B}" srcOrd="3" destOrd="0" presId="urn:microsoft.com/office/officeart/2005/8/layout/radial5"/>
    <dgm:cxn modelId="{1C41B6B4-C2A0-45DE-A658-71D90FF3ADE9}" type="presParOf" srcId="{9410E596-AF5C-4DDC-97B8-782340BCC12B}" destId="{4F21F5D8-7D1C-4F0A-B925-B551ED1CC5E7}" srcOrd="0" destOrd="0" presId="urn:microsoft.com/office/officeart/2005/8/layout/radial5"/>
    <dgm:cxn modelId="{0016528B-D402-4FAC-8F68-76C82D3D65D1}" type="presParOf" srcId="{31E2EB83-45E0-4658-AF8C-1354E546124D}" destId="{3F9B8FA9-31E4-435C-9B52-BEADB893EC4C}" srcOrd="4" destOrd="0" presId="urn:microsoft.com/office/officeart/2005/8/layout/radial5"/>
    <dgm:cxn modelId="{31B6346C-262C-4244-BA1E-841EF67DFB04}" type="presParOf" srcId="{31E2EB83-45E0-4658-AF8C-1354E546124D}" destId="{AD8B2C3A-006E-4C5C-BD92-1FBD266955B1}" srcOrd="5" destOrd="0" presId="urn:microsoft.com/office/officeart/2005/8/layout/radial5"/>
    <dgm:cxn modelId="{8AD289AD-AE52-4754-AEB2-8465A0990AEC}" type="presParOf" srcId="{AD8B2C3A-006E-4C5C-BD92-1FBD266955B1}" destId="{6A2EE3C9-6AD9-4968-A744-09CB3F2CF8CF}" srcOrd="0" destOrd="0" presId="urn:microsoft.com/office/officeart/2005/8/layout/radial5"/>
    <dgm:cxn modelId="{93C07806-C6C0-40D1-9A6A-42ED0D17182E}" type="presParOf" srcId="{31E2EB83-45E0-4658-AF8C-1354E546124D}" destId="{1A15A582-700D-46BE-AC70-A83A261481DD}" srcOrd="6" destOrd="0" presId="urn:microsoft.com/office/officeart/2005/8/layout/radial5"/>
    <dgm:cxn modelId="{8689954E-ED97-4D76-8B4D-BF43B4E32AC3}" type="presParOf" srcId="{31E2EB83-45E0-4658-AF8C-1354E546124D}" destId="{FAF4F719-611A-4389-B143-D6FF04130581}" srcOrd="7" destOrd="0" presId="urn:microsoft.com/office/officeart/2005/8/layout/radial5"/>
    <dgm:cxn modelId="{BC628BD8-D389-4ADC-952A-0453E42135E7}" type="presParOf" srcId="{FAF4F719-611A-4389-B143-D6FF04130581}" destId="{7B5DA08A-6955-4418-8744-3E86AB39BCDF}" srcOrd="0" destOrd="0" presId="urn:microsoft.com/office/officeart/2005/8/layout/radial5"/>
    <dgm:cxn modelId="{8BD873A0-AE10-4483-9173-5952377E7268}" type="presParOf" srcId="{31E2EB83-45E0-4658-AF8C-1354E546124D}" destId="{72D6CBFE-12F4-4C8A-B8D4-DA2CDCD9AF66}" srcOrd="8" destOrd="0" presId="urn:microsoft.com/office/officeart/2005/8/layout/radial5"/>
    <dgm:cxn modelId="{599312E2-9633-461C-8C1E-E978AA296E2E}" type="presParOf" srcId="{31E2EB83-45E0-4658-AF8C-1354E546124D}" destId="{9C1E4970-8DC3-4D07-BC0A-353CC60551C9}" srcOrd="9" destOrd="0" presId="urn:microsoft.com/office/officeart/2005/8/layout/radial5"/>
    <dgm:cxn modelId="{B84CDFE0-9C8E-472D-8C26-DCA46164C566}" type="presParOf" srcId="{9C1E4970-8DC3-4D07-BC0A-353CC60551C9}" destId="{6AF785ED-AF65-4C2E-86ED-0B0B13EDD8CD}" srcOrd="0" destOrd="0" presId="urn:microsoft.com/office/officeart/2005/8/layout/radial5"/>
    <dgm:cxn modelId="{ADC8ED3E-422D-43A3-B7CA-30A20F0CDD6B}" type="presParOf" srcId="{31E2EB83-45E0-4658-AF8C-1354E546124D}" destId="{E240D21C-F3A8-43B8-9729-42E4DC2E4AA7}" srcOrd="10" destOrd="0" presId="urn:microsoft.com/office/officeart/2005/8/layout/radial5"/>
    <dgm:cxn modelId="{FC97ED7C-BF63-408F-9B2B-AB0A90555B03}" type="presParOf" srcId="{31E2EB83-45E0-4658-AF8C-1354E546124D}" destId="{2C9B635B-EE3D-4115-8739-366F591E4115}" srcOrd="11" destOrd="0" presId="urn:microsoft.com/office/officeart/2005/8/layout/radial5"/>
    <dgm:cxn modelId="{D7D40A53-A883-4ABC-A15A-20A137524CE6}" type="presParOf" srcId="{2C9B635B-EE3D-4115-8739-366F591E4115}" destId="{F8FD14B6-C928-48A1-BE04-2DBBBEC87FF4}" srcOrd="0" destOrd="0" presId="urn:microsoft.com/office/officeart/2005/8/layout/radial5"/>
    <dgm:cxn modelId="{82DE88C5-5A2A-4479-BA00-82D21A118BD8}" type="presParOf" srcId="{31E2EB83-45E0-4658-AF8C-1354E546124D}" destId="{017E6B53-7623-40FF-9F68-11445176E9D6}" srcOrd="12" destOrd="0" presId="urn:microsoft.com/office/officeart/2005/8/layout/radial5"/>
    <dgm:cxn modelId="{BE6FF0F6-40EA-4175-BA6D-065B0B6D4268}" type="presParOf" srcId="{31E2EB83-45E0-4658-AF8C-1354E546124D}" destId="{0CFB28A3-EC52-4D9B-92E3-55541507E021}" srcOrd="13" destOrd="0" presId="urn:microsoft.com/office/officeart/2005/8/layout/radial5"/>
    <dgm:cxn modelId="{9E24A99B-2F95-4122-A02E-6D596B812D42}" type="presParOf" srcId="{0CFB28A3-EC52-4D9B-92E3-55541507E021}" destId="{9E12DE49-D9D0-4C28-8170-91ED940E6DE8}" srcOrd="0" destOrd="0" presId="urn:microsoft.com/office/officeart/2005/8/layout/radial5"/>
    <dgm:cxn modelId="{9FE6F06D-5E59-4C86-A326-9451DEA183E9}" type="presParOf" srcId="{31E2EB83-45E0-4658-AF8C-1354E546124D}" destId="{E186DA0C-2C32-4AAA-B130-93617BA82861}" srcOrd="14" destOrd="0" presId="urn:microsoft.com/office/officeart/2005/8/layout/radial5"/>
    <dgm:cxn modelId="{3B98C5FD-F95E-40DB-9ADF-42CFA275EA35}" type="presParOf" srcId="{31E2EB83-45E0-4658-AF8C-1354E546124D}" destId="{046C1099-0C1E-4076-8D04-89B3A1395EEB}" srcOrd="15" destOrd="0" presId="urn:microsoft.com/office/officeart/2005/8/layout/radial5"/>
    <dgm:cxn modelId="{44F6220B-D4F1-4C8F-92E2-EBF999DEA2D2}" type="presParOf" srcId="{046C1099-0C1E-4076-8D04-89B3A1395EEB}" destId="{5B7D7C6D-7318-4946-927F-CE5317D6FD61}" srcOrd="0" destOrd="0" presId="urn:microsoft.com/office/officeart/2005/8/layout/radial5"/>
    <dgm:cxn modelId="{CFB39AA6-76CD-4B7D-97A8-A406A042A799}" type="presParOf" srcId="{31E2EB83-45E0-4658-AF8C-1354E546124D}" destId="{65D12BF5-23FC-4D3E-9C8C-D08C3F0C6AD8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FB5A3C-4020-4330-8B0B-F196DE510FC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595C15-B069-4069-ABDA-34E2910085E8}">
      <dgm:prSet phldrT="[Текст]" custT="1"/>
      <dgm:spPr/>
      <dgm:t>
        <a:bodyPr vert="vert"/>
        <a:lstStyle/>
        <a:p>
          <a:pPr>
            <a:lnSpc>
              <a:spcPct val="100000"/>
            </a:lnSpc>
            <a:spcBef>
              <a:spcPts val="1200"/>
            </a:spcBef>
            <a:spcAft>
              <a:spcPts val="0"/>
            </a:spcAft>
          </a:pPr>
          <a:endParaRPr lang="ru-RU" sz="2200" dirty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Bef>
              <a:spcPts val="1200"/>
            </a:spcBef>
            <a:spcAft>
              <a:spcPts val="0"/>
            </a:spcAft>
          </a:pPr>
          <a:r>
            <a:rPr lang="ru-RU" sz="2200" dirty="0">
              <a:latin typeface="Arial" pitchFamily="34" charset="0"/>
              <a:cs typeface="Arial" pitchFamily="34" charset="0"/>
            </a:rPr>
            <a:t>I. Воспитание у детей и подростков миролюбия, принятия и понимания других людей, умения позитивно с ними взаимодействовать </a:t>
          </a:r>
          <a:br>
            <a:rPr lang="ru-RU" sz="2400" dirty="0"/>
          </a:br>
          <a:endParaRPr lang="ru-RU" sz="2400" dirty="0"/>
        </a:p>
      </dgm:t>
    </dgm:pt>
    <dgm:pt modelId="{0845D8DB-7407-4391-A93D-CE2C631D1DE6}" type="parTrans" cxnId="{29317457-2814-44DD-AEBA-93C8DAC53D48}">
      <dgm:prSet/>
      <dgm:spPr/>
      <dgm:t>
        <a:bodyPr/>
        <a:lstStyle/>
        <a:p>
          <a:endParaRPr lang="ru-RU"/>
        </a:p>
      </dgm:t>
    </dgm:pt>
    <dgm:pt modelId="{CD50152D-675F-4E97-B23A-473D35B20CAF}" type="sibTrans" cxnId="{29317457-2814-44DD-AEBA-93C8DAC53D48}">
      <dgm:prSet/>
      <dgm:spPr/>
      <dgm:t>
        <a:bodyPr/>
        <a:lstStyle/>
        <a:p>
          <a:endParaRPr lang="ru-RU"/>
        </a:p>
      </dgm:t>
    </dgm:pt>
    <dgm:pt modelId="{BC2A5959-C539-49F6-B6B2-6D00FE3A0E47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1) формирование негативного отношения к насилию и агрессии в любой форме </a:t>
          </a:r>
        </a:p>
      </dgm:t>
    </dgm:pt>
    <dgm:pt modelId="{9A4C2861-5A0C-4F80-AD11-2E15367EF222}" type="parTrans" cxnId="{CAC08354-D247-4628-AF2F-687008C7B381}">
      <dgm:prSet/>
      <dgm:spPr/>
      <dgm:t>
        <a:bodyPr/>
        <a:lstStyle/>
        <a:p>
          <a:endParaRPr lang="ru-RU"/>
        </a:p>
      </dgm:t>
    </dgm:pt>
    <dgm:pt modelId="{56113DC3-CB8D-4D9A-ADF8-1B8165327ACC}" type="sibTrans" cxnId="{CAC08354-D247-4628-AF2F-687008C7B381}">
      <dgm:prSet/>
      <dgm:spPr/>
      <dgm:t>
        <a:bodyPr/>
        <a:lstStyle/>
        <a:p>
          <a:endParaRPr lang="ru-RU"/>
        </a:p>
      </dgm:t>
    </dgm:pt>
    <dgm:pt modelId="{03A03776-DCD8-4FF1-B164-1E1B49005D3E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2) формирование уважения и признания к себе и к людям, к их культуре </a:t>
          </a:r>
        </a:p>
      </dgm:t>
    </dgm:pt>
    <dgm:pt modelId="{9183894C-036F-4AB7-BE3B-19D63BE7CE84}" type="parTrans" cxnId="{C6506496-BFC9-4110-BBCB-FA0CCD018F92}">
      <dgm:prSet/>
      <dgm:spPr/>
      <dgm:t>
        <a:bodyPr/>
        <a:lstStyle/>
        <a:p>
          <a:endParaRPr lang="ru-RU"/>
        </a:p>
      </dgm:t>
    </dgm:pt>
    <dgm:pt modelId="{8215717D-1281-4689-9A8B-15081923DF9B}" type="sibTrans" cxnId="{C6506496-BFC9-4110-BBCB-FA0CCD018F92}">
      <dgm:prSet/>
      <dgm:spPr/>
      <dgm:t>
        <a:bodyPr/>
        <a:lstStyle/>
        <a:p>
          <a:endParaRPr lang="ru-RU"/>
        </a:p>
      </dgm:t>
    </dgm:pt>
    <dgm:pt modelId="{5C8DE5D0-1612-45E0-B173-E67D233606B8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3) развитие способности к межнациональному</a:t>
          </a:r>
          <a:br>
            <a:rPr lang="ru-RU" sz="1400" dirty="0">
              <a:latin typeface="Arial" pitchFamily="34" charset="0"/>
              <a:cs typeface="Arial" pitchFamily="34" charset="0"/>
            </a:rPr>
          </a:br>
          <a:r>
            <a:rPr lang="ru-RU" sz="1400" dirty="0">
              <a:latin typeface="Arial" pitchFamily="34" charset="0"/>
              <a:cs typeface="Arial" pitchFamily="34" charset="0"/>
            </a:rPr>
            <a:t>и межрелигиозному взаимодействию</a:t>
          </a:r>
        </a:p>
      </dgm:t>
    </dgm:pt>
    <dgm:pt modelId="{6EF9B9CA-6C13-4344-BD96-4B94A3A467F7}" type="parTrans" cxnId="{B0478531-F976-4A4B-9BF7-F9DA02E183FF}">
      <dgm:prSet/>
      <dgm:spPr/>
      <dgm:t>
        <a:bodyPr/>
        <a:lstStyle/>
        <a:p>
          <a:endParaRPr lang="ru-RU"/>
        </a:p>
      </dgm:t>
    </dgm:pt>
    <dgm:pt modelId="{A3A3E099-4166-4C79-ADE0-1A1835F886A0}" type="sibTrans" cxnId="{B0478531-F976-4A4B-9BF7-F9DA02E183FF}">
      <dgm:prSet/>
      <dgm:spPr/>
      <dgm:t>
        <a:bodyPr/>
        <a:lstStyle/>
        <a:p>
          <a:endParaRPr lang="ru-RU"/>
        </a:p>
      </dgm:t>
    </dgm:pt>
    <dgm:pt modelId="{AB45DC0C-3980-44DF-B1A6-4C2A015F80D3}">
      <dgm:prSet phldrT="[Текст]" custT="1"/>
      <dgm:spPr/>
      <dgm:t>
        <a:bodyPr/>
        <a:lstStyle/>
        <a:p>
          <a:r>
            <a:rPr lang="ru-RU" sz="1400" dirty="0"/>
            <a:t>4</a:t>
          </a:r>
          <a:r>
            <a:rPr lang="ru-RU" sz="1400" dirty="0">
              <a:latin typeface="Arial" pitchFamily="34" charset="0"/>
              <a:cs typeface="Arial" pitchFamily="34" charset="0"/>
            </a:rPr>
            <a:t>) развитие способности к толерантному общению, к конструктивному взаимодействию</a:t>
          </a:r>
          <a:br>
            <a:rPr lang="ru-RU" sz="1400" dirty="0">
              <a:latin typeface="Arial" pitchFamily="34" charset="0"/>
              <a:cs typeface="Arial" pitchFamily="34" charset="0"/>
            </a:rPr>
          </a:br>
          <a:r>
            <a:rPr lang="ru-RU" sz="1400" dirty="0">
              <a:latin typeface="Arial" pitchFamily="34" charset="0"/>
              <a:cs typeface="Arial" pitchFamily="34" charset="0"/>
            </a:rPr>
            <a:t>с представителями социума независимо от их принадлежности и мировоззрения </a:t>
          </a:r>
        </a:p>
      </dgm:t>
    </dgm:pt>
    <dgm:pt modelId="{1F3427C3-337E-4AC8-983F-E17535B4DDCE}" type="parTrans" cxnId="{338B1A2E-F122-4B8C-B226-61BCF1E00F34}">
      <dgm:prSet/>
      <dgm:spPr/>
      <dgm:t>
        <a:bodyPr/>
        <a:lstStyle/>
        <a:p>
          <a:endParaRPr lang="ru-RU"/>
        </a:p>
      </dgm:t>
    </dgm:pt>
    <dgm:pt modelId="{65CFC1AE-66F4-466D-9891-F7C8281DC345}" type="sibTrans" cxnId="{338B1A2E-F122-4B8C-B226-61BCF1E00F34}">
      <dgm:prSet/>
      <dgm:spPr/>
      <dgm:t>
        <a:bodyPr/>
        <a:lstStyle/>
        <a:p>
          <a:endParaRPr lang="ru-RU"/>
        </a:p>
      </dgm:t>
    </dgm:pt>
    <dgm:pt modelId="{3C64ED91-964F-449D-BA58-2529B812C133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5) формирование умения определять границы толерантности</a:t>
          </a:r>
        </a:p>
      </dgm:t>
    </dgm:pt>
    <dgm:pt modelId="{E8C97C52-7EA4-4D5A-9882-E9DCD3F879D7}" type="parTrans" cxnId="{EB3394A6-CCD6-4A3D-9CB6-1B0F627D2817}">
      <dgm:prSet/>
      <dgm:spPr/>
      <dgm:t>
        <a:bodyPr/>
        <a:lstStyle/>
        <a:p>
          <a:endParaRPr lang="ru-RU"/>
        </a:p>
      </dgm:t>
    </dgm:pt>
    <dgm:pt modelId="{06397913-7188-4859-9768-2F2C6E50B26C}" type="sibTrans" cxnId="{EB3394A6-CCD6-4A3D-9CB6-1B0F627D2817}">
      <dgm:prSet/>
      <dgm:spPr/>
      <dgm:t>
        <a:bodyPr/>
        <a:lstStyle/>
        <a:p>
          <a:endParaRPr lang="ru-RU"/>
        </a:p>
      </dgm:t>
    </dgm:pt>
    <dgm:pt modelId="{F74CD2EE-875B-4A1F-B1C9-F3BD4D8D13E5}" type="pres">
      <dgm:prSet presAssocID="{ADFB5A3C-4020-4330-8B0B-F196DE510FC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B8A1EBC-DBBB-4FCA-95B2-4E68645BB5B2}" type="pres">
      <dgm:prSet presAssocID="{5D595C15-B069-4069-ABDA-34E2910085E8}" presName="root1" presStyleCnt="0"/>
      <dgm:spPr/>
    </dgm:pt>
    <dgm:pt modelId="{A374BF2F-A4E5-4C9D-B183-47C9745F2F04}" type="pres">
      <dgm:prSet presAssocID="{5D595C15-B069-4069-ABDA-34E2910085E8}" presName="LevelOneTextNode" presStyleLbl="node0" presStyleIdx="0" presStyleCnt="1" custScaleX="379084" custScaleY="88053" custLinFactNeighborX="-42678" custLinFactNeighborY="0">
        <dgm:presLayoutVars>
          <dgm:chPref val="3"/>
        </dgm:presLayoutVars>
      </dgm:prSet>
      <dgm:spPr/>
    </dgm:pt>
    <dgm:pt modelId="{9C0A7E7A-688F-4A41-88CC-55863BE1A738}" type="pres">
      <dgm:prSet presAssocID="{5D595C15-B069-4069-ABDA-34E2910085E8}" presName="level2hierChild" presStyleCnt="0"/>
      <dgm:spPr/>
    </dgm:pt>
    <dgm:pt modelId="{D49F6B36-9F00-45D1-97B4-540BFCF520CA}" type="pres">
      <dgm:prSet presAssocID="{9A4C2861-5A0C-4F80-AD11-2E15367EF222}" presName="conn2-1" presStyleLbl="parChTrans1D2" presStyleIdx="0" presStyleCnt="5"/>
      <dgm:spPr/>
    </dgm:pt>
    <dgm:pt modelId="{55F50647-9F91-4AC1-91A9-E360DA884409}" type="pres">
      <dgm:prSet presAssocID="{9A4C2861-5A0C-4F80-AD11-2E15367EF222}" presName="connTx" presStyleLbl="parChTrans1D2" presStyleIdx="0" presStyleCnt="5"/>
      <dgm:spPr/>
    </dgm:pt>
    <dgm:pt modelId="{DBE48C97-521D-4FE8-A7A9-A584D02F5633}" type="pres">
      <dgm:prSet presAssocID="{BC2A5959-C539-49F6-B6B2-6D00FE3A0E47}" presName="root2" presStyleCnt="0"/>
      <dgm:spPr/>
    </dgm:pt>
    <dgm:pt modelId="{ACF74078-AE78-4378-8544-2A3988FD0AE5}" type="pres">
      <dgm:prSet presAssocID="{BC2A5959-C539-49F6-B6B2-6D00FE3A0E47}" presName="LevelTwoTextNode" presStyleLbl="node2" presStyleIdx="0" presStyleCnt="5" custScaleX="147097">
        <dgm:presLayoutVars>
          <dgm:chPref val="3"/>
        </dgm:presLayoutVars>
      </dgm:prSet>
      <dgm:spPr/>
    </dgm:pt>
    <dgm:pt modelId="{201AC06D-CDA5-42CA-B2C2-EAF0CCB95506}" type="pres">
      <dgm:prSet presAssocID="{BC2A5959-C539-49F6-B6B2-6D00FE3A0E47}" presName="level3hierChild" presStyleCnt="0"/>
      <dgm:spPr/>
    </dgm:pt>
    <dgm:pt modelId="{6862C7FE-4412-4B82-879F-76D821F68CAC}" type="pres">
      <dgm:prSet presAssocID="{9183894C-036F-4AB7-BE3B-19D63BE7CE84}" presName="conn2-1" presStyleLbl="parChTrans1D2" presStyleIdx="1" presStyleCnt="5"/>
      <dgm:spPr/>
    </dgm:pt>
    <dgm:pt modelId="{FFD2664B-4BB0-4693-8CDC-D0D9FB003415}" type="pres">
      <dgm:prSet presAssocID="{9183894C-036F-4AB7-BE3B-19D63BE7CE84}" presName="connTx" presStyleLbl="parChTrans1D2" presStyleIdx="1" presStyleCnt="5"/>
      <dgm:spPr/>
    </dgm:pt>
    <dgm:pt modelId="{EC4CBC8A-7D65-42C5-828A-238C655FDBE4}" type="pres">
      <dgm:prSet presAssocID="{03A03776-DCD8-4FF1-B164-1E1B49005D3E}" presName="root2" presStyleCnt="0"/>
      <dgm:spPr/>
    </dgm:pt>
    <dgm:pt modelId="{FD6E502F-F64E-4B10-B687-2A9F3A7C6FE0}" type="pres">
      <dgm:prSet presAssocID="{03A03776-DCD8-4FF1-B164-1E1B49005D3E}" presName="LevelTwoTextNode" presStyleLbl="node2" presStyleIdx="1" presStyleCnt="5" custScaleX="147097">
        <dgm:presLayoutVars>
          <dgm:chPref val="3"/>
        </dgm:presLayoutVars>
      </dgm:prSet>
      <dgm:spPr/>
    </dgm:pt>
    <dgm:pt modelId="{2CD11FBC-C647-4CD7-9032-86A492465096}" type="pres">
      <dgm:prSet presAssocID="{03A03776-DCD8-4FF1-B164-1E1B49005D3E}" presName="level3hierChild" presStyleCnt="0"/>
      <dgm:spPr/>
    </dgm:pt>
    <dgm:pt modelId="{84CB8C7D-EE1F-4D0C-B747-FC9201DCB4DF}" type="pres">
      <dgm:prSet presAssocID="{6EF9B9CA-6C13-4344-BD96-4B94A3A467F7}" presName="conn2-1" presStyleLbl="parChTrans1D2" presStyleIdx="2" presStyleCnt="5"/>
      <dgm:spPr/>
    </dgm:pt>
    <dgm:pt modelId="{D46D4D60-0180-4D71-B211-AA9FA6FB09A7}" type="pres">
      <dgm:prSet presAssocID="{6EF9B9CA-6C13-4344-BD96-4B94A3A467F7}" presName="connTx" presStyleLbl="parChTrans1D2" presStyleIdx="2" presStyleCnt="5"/>
      <dgm:spPr/>
    </dgm:pt>
    <dgm:pt modelId="{B4E173C9-110B-4628-916B-2D6336A6BFA8}" type="pres">
      <dgm:prSet presAssocID="{5C8DE5D0-1612-45E0-B173-E67D233606B8}" presName="root2" presStyleCnt="0"/>
      <dgm:spPr/>
    </dgm:pt>
    <dgm:pt modelId="{7EAC4CB6-9642-4EC6-AB80-B4785C6FA8A3}" type="pres">
      <dgm:prSet presAssocID="{5C8DE5D0-1612-45E0-B173-E67D233606B8}" presName="LevelTwoTextNode" presStyleLbl="node2" presStyleIdx="2" presStyleCnt="5" custScaleX="147097">
        <dgm:presLayoutVars>
          <dgm:chPref val="3"/>
        </dgm:presLayoutVars>
      </dgm:prSet>
      <dgm:spPr/>
    </dgm:pt>
    <dgm:pt modelId="{4EF68DA3-2230-4076-8338-E061A98A9B7C}" type="pres">
      <dgm:prSet presAssocID="{5C8DE5D0-1612-45E0-B173-E67D233606B8}" presName="level3hierChild" presStyleCnt="0"/>
      <dgm:spPr/>
    </dgm:pt>
    <dgm:pt modelId="{00D754F0-AD0C-44CA-B9E6-901255CB7BF9}" type="pres">
      <dgm:prSet presAssocID="{1F3427C3-337E-4AC8-983F-E17535B4DDCE}" presName="conn2-1" presStyleLbl="parChTrans1D2" presStyleIdx="3" presStyleCnt="5"/>
      <dgm:spPr/>
    </dgm:pt>
    <dgm:pt modelId="{C1FF726E-52D1-4325-ABE8-E08AF143AA2E}" type="pres">
      <dgm:prSet presAssocID="{1F3427C3-337E-4AC8-983F-E17535B4DDCE}" presName="connTx" presStyleLbl="parChTrans1D2" presStyleIdx="3" presStyleCnt="5"/>
      <dgm:spPr/>
    </dgm:pt>
    <dgm:pt modelId="{3D0EEA8D-5FC7-40EF-B442-FE7E912FD104}" type="pres">
      <dgm:prSet presAssocID="{AB45DC0C-3980-44DF-B1A6-4C2A015F80D3}" presName="root2" presStyleCnt="0"/>
      <dgm:spPr/>
    </dgm:pt>
    <dgm:pt modelId="{12D7D8C0-31E0-44C2-A7AD-B34A7E920DF9}" type="pres">
      <dgm:prSet presAssocID="{AB45DC0C-3980-44DF-B1A6-4C2A015F80D3}" presName="LevelTwoTextNode" presStyleLbl="node2" presStyleIdx="3" presStyleCnt="5" custScaleX="147097">
        <dgm:presLayoutVars>
          <dgm:chPref val="3"/>
        </dgm:presLayoutVars>
      </dgm:prSet>
      <dgm:spPr/>
    </dgm:pt>
    <dgm:pt modelId="{C2079825-D5F8-4134-B67B-7BC496539565}" type="pres">
      <dgm:prSet presAssocID="{AB45DC0C-3980-44DF-B1A6-4C2A015F80D3}" presName="level3hierChild" presStyleCnt="0"/>
      <dgm:spPr/>
    </dgm:pt>
    <dgm:pt modelId="{8760801F-03AD-4239-BAB2-0A27B1B8246F}" type="pres">
      <dgm:prSet presAssocID="{E8C97C52-7EA4-4D5A-9882-E9DCD3F879D7}" presName="conn2-1" presStyleLbl="parChTrans1D2" presStyleIdx="4" presStyleCnt="5"/>
      <dgm:spPr/>
    </dgm:pt>
    <dgm:pt modelId="{49B2B7DB-D380-49F9-877C-CBAE806E9026}" type="pres">
      <dgm:prSet presAssocID="{E8C97C52-7EA4-4D5A-9882-E9DCD3F879D7}" presName="connTx" presStyleLbl="parChTrans1D2" presStyleIdx="4" presStyleCnt="5"/>
      <dgm:spPr/>
    </dgm:pt>
    <dgm:pt modelId="{A09B547C-0AEF-4E72-A139-4A43380EE086}" type="pres">
      <dgm:prSet presAssocID="{3C64ED91-964F-449D-BA58-2529B812C133}" presName="root2" presStyleCnt="0"/>
      <dgm:spPr/>
    </dgm:pt>
    <dgm:pt modelId="{83E3CE80-8A4E-458E-BCD8-083F2933DE01}" type="pres">
      <dgm:prSet presAssocID="{3C64ED91-964F-449D-BA58-2529B812C133}" presName="LevelTwoTextNode" presStyleLbl="node2" presStyleIdx="4" presStyleCnt="5" custScaleX="147097">
        <dgm:presLayoutVars>
          <dgm:chPref val="3"/>
        </dgm:presLayoutVars>
      </dgm:prSet>
      <dgm:spPr/>
    </dgm:pt>
    <dgm:pt modelId="{95A1B153-6787-4B11-88EF-D9CD246A3B73}" type="pres">
      <dgm:prSet presAssocID="{3C64ED91-964F-449D-BA58-2529B812C133}" presName="level3hierChild" presStyleCnt="0"/>
      <dgm:spPr/>
    </dgm:pt>
  </dgm:ptLst>
  <dgm:cxnLst>
    <dgm:cxn modelId="{4853ED0E-EAF5-4BF4-9680-6E4B0A59C332}" type="presOf" srcId="{1F3427C3-337E-4AC8-983F-E17535B4DDCE}" destId="{00D754F0-AD0C-44CA-B9E6-901255CB7BF9}" srcOrd="0" destOrd="0" presId="urn:microsoft.com/office/officeart/2008/layout/HorizontalMultiLevelHierarchy"/>
    <dgm:cxn modelId="{FEB28A10-874E-40CE-B5CB-4B341425B0B6}" type="presOf" srcId="{E8C97C52-7EA4-4D5A-9882-E9DCD3F879D7}" destId="{49B2B7DB-D380-49F9-877C-CBAE806E9026}" srcOrd="1" destOrd="0" presId="urn:microsoft.com/office/officeart/2008/layout/HorizontalMultiLevelHierarchy"/>
    <dgm:cxn modelId="{6F6D1E28-5DF2-4C0B-8481-3B3B956A0688}" type="presOf" srcId="{6EF9B9CA-6C13-4344-BD96-4B94A3A467F7}" destId="{84CB8C7D-EE1F-4D0C-B747-FC9201DCB4DF}" srcOrd="0" destOrd="0" presId="urn:microsoft.com/office/officeart/2008/layout/HorizontalMultiLevelHierarchy"/>
    <dgm:cxn modelId="{6559392B-7E31-4F88-AF01-A8801D7A6707}" type="presOf" srcId="{AB45DC0C-3980-44DF-B1A6-4C2A015F80D3}" destId="{12D7D8C0-31E0-44C2-A7AD-B34A7E920DF9}" srcOrd="0" destOrd="0" presId="urn:microsoft.com/office/officeart/2008/layout/HorizontalMultiLevelHierarchy"/>
    <dgm:cxn modelId="{338B1A2E-F122-4B8C-B226-61BCF1E00F34}" srcId="{5D595C15-B069-4069-ABDA-34E2910085E8}" destId="{AB45DC0C-3980-44DF-B1A6-4C2A015F80D3}" srcOrd="3" destOrd="0" parTransId="{1F3427C3-337E-4AC8-983F-E17535B4DDCE}" sibTransId="{65CFC1AE-66F4-466D-9891-F7C8281DC345}"/>
    <dgm:cxn modelId="{B0478531-F976-4A4B-9BF7-F9DA02E183FF}" srcId="{5D595C15-B069-4069-ABDA-34E2910085E8}" destId="{5C8DE5D0-1612-45E0-B173-E67D233606B8}" srcOrd="2" destOrd="0" parTransId="{6EF9B9CA-6C13-4344-BD96-4B94A3A467F7}" sibTransId="{A3A3E099-4166-4C79-ADE0-1A1835F886A0}"/>
    <dgm:cxn modelId="{58987132-57FD-4A2F-8DBA-BB07A58CD14F}" type="presOf" srcId="{5C8DE5D0-1612-45E0-B173-E67D233606B8}" destId="{7EAC4CB6-9642-4EC6-AB80-B4785C6FA8A3}" srcOrd="0" destOrd="0" presId="urn:microsoft.com/office/officeart/2008/layout/HorizontalMultiLevelHierarchy"/>
    <dgm:cxn modelId="{587A9A34-E05F-4C6D-9294-2C6472DD8D1E}" type="presOf" srcId="{03A03776-DCD8-4FF1-B164-1E1B49005D3E}" destId="{FD6E502F-F64E-4B10-B687-2A9F3A7C6FE0}" srcOrd="0" destOrd="0" presId="urn:microsoft.com/office/officeart/2008/layout/HorizontalMultiLevelHierarchy"/>
    <dgm:cxn modelId="{23455A36-07D6-4D08-A04A-14D08112368C}" type="presOf" srcId="{E8C97C52-7EA4-4D5A-9882-E9DCD3F879D7}" destId="{8760801F-03AD-4239-BAB2-0A27B1B8246F}" srcOrd="0" destOrd="0" presId="urn:microsoft.com/office/officeart/2008/layout/HorizontalMultiLevelHierarchy"/>
    <dgm:cxn modelId="{9A875C37-2688-4BED-9E42-E459C010EB5E}" type="presOf" srcId="{5D595C15-B069-4069-ABDA-34E2910085E8}" destId="{A374BF2F-A4E5-4C9D-B183-47C9745F2F04}" srcOrd="0" destOrd="0" presId="urn:microsoft.com/office/officeart/2008/layout/HorizontalMultiLevelHierarchy"/>
    <dgm:cxn modelId="{837A6C40-F2B7-4720-8D86-C85A2AD4C366}" type="presOf" srcId="{9183894C-036F-4AB7-BE3B-19D63BE7CE84}" destId="{6862C7FE-4412-4B82-879F-76D821F68CAC}" srcOrd="0" destOrd="0" presId="urn:microsoft.com/office/officeart/2008/layout/HorizontalMultiLevelHierarchy"/>
    <dgm:cxn modelId="{F00C1F60-C5DA-45AA-9958-95B58436CF7B}" type="presOf" srcId="{3C64ED91-964F-449D-BA58-2529B812C133}" destId="{83E3CE80-8A4E-458E-BCD8-083F2933DE01}" srcOrd="0" destOrd="0" presId="urn:microsoft.com/office/officeart/2008/layout/HorizontalMultiLevelHierarchy"/>
    <dgm:cxn modelId="{B80A386B-CEBA-46E9-9056-E85403390A22}" type="presOf" srcId="{1F3427C3-337E-4AC8-983F-E17535B4DDCE}" destId="{C1FF726E-52D1-4325-ABE8-E08AF143AA2E}" srcOrd="1" destOrd="0" presId="urn:microsoft.com/office/officeart/2008/layout/HorizontalMultiLevelHierarchy"/>
    <dgm:cxn modelId="{CAC08354-D247-4628-AF2F-687008C7B381}" srcId="{5D595C15-B069-4069-ABDA-34E2910085E8}" destId="{BC2A5959-C539-49F6-B6B2-6D00FE3A0E47}" srcOrd="0" destOrd="0" parTransId="{9A4C2861-5A0C-4F80-AD11-2E15367EF222}" sibTransId="{56113DC3-CB8D-4D9A-ADF8-1B8165327ACC}"/>
    <dgm:cxn modelId="{29317457-2814-44DD-AEBA-93C8DAC53D48}" srcId="{ADFB5A3C-4020-4330-8B0B-F196DE510FC2}" destId="{5D595C15-B069-4069-ABDA-34E2910085E8}" srcOrd="0" destOrd="0" parTransId="{0845D8DB-7407-4391-A93D-CE2C631D1DE6}" sibTransId="{CD50152D-675F-4E97-B23A-473D35B20CAF}"/>
    <dgm:cxn modelId="{153B5485-BB42-4968-BED1-7272CF673D3E}" type="presOf" srcId="{6EF9B9CA-6C13-4344-BD96-4B94A3A467F7}" destId="{D46D4D60-0180-4D71-B211-AA9FA6FB09A7}" srcOrd="1" destOrd="0" presId="urn:microsoft.com/office/officeart/2008/layout/HorizontalMultiLevelHierarchy"/>
    <dgm:cxn modelId="{B8C70594-4388-4CF7-B238-D8E4725AA88D}" type="presOf" srcId="{9A4C2861-5A0C-4F80-AD11-2E15367EF222}" destId="{D49F6B36-9F00-45D1-97B4-540BFCF520CA}" srcOrd="0" destOrd="0" presId="urn:microsoft.com/office/officeart/2008/layout/HorizontalMultiLevelHierarchy"/>
    <dgm:cxn modelId="{C6506496-BFC9-4110-BBCB-FA0CCD018F92}" srcId="{5D595C15-B069-4069-ABDA-34E2910085E8}" destId="{03A03776-DCD8-4FF1-B164-1E1B49005D3E}" srcOrd="1" destOrd="0" parTransId="{9183894C-036F-4AB7-BE3B-19D63BE7CE84}" sibTransId="{8215717D-1281-4689-9A8B-15081923DF9B}"/>
    <dgm:cxn modelId="{27A53B9E-0CD1-483C-9051-67AAA163442D}" type="presOf" srcId="{ADFB5A3C-4020-4330-8B0B-F196DE510FC2}" destId="{F74CD2EE-875B-4A1F-B1C9-F3BD4D8D13E5}" srcOrd="0" destOrd="0" presId="urn:microsoft.com/office/officeart/2008/layout/HorizontalMultiLevelHierarchy"/>
    <dgm:cxn modelId="{EB3394A6-CCD6-4A3D-9CB6-1B0F627D2817}" srcId="{5D595C15-B069-4069-ABDA-34E2910085E8}" destId="{3C64ED91-964F-449D-BA58-2529B812C133}" srcOrd="4" destOrd="0" parTransId="{E8C97C52-7EA4-4D5A-9882-E9DCD3F879D7}" sibTransId="{06397913-7188-4859-9768-2F2C6E50B26C}"/>
    <dgm:cxn modelId="{36FACCC8-22A1-4184-AC33-290F49827990}" type="presOf" srcId="{9183894C-036F-4AB7-BE3B-19D63BE7CE84}" destId="{FFD2664B-4BB0-4693-8CDC-D0D9FB003415}" srcOrd="1" destOrd="0" presId="urn:microsoft.com/office/officeart/2008/layout/HorizontalMultiLevelHierarchy"/>
    <dgm:cxn modelId="{D6701CCA-0A12-40B7-BEFC-EC1192F95785}" type="presOf" srcId="{9A4C2861-5A0C-4F80-AD11-2E15367EF222}" destId="{55F50647-9F91-4AC1-91A9-E360DA884409}" srcOrd="1" destOrd="0" presId="urn:microsoft.com/office/officeart/2008/layout/HorizontalMultiLevelHierarchy"/>
    <dgm:cxn modelId="{179EBDED-B96E-4F16-A8EA-4E3E3C64D53A}" type="presOf" srcId="{BC2A5959-C539-49F6-B6B2-6D00FE3A0E47}" destId="{ACF74078-AE78-4378-8544-2A3988FD0AE5}" srcOrd="0" destOrd="0" presId="urn:microsoft.com/office/officeart/2008/layout/HorizontalMultiLevelHierarchy"/>
    <dgm:cxn modelId="{5BD0160A-0C3C-4FC8-8F60-A8C7F4B11318}" type="presParOf" srcId="{F74CD2EE-875B-4A1F-B1C9-F3BD4D8D13E5}" destId="{2B8A1EBC-DBBB-4FCA-95B2-4E68645BB5B2}" srcOrd="0" destOrd="0" presId="urn:microsoft.com/office/officeart/2008/layout/HorizontalMultiLevelHierarchy"/>
    <dgm:cxn modelId="{88DB205F-2670-447E-B276-A7F641CA70EE}" type="presParOf" srcId="{2B8A1EBC-DBBB-4FCA-95B2-4E68645BB5B2}" destId="{A374BF2F-A4E5-4C9D-B183-47C9745F2F04}" srcOrd="0" destOrd="0" presId="urn:microsoft.com/office/officeart/2008/layout/HorizontalMultiLevelHierarchy"/>
    <dgm:cxn modelId="{338B98C0-C58D-4EAE-B43B-6B44DD4C731F}" type="presParOf" srcId="{2B8A1EBC-DBBB-4FCA-95B2-4E68645BB5B2}" destId="{9C0A7E7A-688F-4A41-88CC-55863BE1A738}" srcOrd="1" destOrd="0" presId="urn:microsoft.com/office/officeart/2008/layout/HorizontalMultiLevelHierarchy"/>
    <dgm:cxn modelId="{B9F206C8-27F5-4D2B-B7DB-C5CAE4EC6984}" type="presParOf" srcId="{9C0A7E7A-688F-4A41-88CC-55863BE1A738}" destId="{D49F6B36-9F00-45D1-97B4-540BFCF520CA}" srcOrd="0" destOrd="0" presId="urn:microsoft.com/office/officeart/2008/layout/HorizontalMultiLevelHierarchy"/>
    <dgm:cxn modelId="{112E7264-205F-408D-8EB0-B05018DC00EC}" type="presParOf" srcId="{D49F6B36-9F00-45D1-97B4-540BFCF520CA}" destId="{55F50647-9F91-4AC1-91A9-E360DA884409}" srcOrd="0" destOrd="0" presId="urn:microsoft.com/office/officeart/2008/layout/HorizontalMultiLevelHierarchy"/>
    <dgm:cxn modelId="{5C58C06E-EA7F-4CCA-8AA9-4FB36B8F6CD1}" type="presParOf" srcId="{9C0A7E7A-688F-4A41-88CC-55863BE1A738}" destId="{DBE48C97-521D-4FE8-A7A9-A584D02F5633}" srcOrd="1" destOrd="0" presId="urn:microsoft.com/office/officeart/2008/layout/HorizontalMultiLevelHierarchy"/>
    <dgm:cxn modelId="{1A4BB90A-8EB5-4A8E-AB82-8E24EBCAE8ED}" type="presParOf" srcId="{DBE48C97-521D-4FE8-A7A9-A584D02F5633}" destId="{ACF74078-AE78-4378-8544-2A3988FD0AE5}" srcOrd="0" destOrd="0" presId="urn:microsoft.com/office/officeart/2008/layout/HorizontalMultiLevelHierarchy"/>
    <dgm:cxn modelId="{AE04B3A5-C796-49C5-990F-10ADA851FC32}" type="presParOf" srcId="{DBE48C97-521D-4FE8-A7A9-A584D02F5633}" destId="{201AC06D-CDA5-42CA-B2C2-EAF0CCB95506}" srcOrd="1" destOrd="0" presId="urn:microsoft.com/office/officeart/2008/layout/HorizontalMultiLevelHierarchy"/>
    <dgm:cxn modelId="{FB2B74BF-4A50-4822-B71E-3A3886B70CF8}" type="presParOf" srcId="{9C0A7E7A-688F-4A41-88CC-55863BE1A738}" destId="{6862C7FE-4412-4B82-879F-76D821F68CAC}" srcOrd="2" destOrd="0" presId="urn:microsoft.com/office/officeart/2008/layout/HorizontalMultiLevelHierarchy"/>
    <dgm:cxn modelId="{7AE85172-06B4-47A3-A280-3B6846704B0A}" type="presParOf" srcId="{6862C7FE-4412-4B82-879F-76D821F68CAC}" destId="{FFD2664B-4BB0-4693-8CDC-D0D9FB003415}" srcOrd="0" destOrd="0" presId="urn:microsoft.com/office/officeart/2008/layout/HorizontalMultiLevelHierarchy"/>
    <dgm:cxn modelId="{ED55C8F1-1E2E-41B3-8401-89355CB559D3}" type="presParOf" srcId="{9C0A7E7A-688F-4A41-88CC-55863BE1A738}" destId="{EC4CBC8A-7D65-42C5-828A-238C655FDBE4}" srcOrd="3" destOrd="0" presId="urn:microsoft.com/office/officeart/2008/layout/HorizontalMultiLevelHierarchy"/>
    <dgm:cxn modelId="{6A14901D-6FFD-4D77-AC4C-60B097CAA837}" type="presParOf" srcId="{EC4CBC8A-7D65-42C5-828A-238C655FDBE4}" destId="{FD6E502F-F64E-4B10-B687-2A9F3A7C6FE0}" srcOrd="0" destOrd="0" presId="urn:microsoft.com/office/officeart/2008/layout/HorizontalMultiLevelHierarchy"/>
    <dgm:cxn modelId="{B84B4CAF-C8E4-4A1F-BC20-460ACB371422}" type="presParOf" srcId="{EC4CBC8A-7D65-42C5-828A-238C655FDBE4}" destId="{2CD11FBC-C647-4CD7-9032-86A492465096}" srcOrd="1" destOrd="0" presId="urn:microsoft.com/office/officeart/2008/layout/HorizontalMultiLevelHierarchy"/>
    <dgm:cxn modelId="{99A34A33-5087-4B88-B3A6-15CA594FC5D9}" type="presParOf" srcId="{9C0A7E7A-688F-4A41-88CC-55863BE1A738}" destId="{84CB8C7D-EE1F-4D0C-B747-FC9201DCB4DF}" srcOrd="4" destOrd="0" presId="urn:microsoft.com/office/officeart/2008/layout/HorizontalMultiLevelHierarchy"/>
    <dgm:cxn modelId="{B9D703C0-782D-4BE9-A013-C12C909A346D}" type="presParOf" srcId="{84CB8C7D-EE1F-4D0C-B747-FC9201DCB4DF}" destId="{D46D4D60-0180-4D71-B211-AA9FA6FB09A7}" srcOrd="0" destOrd="0" presId="urn:microsoft.com/office/officeart/2008/layout/HorizontalMultiLevelHierarchy"/>
    <dgm:cxn modelId="{C691BE6E-BCF8-4ED6-B5A6-36D674C89E5D}" type="presParOf" srcId="{9C0A7E7A-688F-4A41-88CC-55863BE1A738}" destId="{B4E173C9-110B-4628-916B-2D6336A6BFA8}" srcOrd="5" destOrd="0" presId="urn:microsoft.com/office/officeart/2008/layout/HorizontalMultiLevelHierarchy"/>
    <dgm:cxn modelId="{F25D0AF9-8895-46E7-B23D-DACD284E6819}" type="presParOf" srcId="{B4E173C9-110B-4628-916B-2D6336A6BFA8}" destId="{7EAC4CB6-9642-4EC6-AB80-B4785C6FA8A3}" srcOrd="0" destOrd="0" presId="urn:microsoft.com/office/officeart/2008/layout/HorizontalMultiLevelHierarchy"/>
    <dgm:cxn modelId="{0750D834-D37D-4B33-AF44-C9496BEC07F4}" type="presParOf" srcId="{B4E173C9-110B-4628-916B-2D6336A6BFA8}" destId="{4EF68DA3-2230-4076-8338-E061A98A9B7C}" srcOrd="1" destOrd="0" presId="urn:microsoft.com/office/officeart/2008/layout/HorizontalMultiLevelHierarchy"/>
    <dgm:cxn modelId="{225D8A7F-6E88-4F2F-99C5-904887446446}" type="presParOf" srcId="{9C0A7E7A-688F-4A41-88CC-55863BE1A738}" destId="{00D754F0-AD0C-44CA-B9E6-901255CB7BF9}" srcOrd="6" destOrd="0" presId="urn:microsoft.com/office/officeart/2008/layout/HorizontalMultiLevelHierarchy"/>
    <dgm:cxn modelId="{A433F474-E5D9-4DF3-AEB4-5EC37A22EFCD}" type="presParOf" srcId="{00D754F0-AD0C-44CA-B9E6-901255CB7BF9}" destId="{C1FF726E-52D1-4325-ABE8-E08AF143AA2E}" srcOrd="0" destOrd="0" presId="urn:microsoft.com/office/officeart/2008/layout/HorizontalMultiLevelHierarchy"/>
    <dgm:cxn modelId="{205030A3-963D-4515-B2AE-0BD81840A999}" type="presParOf" srcId="{9C0A7E7A-688F-4A41-88CC-55863BE1A738}" destId="{3D0EEA8D-5FC7-40EF-B442-FE7E912FD104}" srcOrd="7" destOrd="0" presId="urn:microsoft.com/office/officeart/2008/layout/HorizontalMultiLevelHierarchy"/>
    <dgm:cxn modelId="{4690CC83-56D1-4960-960C-8889CCCFDDA3}" type="presParOf" srcId="{3D0EEA8D-5FC7-40EF-B442-FE7E912FD104}" destId="{12D7D8C0-31E0-44C2-A7AD-B34A7E920DF9}" srcOrd="0" destOrd="0" presId="urn:microsoft.com/office/officeart/2008/layout/HorizontalMultiLevelHierarchy"/>
    <dgm:cxn modelId="{F460DFC1-1430-4D5E-9559-C1934981915C}" type="presParOf" srcId="{3D0EEA8D-5FC7-40EF-B442-FE7E912FD104}" destId="{C2079825-D5F8-4134-B67B-7BC496539565}" srcOrd="1" destOrd="0" presId="urn:microsoft.com/office/officeart/2008/layout/HorizontalMultiLevelHierarchy"/>
    <dgm:cxn modelId="{515A27D8-95CB-43D0-B63B-61AF0F5B32FB}" type="presParOf" srcId="{9C0A7E7A-688F-4A41-88CC-55863BE1A738}" destId="{8760801F-03AD-4239-BAB2-0A27B1B8246F}" srcOrd="8" destOrd="0" presId="urn:microsoft.com/office/officeart/2008/layout/HorizontalMultiLevelHierarchy"/>
    <dgm:cxn modelId="{0C6DEB91-E570-4D37-96C9-3EB969604EC7}" type="presParOf" srcId="{8760801F-03AD-4239-BAB2-0A27B1B8246F}" destId="{49B2B7DB-D380-49F9-877C-CBAE806E9026}" srcOrd="0" destOrd="0" presId="urn:microsoft.com/office/officeart/2008/layout/HorizontalMultiLevelHierarchy"/>
    <dgm:cxn modelId="{1D6B4AAB-C528-4668-9653-6650BA21B00F}" type="presParOf" srcId="{9C0A7E7A-688F-4A41-88CC-55863BE1A738}" destId="{A09B547C-0AEF-4E72-A139-4A43380EE086}" srcOrd="9" destOrd="0" presId="urn:microsoft.com/office/officeart/2008/layout/HorizontalMultiLevelHierarchy"/>
    <dgm:cxn modelId="{9519CEEC-F2BF-47CB-A4DE-BBF157208FD8}" type="presParOf" srcId="{A09B547C-0AEF-4E72-A139-4A43380EE086}" destId="{83E3CE80-8A4E-458E-BCD8-083F2933DE01}" srcOrd="0" destOrd="0" presId="urn:microsoft.com/office/officeart/2008/layout/HorizontalMultiLevelHierarchy"/>
    <dgm:cxn modelId="{24DB52B8-9F96-4BD1-9C86-52FCEA2BF5B3}" type="presParOf" srcId="{A09B547C-0AEF-4E72-A139-4A43380EE086}" destId="{95A1B153-6787-4B11-88EF-D9CD246A3B7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C498D0-579C-4ADC-A46C-35E1053C22C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1B5374-9C07-4836-9D36-B00EC06C55A5}">
      <dgm:prSet phldrT="[Текст]" custT="1"/>
      <dgm:spPr/>
      <dgm:t>
        <a:bodyPr vert="vert"/>
        <a:lstStyle/>
        <a:p>
          <a:r>
            <a:rPr lang="ru-RU" sz="2200" dirty="0">
              <a:latin typeface="Arial" pitchFamily="34" charset="0"/>
              <a:cs typeface="Arial" pitchFamily="34" charset="0"/>
            </a:rPr>
            <a:t>II. Создание толерантной среды</a:t>
          </a:r>
          <a:br>
            <a:rPr lang="ru-RU" sz="2200" dirty="0">
              <a:latin typeface="Arial" pitchFamily="34" charset="0"/>
              <a:cs typeface="Arial" pitchFamily="34" charset="0"/>
            </a:rPr>
          </a:br>
          <a:r>
            <a:rPr lang="ru-RU" sz="2200" dirty="0">
              <a:latin typeface="Arial" pitchFamily="34" charset="0"/>
              <a:cs typeface="Arial" pitchFamily="34" charset="0"/>
            </a:rPr>
            <a:t>в обществе и в сфере образования</a:t>
          </a:r>
        </a:p>
      </dgm:t>
    </dgm:pt>
    <dgm:pt modelId="{D251D582-C5E1-4809-8414-1F4D737A3B7E}" type="parTrans" cxnId="{4E5550C9-E38E-41FC-B6D7-1D12B924860B}">
      <dgm:prSet/>
      <dgm:spPr/>
      <dgm:t>
        <a:bodyPr/>
        <a:lstStyle/>
        <a:p>
          <a:endParaRPr lang="ru-RU"/>
        </a:p>
      </dgm:t>
    </dgm:pt>
    <dgm:pt modelId="{142648FD-47F4-41F7-B583-5AABEAC0ACFB}" type="sibTrans" cxnId="{4E5550C9-E38E-41FC-B6D7-1D12B924860B}">
      <dgm:prSet/>
      <dgm:spPr/>
      <dgm:t>
        <a:bodyPr/>
        <a:lstStyle/>
        <a:p>
          <a:endParaRPr lang="ru-RU"/>
        </a:p>
      </dgm:t>
    </dgm:pt>
    <dgm:pt modelId="{73FFFBA4-FC1A-4A8E-AEE9-5CC3168D9A5D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1) профилактика терроризма, экстремизма и агрессии в обществе</a:t>
          </a:r>
        </a:p>
      </dgm:t>
    </dgm:pt>
    <dgm:pt modelId="{B508E16D-8EC5-43EC-8C06-AFC95758BDDF}" type="parTrans" cxnId="{F7ACF7F4-12BB-46A4-B403-7A535336BDBD}">
      <dgm:prSet/>
      <dgm:spPr/>
      <dgm:t>
        <a:bodyPr/>
        <a:lstStyle/>
        <a:p>
          <a:endParaRPr lang="ru-RU"/>
        </a:p>
      </dgm:t>
    </dgm:pt>
    <dgm:pt modelId="{6D580FB7-D003-4C32-B17B-E1E73A38AF8B}" type="sibTrans" cxnId="{F7ACF7F4-12BB-46A4-B403-7A535336BDBD}">
      <dgm:prSet/>
      <dgm:spPr/>
      <dgm:t>
        <a:bodyPr/>
        <a:lstStyle/>
        <a:p>
          <a:endParaRPr lang="ru-RU"/>
        </a:p>
      </dgm:t>
    </dgm:pt>
    <dgm:pt modelId="{6FC8D490-9255-4D8D-8828-5E9C1E9069C4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2) </a:t>
          </a:r>
          <a:r>
            <a:rPr lang="ru-RU" sz="1400" dirty="0" err="1">
              <a:latin typeface="Arial" pitchFamily="34" charset="0"/>
              <a:cs typeface="Arial" pitchFamily="34" charset="0"/>
            </a:rPr>
            <a:t>гуманизация</a:t>
          </a:r>
          <a:r>
            <a:rPr lang="ru-RU" sz="1400" dirty="0">
              <a:latin typeface="Arial" pitchFamily="34" charset="0"/>
              <a:cs typeface="Arial" pitchFamily="34" charset="0"/>
            </a:rPr>
            <a:t> и демократизация существующих взаимоотношений взрослых и детей, системы обучения и воспитания </a:t>
          </a:r>
        </a:p>
      </dgm:t>
    </dgm:pt>
    <dgm:pt modelId="{C7EBD589-DD0D-4D6F-8F56-095277FB16B0}" type="parTrans" cxnId="{058F0859-A03C-48BC-9BC8-217D1A23E49E}">
      <dgm:prSet/>
      <dgm:spPr/>
      <dgm:t>
        <a:bodyPr/>
        <a:lstStyle/>
        <a:p>
          <a:endParaRPr lang="ru-RU"/>
        </a:p>
      </dgm:t>
    </dgm:pt>
    <dgm:pt modelId="{E4C47FE1-FE16-4E74-98C4-EF6C48979F4D}" type="sibTrans" cxnId="{058F0859-A03C-48BC-9BC8-217D1A23E49E}">
      <dgm:prSet/>
      <dgm:spPr/>
      <dgm:t>
        <a:bodyPr/>
        <a:lstStyle/>
        <a:p>
          <a:endParaRPr lang="ru-RU"/>
        </a:p>
      </dgm:t>
    </dgm:pt>
    <dgm:pt modelId="{CA542D80-286F-47E4-A175-C3DDB448B4B2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3) включение в реформирование образования ведущих идей педагогики толерантности </a:t>
          </a:r>
        </a:p>
      </dgm:t>
    </dgm:pt>
    <dgm:pt modelId="{73A1F730-7E1E-4377-B77A-C97667A17523}" type="parTrans" cxnId="{F8408792-E1E8-45D8-BD03-7E75E354186D}">
      <dgm:prSet/>
      <dgm:spPr/>
      <dgm:t>
        <a:bodyPr/>
        <a:lstStyle/>
        <a:p>
          <a:endParaRPr lang="ru-RU"/>
        </a:p>
      </dgm:t>
    </dgm:pt>
    <dgm:pt modelId="{487B9AAE-DBB6-4117-A665-95513E5A827E}" type="sibTrans" cxnId="{F8408792-E1E8-45D8-BD03-7E75E354186D}">
      <dgm:prSet/>
      <dgm:spPr/>
      <dgm:t>
        <a:bodyPr/>
        <a:lstStyle/>
        <a:p>
          <a:endParaRPr lang="ru-RU"/>
        </a:p>
      </dgm:t>
    </dgm:pt>
    <dgm:pt modelId="{569F1C94-C53B-463A-A165-9731F01C2775}">
      <dgm:prSet phldrT="[Текст]" custT="1"/>
      <dgm:spPr/>
      <dgm:t>
        <a:bodyPr/>
        <a:lstStyle/>
        <a:p>
          <a:r>
            <a:rPr lang="ru-RU" sz="1400" dirty="0">
              <a:latin typeface="Arial" pitchFamily="34" charset="0"/>
              <a:cs typeface="Arial" pitchFamily="34" charset="0"/>
            </a:rPr>
            <a:t>4) реформирование системы подготовки будущих педагогов к воспитанию толерантности у детей и подростков</a:t>
          </a:r>
        </a:p>
      </dgm:t>
    </dgm:pt>
    <dgm:pt modelId="{C58A3C1B-1FB6-4E2C-B288-3B9AC8413187}" type="parTrans" cxnId="{08F9DE46-BCF8-4B12-87DC-5F68F2DD019F}">
      <dgm:prSet/>
      <dgm:spPr/>
      <dgm:t>
        <a:bodyPr/>
        <a:lstStyle/>
        <a:p>
          <a:endParaRPr lang="ru-RU"/>
        </a:p>
      </dgm:t>
    </dgm:pt>
    <dgm:pt modelId="{D68A687E-DB3E-4B47-BBC5-969469701221}" type="sibTrans" cxnId="{08F9DE46-BCF8-4B12-87DC-5F68F2DD019F}">
      <dgm:prSet/>
      <dgm:spPr/>
      <dgm:t>
        <a:bodyPr/>
        <a:lstStyle/>
        <a:p>
          <a:endParaRPr lang="ru-RU"/>
        </a:p>
      </dgm:t>
    </dgm:pt>
    <dgm:pt modelId="{D5297E98-56ED-47FF-8C0D-B11DA37FEB79}" type="pres">
      <dgm:prSet presAssocID="{C7C498D0-579C-4ADC-A46C-35E1053C22C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2531113-A3D8-4ED5-8A1D-A3A3C7C73B3A}" type="pres">
      <dgm:prSet presAssocID="{1F1B5374-9C07-4836-9D36-B00EC06C55A5}" presName="root1" presStyleCnt="0"/>
      <dgm:spPr/>
    </dgm:pt>
    <dgm:pt modelId="{259969A0-B24B-4D68-B760-7DDC27C20387}" type="pres">
      <dgm:prSet presAssocID="{1F1B5374-9C07-4836-9D36-B00EC06C55A5}" presName="LevelOneTextNode" presStyleLbl="node0" presStyleIdx="0" presStyleCnt="1" custScaleX="293638" custScaleY="93939">
        <dgm:presLayoutVars>
          <dgm:chPref val="3"/>
        </dgm:presLayoutVars>
      </dgm:prSet>
      <dgm:spPr/>
    </dgm:pt>
    <dgm:pt modelId="{15F6AB83-ADC4-48FE-94EE-593DE19C557E}" type="pres">
      <dgm:prSet presAssocID="{1F1B5374-9C07-4836-9D36-B00EC06C55A5}" presName="level2hierChild" presStyleCnt="0"/>
      <dgm:spPr/>
    </dgm:pt>
    <dgm:pt modelId="{0BB899EA-ADEF-48D7-B923-F146AF1BAA9D}" type="pres">
      <dgm:prSet presAssocID="{B508E16D-8EC5-43EC-8C06-AFC95758BDDF}" presName="conn2-1" presStyleLbl="parChTrans1D2" presStyleIdx="0" presStyleCnt="4"/>
      <dgm:spPr/>
    </dgm:pt>
    <dgm:pt modelId="{E1ADD43B-CC23-4A92-B650-BE83AA9CE84C}" type="pres">
      <dgm:prSet presAssocID="{B508E16D-8EC5-43EC-8C06-AFC95758BDDF}" presName="connTx" presStyleLbl="parChTrans1D2" presStyleIdx="0" presStyleCnt="4"/>
      <dgm:spPr/>
    </dgm:pt>
    <dgm:pt modelId="{1D096831-5B1B-4EF3-9FF2-DB83325C191A}" type="pres">
      <dgm:prSet presAssocID="{73FFFBA4-FC1A-4A8E-AEE9-5CC3168D9A5D}" presName="root2" presStyleCnt="0"/>
      <dgm:spPr/>
    </dgm:pt>
    <dgm:pt modelId="{4BF0FB3E-0A3D-48E4-AC8B-30EDDFC9864E}" type="pres">
      <dgm:prSet presAssocID="{73FFFBA4-FC1A-4A8E-AEE9-5CC3168D9A5D}" presName="LevelTwoTextNode" presStyleLbl="node2" presStyleIdx="0" presStyleCnt="4" custScaleX="138900">
        <dgm:presLayoutVars>
          <dgm:chPref val="3"/>
        </dgm:presLayoutVars>
      </dgm:prSet>
      <dgm:spPr/>
    </dgm:pt>
    <dgm:pt modelId="{B85D8909-9BD1-4814-BEAC-C951E4B6877A}" type="pres">
      <dgm:prSet presAssocID="{73FFFBA4-FC1A-4A8E-AEE9-5CC3168D9A5D}" presName="level3hierChild" presStyleCnt="0"/>
      <dgm:spPr/>
    </dgm:pt>
    <dgm:pt modelId="{085006FB-73A7-4777-87D3-9DB1D8D7D28D}" type="pres">
      <dgm:prSet presAssocID="{C7EBD589-DD0D-4D6F-8F56-095277FB16B0}" presName="conn2-1" presStyleLbl="parChTrans1D2" presStyleIdx="1" presStyleCnt="4"/>
      <dgm:spPr/>
    </dgm:pt>
    <dgm:pt modelId="{E56344D0-2C56-4F1E-B821-51422550B64D}" type="pres">
      <dgm:prSet presAssocID="{C7EBD589-DD0D-4D6F-8F56-095277FB16B0}" presName="connTx" presStyleLbl="parChTrans1D2" presStyleIdx="1" presStyleCnt="4"/>
      <dgm:spPr/>
    </dgm:pt>
    <dgm:pt modelId="{DA92978E-138B-40C4-AE7F-56B4D78DCDA2}" type="pres">
      <dgm:prSet presAssocID="{6FC8D490-9255-4D8D-8828-5E9C1E9069C4}" presName="root2" presStyleCnt="0"/>
      <dgm:spPr/>
    </dgm:pt>
    <dgm:pt modelId="{9B14BEE9-E867-4045-AEAC-CADE81D0CE07}" type="pres">
      <dgm:prSet presAssocID="{6FC8D490-9255-4D8D-8828-5E9C1E9069C4}" presName="LevelTwoTextNode" presStyleLbl="node2" presStyleIdx="1" presStyleCnt="4" custScaleX="138900">
        <dgm:presLayoutVars>
          <dgm:chPref val="3"/>
        </dgm:presLayoutVars>
      </dgm:prSet>
      <dgm:spPr/>
    </dgm:pt>
    <dgm:pt modelId="{48DFD544-F820-4C0F-9DDF-AF51FE9D1783}" type="pres">
      <dgm:prSet presAssocID="{6FC8D490-9255-4D8D-8828-5E9C1E9069C4}" presName="level3hierChild" presStyleCnt="0"/>
      <dgm:spPr/>
    </dgm:pt>
    <dgm:pt modelId="{40660623-B129-4249-91F4-3DEDB25C7F3D}" type="pres">
      <dgm:prSet presAssocID="{73A1F730-7E1E-4377-B77A-C97667A17523}" presName="conn2-1" presStyleLbl="parChTrans1D2" presStyleIdx="2" presStyleCnt="4"/>
      <dgm:spPr/>
    </dgm:pt>
    <dgm:pt modelId="{323C541C-40EC-4727-9C87-F97036191792}" type="pres">
      <dgm:prSet presAssocID="{73A1F730-7E1E-4377-B77A-C97667A17523}" presName="connTx" presStyleLbl="parChTrans1D2" presStyleIdx="2" presStyleCnt="4"/>
      <dgm:spPr/>
    </dgm:pt>
    <dgm:pt modelId="{FC72248C-1787-4E38-A0BB-D2052BA61ADC}" type="pres">
      <dgm:prSet presAssocID="{CA542D80-286F-47E4-A175-C3DDB448B4B2}" presName="root2" presStyleCnt="0"/>
      <dgm:spPr/>
    </dgm:pt>
    <dgm:pt modelId="{5C13C91E-9088-4993-AD9F-E210ECB2EA27}" type="pres">
      <dgm:prSet presAssocID="{CA542D80-286F-47E4-A175-C3DDB448B4B2}" presName="LevelTwoTextNode" presStyleLbl="node2" presStyleIdx="2" presStyleCnt="4" custScaleX="138900">
        <dgm:presLayoutVars>
          <dgm:chPref val="3"/>
        </dgm:presLayoutVars>
      </dgm:prSet>
      <dgm:spPr/>
    </dgm:pt>
    <dgm:pt modelId="{8C96CD5E-45F6-4CB7-BD3B-1309593474BA}" type="pres">
      <dgm:prSet presAssocID="{CA542D80-286F-47E4-A175-C3DDB448B4B2}" presName="level3hierChild" presStyleCnt="0"/>
      <dgm:spPr/>
    </dgm:pt>
    <dgm:pt modelId="{42590A3B-AB3F-4B6A-BD47-1D38A81083C5}" type="pres">
      <dgm:prSet presAssocID="{C58A3C1B-1FB6-4E2C-B288-3B9AC8413187}" presName="conn2-1" presStyleLbl="parChTrans1D2" presStyleIdx="3" presStyleCnt="4"/>
      <dgm:spPr/>
    </dgm:pt>
    <dgm:pt modelId="{82C1E5FD-E9A0-4B6C-ADA3-AB646A8AAD06}" type="pres">
      <dgm:prSet presAssocID="{C58A3C1B-1FB6-4E2C-B288-3B9AC8413187}" presName="connTx" presStyleLbl="parChTrans1D2" presStyleIdx="3" presStyleCnt="4"/>
      <dgm:spPr/>
    </dgm:pt>
    <dgm:pt modelId="{E5DA9CB0-3394-4C6A-B5E1-39B804018004}" type="pres">
      <dgm:prSet presAssocID="{569F1C94-C53B-463A-A165-9731F01C2775}" presName="root2" presStyleCnt="0"/>
      <dgm:spPr/>
    </dgm:pt>
    <dgm:pt modelId="{D10CB256-4286-4A2D-B222-064066B076DF}" type="pres">
      <dgm:prSet presAssocID="{569F1C94-C53B-463A-A165-9731F01C2775}" presName="LevelTwoTextNode" presStyleLbl="node2" presStyleIdx="3" presStyleCnt="4" custScaleX="138900">
        <dgm:presLayoutVars>
          <dgm:chPref val="3"/>
        </dgm:presLayoutVars>
      </dgm:prSet>
      <dgm:spPr/>
    </dgm:pt>
    <dgm:pt modelId="{990FB06B-2102-46CD-86B5-6CF795C0FB31}" type="pres">
      <dgm:prSet presAssocID="{569F1C94-C53B-463A-A165-9731F01C2775}" presName="level3hierChild" presStyleCnt="0"/>
      <dgm:spPr/>
    </dgm:pt>
  </dgm:ptLst>
  <dgm:cxnLst>
    <dgm:cxn modelId="{2840040F-630C-4049-A185-00FB93ED0AC7}" type="presOf" srcId="{C7EBD589-DD0D-4D6F-8F56-095277FB16B0}" destId="{085006FB-73A7-4777-87D3-9DB1D8D7D28D}" srcOrd="0" destOrd="0" presId="urn:microsoft.com/office/officeart/2008/layout/HorizontalMultiLevelHierarchy"/>
    <dgm:cxn modelId="{41FBE310-3709-4C57-BCBE-13DB529F38F7}" type="presOf" srcId="{73FFFBA4-FC1A-4A8E-AEE9-5CC3168D9A5D}" destId="{4BF0FB3E-0A3D-48E4-AC8B-30EDDFC9864E}" srcOrd="0" destOrd="0" presId="urn:microsoft.com/office/officeart/2008/layout/HorizontalMultiLevelHierarchy"/>
    <dgm:cxn modelId="{974A0615-E498-443A-8C19-538B014886A2}" type="presOf" srcId="{CA542D80-286F-47E4-A175-C3DDB448B4B2}" destId="{5C13C91E-9088-4993-AD9F-E210ECB2EA27}" srcOrd="0" destOrd="0" presId="urn:microsoft.com/office/officeart/2008/layout/HorizontalMultiLevelHierarchy"/>
    <dgm:cxn modelId="{009F2832-1B85-4697-88EF-A2A7B035D178}" type="presOf" srcId="{73A1F730-7E1E-4377-B77A-C97667A17523}" destId="{40660623-B129-4249-91F4-3DEDB25C7F3D}" srcOrd="0" destOrd="0" presId="urn:microsoft.com/office/officeart/2008/layout/HorizontalMultiLevelHierarchy"/>
    <dgm:cxn modelId="{08F9DE46-BCF8-4B12-87DC-5F68F2DD019F}" srcId="{1F1B5374-9C07-4836-9D36-B00EC06C55A5}" destId="{569F1C94-C53B-463A-A165-9731F01C2775}" srcOrd="3" destOrd="0" parTransId="{C58A3C1B-1FB6-4E2C-B288-3B9AC8413187}" sibTransId="{D68A687E-DB3E-4B47-BBC5-969469701221}"/>
    <dgm:cxn modelId="{426BD453-4AB9-431E-8EC1-9062FCFE87FA}" type="presOf" srcId="{B508E16D-8EC5-43EC-8C06-AFC95758BDDF}" destId="{E1ADD43B-CC23-4A92-B650-BE83AA9CE84C}" srcOrd="1" destOrd="0" presId="urn:microsoft.com/office/officeart/2008/layout/HorizontalMultiLevelHierarchy"/>
    <dgm:cxn modelId="{058F0859-A03C-48BC-9BC8-217D1A23E49E}" srcId="{1F1B5374-9C07-4836-9D36-B00EC06C55A5}" destId="{6FC8D490-9255-4D8D-8828-5E9C1E9069C4}" srcOrd="1" destOrd="0" parTransId="{C7EBD589-DD0D-4D6F-8F56-095277FB16B0}" sibTransId="{E4C47FE1-FE16-4E74-98C4-EF6C48979F4D}"/>
    <dgm:cxn modelId="{26C3628D-BFA8-4E93-A95F-4B296D57893E}" type="presOf" srcId="{C58A3C1B-1FB6-4E2C-B288-3B9AC8413187}" destId="{42590A3B-AB3F-4B6A-BD47-1D38A81083C5}" srcOrd="0" destOrd="0" presId="urn:microsoft.com/office/officeart/2008/layout/HorizontalMultiLevelHierarchy"/>
    <dgm:cxn modelId="{F8408792-E1E8-45D8-BD03-7E75E354186D}" srcId="{1F1B5374-9C07-4836-9D36-B00EC06C55A5}" destId="{CA542D80-286F-47E4-A175-C3DDB448B4B2}" srcOrd="2" destOrd="0" parTransId="{73A1F730-7E1E-4377-B77A-C97667A17523}" sibTransId="{487B9AAE-DBB6-4117-A665-95513E5A827E}"/>
    <dgm:cxn modelId="{7BC662B3-AAC5-43BB-B3C8-B4FA441EA61B}" type="presOf" srcId="{73A1F730-7E1E-4377-B77A-C97667A17523}" destId="{323C541C-40EC-4727-9C87-F97036191792}" srcOrd="1" destOrd="0" presId="urn:microsoft.com/office/officeart/2008/layout/HorizontalMultiLevelHierarchy"/>
    <dgm:cxn modelId="{E109D0B6-F718-425B-B897-E5F583B0B9F7}" type="presOf" srcId="{B508E16D-8EC5-43EC-8C06-AFC95758BDDF}" destId="{0BB899EA-ADEF-48D7-B923-F146AF1BAA9D}" srcOrd="0" destOrd="0" presId="urn:microsoft.com/office/officeart/2008/layout/HorizontalMultiLevelHierarchy"/>
    <dgm:cxn modelId="{FAC709BC-B13B-4133-AE04-C9E4C1C3B397}" type="presOf" srcId="{C7EBD589-DD0D-4D6F-8F56-095277FB16B0}" destId="{E56344D0-2C56-4F1E-B821-51422550B64D}" srcOrd="1" destOrd="0" presId="urn:microsoft.com/office/officeart/2008/layout/HorizontalMultiLevelHierarchy"/>
    <dgm:cxn modelId="{9C1E47BE-FF65-4913-BB0B-CA48C2295EBE}" type="presOf" srcId="{1F1B5374-9C07-4836-9D36-B00EC06C55A5}" destId="{259969A0-B24B-4D68-B760-7DDC27C20387}" srcOrd="0" destOrd="0" presId="urn:microsoft.com/office/officeart/2008/layout/HorizontalMultiLevelHierarchy"/>
    <dgm:cxn modelId="{4E5550C9-E38E-41FC-B6D7-1D12B924860B}" srcId="{C7C498D0-579C-4ADC-A46C-35E1053C22CA}" destId="{1F1B5374-9C07-4836-9D36-B00EC06C55A5}" srcOrd="0" destOrd="0" parTransId="{D251D582-C5E1-4809-8414-1F4D737A3B7E}" sibTransId="{142648FD-47F4-41F7-B583-5AABEAC0ACFB}"/>
    <dgm:cxn modelId="{E9C7DBD3-684A-4DD6-ACB9-7321773B6320}" type="presOf" srcId="{C58A3C1B-1FB6-4E2C-B288-3B9AC8413187}" destId="{82C1E5FD-E9A0-4B6C-ADA3-AB646A8AAD06}" srcOrd="1" destOrd="0" presId="urn:microsoft.com/office/officeart/2008/layout/HorizontalMultiLevelHierarchy"/>
    <dgm:cxn modelId="{A7330CD4-46D8-46DA-BFC1-71AB494A45C8}" type="presOf" srcId="{C7C498D0-579C-4ADC-A46C-35E1053C22CA}" destId="{D5297E98-56ED-47FF-8C0D-B11DA37FEB79}" srcOrd="0" destOrd="0" presId="urn:microsoft.com/office/officeart/2008/layout/HorizontalMultiLevelHierarchy"/>
    <dgm:cxn modelId="{D009EED9-5F6A-42B0-ABC1-A5CFA4348F06}" type="presOf" srcId="{569F1C94-C53B-463A-A165-9731F01C2775}" destId="{D10CB256-4286-4A2D-B222-064066B076DF}" srcOrd="0" destOrd="0" presId="urn:microsoft.com/office/officeart/2008/layout/HorizontalMultiLevelHierarchy"/>
    <dgm:cxn modelId="{F7ACF7F4-12BB-46A4-B403-7A535336BDBD}" srcId="{1F1B5374-9C07-4836-9D36-B00EC06C55A5}" destId="{73FFFBA4-FC1A-4A8E-AEE9-5CC3168D9A5D}" srcOrd="0" destOrd="0" parTransId="{B508E16D-8EC5-43EC-8C06-AFC95758BDDF}" sibTransId="{6D580FB7-D003-4C32-B17B-E1E73A38AF8B}"/>
    <dgm:cxn modelId="{93F4E6FF-2F53-4B84-925D-0D16AAEAD6F4}" type="presOf" srcId="{6FC8D490-9255-4D8D-8828-5E9C1E9069C4}" destId="{9B14BEE9-E867-4045-AEAC-CADE81D0CE07}" srcOrd="0" destOrd="0" presId="urn:microsoft.com/office/officeart/2008/layout/HorizontalMultiLevelHierarchy"/>
    <dgm:cxn modelId="{912728FC-B837-44AB-A7DC-F2FD37720C20}" type="presParOf" srcId="{D5297E98-56ED-47FF-8C0D-B11DA37FEB79}" destId="{22531113-A3D8-4ED5-8A1D-A3A3C7C73B3A}" srcOrd="0" destOrd="0" presId="urn:microsoft.com/office/officeart/2008/layout/HorizontalMultiLevelHierarchy"/>
    <dgm:cxn modelId="{CE7D102E-A022-493F-A54A-210C46AEE299}" type="presParOf" srcId="{22531113-A3D8-4ED5-8A1D-A3A3C7C73B3A}" destId="{259969A0-B24B-4D68-B760-7DDC27C20387}" srcOrd="0" destOrd="0" presId="urn:microsoft.com/office/officeart/2008/layout/HorizontalMultiLevelHierarchy"/>
    <dgm:cxn modelId="{D361DCD4-3E2C-4B09-BA95-13A3C40FA868}" type="presParOf" srcId="{22531113-A3D8-4ED5-8A1D-A3A3C7C73B3A}" destId="{15F6AB83-ADC4-48FE-94EE-593DE19C557E}" srcOrd="1" destOrd="0" presId="urn:microsoft.com/office/officeart/2008/layout/HorizontalMultiLevelHierarchy"/>
    <dgm:cxn modelId="{FFFF27B4-4226-4474-95D0-357BD1B1B5F8}" type="presParOf" srcId="{15F6AB83-ADC4-48FE-94EE-593DE19C557E}" destId="{0BB899EA-ADEF-48D7-B923-F146AF1BAA9D}" srcOrd="0" destOrd="0" presId="urn:microsoft.com/office/officeart/2008/layout/HorizontalMultiLevelHierarchy"/>
    <dgm:cxn modelId="{223EBFD9-574B-4215-9559-C1AA81D6B32B}" type="presParOf" srcId="{0BB899EA-ADEF-48D7-B923-F146AF1BAA9D}" destId="{E1ADD43B-CC23-4A92-B650-BE83AA9CE84C}" srcOrd="0" destOrd="0" presId="urn:microsoft.com/office/officeart/2008/layout/HorizontalMultiLevelHierarchy"/>
    <dgm:cxn modelId="{8139A618-342D-4138-BFE8-874BB382C2EB}" type="presParOf" srcId="{15F6AB83-ADC4-48FE-94EE-593DE19C557E}" destId="{1D096831-5B1B-4EF3-9FF2-DB83325C191A}" srcOrd="1" destOrd="0" presId="urn:microsoft.com/office/officeart/2008/layout/HorizontalMultiLevelHierarchy"/>
    <dgm:cxn modelId="{4671DCFF-D846-44FD-A54F-B288C9769E31}" type="presParOf" srcId="{1D096831-5B1B-4EF3-9FF2-DB83325C191A}" destId="{4BF0FB3E-0A3D-48E4-AC8B-30EDDFC9864E}" srcOrd="0" destOrd="0" presId="urn:microsoft.com/office/officeart/2008/layout/HorizontalMultiLevelHierarchy"/>
    <dgm:cxn modelId="{1C6A8B9B-D47B-4DF5-88F0-C153E6B571F0}" type="presParOf" srcId="{1D096831-5B1B-4EF3-9FF2-DB83325C191A}" destId="{B85D8909-9BD1-4814-BEAC-C951E4B6877A}" srcOrd="1" destOrd="0" presId="urn:microsoft.com/office/officeart/2008/layout/HorizontalMultiLevelHierarchy"/>
    <dgm:cxn modelId="{FFBDAE1D-376F-4F63-B00C-A7F676774E5E}" type="presParOf" srcId="{15F6AB83-ADC4-48FE-94EE-593DE19C557E}" destId="{085006FB-73A7-4777-87D3-9DB1D8D7D28D}" srcOrd="2" destOrd="0" presId="urn:microsoft.com/office/officeart/2008/layout/HorizontalMultiLevelHierarchy"/>
    <dgm:cxn modelId="{11412586-2F00-4689-A46C-34CFA60330F7}" type="presParOf" srcId="{085006FB-73A7-4777-87D3-9DB1D8D7D28D}" destId="{E56344D0-2C56-4F1E-B821-51422550B64D}" srcOrd="0" destOrd="0" presId="urn:microsoft.com/office/officeart/2008/layout/HorizontalMultiLevelHierarchy"/>
    <dgm:cxn modelId="{846ACD30-B57C-4B38-A6AF-A0579860C629}" type="presParOf" srcId="{15F6AB83-ADC4-48FE-94EE-593DE19C557E}" destId="{DA92978E-138B-40C4-AE7F-56B4D78DCDA2}" srcOrd="3" destOrd="0" presId="urn:microsoft.com/office/officeart/2008/layout/HorizontalMultiLevelHierarchy"/>
    <dgm:cxn modelId="{C14C3051-9358-48B9-98B5-00541842CAF4}" type="presParOf" srcId="{DA92978E-138B-40C4-AE7F-56B4D78DCDA2}" destId="{9B14BEE9-E867-4045-AEAC-CADE81D0CE07}" srcOrd="0" destOrd="0" presId="urn:microsoft.com/office/officeart/2008/layout/HorizontalMultiLevelHierarchy"/>
    <dgm:cxn modelId="{B8232C8C-4D74-41CD-B5C5-2E1B6FF725BA}" type="presParOf" srcId="{DA92978E-138B-40C4-AE7F-56B4D78DCDA2}" destId="{48DFD544-F820-4C0F-9DDF-AF51FE9D1783}" srcOrd="1" destOrd="0" presId="urn:microsoft.com/office/officeart/2008/layout/HorizontalMultiLevelHierarchy"/>
    <dgm:cxn modelId="{A5799433-6715-4143-8889-2EE373AC1293}" type="presParOf" srcId="{15F6AB83-ADC4-48FE-94EE-593DE19C557E}" destId="{40660623-B129-4249-91F4-3DEDB25C7F3D}" srcOrd="4" destOrd="0" presId="urn:microsoft.com/office/officeart/2008/layout/HorizontalMultiLevelHierarchy"/>
    <dgm:cxn modelId="{38D68F7E-F4D2-485E-B21E-2318F54C5121}" type="presParOf" srcId="{40660623-B129-4249-91F4-3DEDB25C7F3D}" destId="{323C541C-40EC-4727-9C87-F97036191792}" srcOrd="0" destOrd="0" presId="urn:microsoft.com/office/officeart/2008/layout/HorizontalMultiLevelHierarchy"/>
    <dgm:cxn modelId="{051C19AC-A2E1-4707-9314-AF429B8D70B3}" type="presParOf" srcId="{15F6AB83-ADC4-48FE-94EE-593DE19C557E}" destId="{FC72248C-1787-4E38-A0BB-D2052BA61ADC}" srcOrd="5" destOrd="0" presId="urn:microsoft.com/office/officeart/2008/layout/HorizontalMultiLevelHierarchy"/>
    <dgm:cxn modelId="{B2C23F2C-6C22-4C17-9136-6229A396190B}" type="presParOf" srcId="{FC72248C-1787-4E38-A0BB-D2052BA61ADC}" destId="{5C13C91E-9088-4993-AD9F-E210ECB2EA27}" srcOrd="0" destOrd="0" presId="urn:microsoft.com/office/officeart/2008/layout/HorizontalMultiLevelHierarchy"/>
    <dgm:cxn modelId="{21098AAE-A482-437E-A171-F1CFD394007C}" type="presParOf" srcId="{FC72248C-1787-4E38-A0BB-D2052BA61ADC}" destId="{8C96CD5E-45F6-4CB7-BD3B-1309593474BA}" srcOrd="1" destOrd="0" presId="urn:microsoft.com/office/officeart/2008/layout/HorizontalMultiLevelHierarchy"/>
    <dgm:cxn modelId="{EF5FFDBC-DA2F-431D-B868-DFEA7324B181}" type="presParOf" srcId="{15F6AB83-ADC4-48FE-94EE-593DE19C557E}" destId="{42590A3B-AB3F-4B6A-BD47-1D38A81083C5}" srcOrd="6" destOrd="0" presId="urn:microsoft.com/office/officeart/2008/layout/HorizontalMultiLevelHierarchy"/>
    <dgm:cxn modelId="{46BFAB28-CE59-476F-9849-266D2ECEBE25}" type="presParOf" srcId="{42590A3B-AB3F-4B6A-BD47-1D38A81083C5}" destId="{82C1E5FD-E9A0-4B6C-ADA3-AB646A8AAD06}" srcOrd="0" destOrd="0" presId="urn:microsoft.com/office/officeart/2008/layout/HorizontalMultiLevelHierarchy"/>
    <dgm:cxn modelId="{1479EA19-04B1-4498-B6B3-E88C3E9EB54B}" type="presParOf" srcId="{15F6AB83-ADC4-48FE-94EE-593DE19C557E}" destId="{E5DA9CB0-3394-4C6A-B5E1-39B804018004}" srcOrd="7" destOrd="0" presId="urn:microsoft.com/office/officeart/2008/layout/HorizontalMultiLevelHierarchy"/>
    <dgm:cxn modelId="{38C955C5-8040-419B-9B27-B9B1ECFC8350}" type="presParOf" srcId="{E5DA9CB0-3394-4C6A-B5E1-39B804018004}" destId="{D10CB256-4286-4A2D-B222-064066B076DF}" srcOrd="0" destOrd="0" presId="urn:microsoft.com/office/officeart/2008/layout/HorizontalMultiLevelHierarchy"/>
    <dgm:cxn modelId="{C55365C7-6D42-4B0C-9DED-D13381F90943}" type="presParOf" srcId="{E5DA9CB0-3394-4C6A-B5E1-39B804018004}" destId="{990FB06B-2102-46CD-86B5-6CF795C0FB3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DEE33-8279-49DB-90E4-E4B14CCE0FAA}">
      <dsp:nvSpPr>
        <dsp:cNvPr id="0" name=""/>
        <dsp:cNvSpPr/>
      </dsp:nvSpPr>
      <dsp:spPr>
        <a:xfrm>
          <a:off x="29" y="691948"/>
          <a:ext cx="2849065" cy="65429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Межнациональная дифференциация</a:t>
          </a:r>
        </a:p>
      </dsp:txBody>
      <dsp:txXfrm>
        <a:off x="29" y="691948"/>
        <a:ext cx="2849065" cy="654293"/>
      </dsp:txXfrm>
    </dsp:sp>
    <dsp:sp modelId="{E5DBDDE9-EB4D-438E-BE7A-176E4CFF09EF}">
      <dsp:nvSpPr>
        <dsp:cNvPr id="0" name=""/>
        <dsp:cNvSpPr/>
      </dsp:nvSpPr>
      <dsp:spPr>
        <a:xfrm>
          <a:off x="29" y="1346241"/>
          <a:ext cx="2849065" cy="202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Стремление к саморазвитию, национальной самостоятельности, развитию национальной культуры</a:t>
          </a:r>
        </a:p>
      </dsp:txBody>
      <dsp:txXfrm>
        <a:off x="29" y="1346241"/>
        <a:ext cx="2849065" cy="2025809"/>
      </dsp:txXfrm>
    </dsp:sp>
    <dsp:sp modelId="{C7C4AF4A-C4C1-4992-A421-436519826381}">
      <dsp:nvSpPr>
        <dsp:cNvPr id="0" name=""/>
        <dsp:cNvSpPr/>
      </dsp:nvSpPr>
      <dsp:spPr>
        <a:xfrm>
          <a:off x="3247964" y="691948"/>
          <a:ext cx="2849065" cy="65429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Межнациональная интеграция</a:t>
          </a:r>
        </a:p>
      </dsp:txBody>
      <dsp:txXfrm>
        <a:off x="3247964" y="691948"/>
        <a:ext cx="2849065" cy="654293"/>
      </dsp:txXfrm>
    </dsp:sp>
    <dsp:sp modelId="{F01F5869-0D5F-483D-B356-0205B4AE5C38}">
      <dsp:nvSpPr>
        <dsp:cNvPr id="0" name=""/>
        <dsp:cNvSpPr/>
      </dsp:nvSpPr>
      <dsp:spPr>
        <a:xfrm>
          <a:off x="3247993" y="1335869"/>
          <a:ext cx="2849065" cy="202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Расширение связей между различными нациями, тенденция к восприятию всего лучшего, что создано другими народами</a:t>
          </a:r>
        </a:p>
      </dsp:txBody>
      <dsp:txXfrm>
        <a:off x="3247993" y="1335869"/>
        <a:ext cx="2849065" cy="2025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B69F0-70D7-45CC-B555-4C815A37CB4E}">
      <dsp:nvSpPr>
        <dsp:cNvPr id="0" name=""/>
        <dsp:cNvSpPr/>
      </dsp:nvSpPr>
      <dsp:spPr>
        <a:xfrm>
          <a:off x="3708412" y="1455904"/>
          <a:ext cx="2029418" cy="704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213"/>
              </a:lnTo>
              <a:lnTo>
                <a:pt x="2029418" y="352213"/>
              </a:lnTo>
              <a:lnTo>
                <a:pt x="2029418" y="704426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B6A58-1CA9-46A9-A5AC-24D1B63C0F5F}">
      <dsp:nvSpPr>
        <dsp:cNvPr id="0" name=""/>
        <dsp:cNvSpPr/>
      </dsp:nvSpPr>
      <dsp:spPr>
        <a:xfrm>
          <a:off x="1678993" y="1455904"/>
          <a:ext cx="2029418" cy="704426"/>
        </a:xfrm>
        <a:custGeom>
          <a:avLst/>
          <a:gdLst/>
          <a:ahLst/>
          <a:cxnLst/>
          <a:rect l="0" t="0" r="0" b="0"/>
          <a:pathLst>
            <a:path>
              <a:moveTo>
                <a:pt x="2029418" y="0"/>
              </a:moveTo>
              <a:lnTo>
                <a:pt x="2029418" y="352213"/>
              </a:lnTo>
              <a:lnTo>
                <a:pt x="0" y="352213"/>
              </a:lnTo>
              <a:lnTo>
                <a:pt x="0" y="704426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69165-9F1B-4A70-B369-0DE7394678E4}">
      <dsp:nvSpPr>
        <dsp:cNvPr id="0" name=""/>
        <dsp:cNvSpPr/>
      </dsp:nvSpPr>
      <dsp:spPr>
        <a:xfrm>
          <a:off x="2031206" y="179383"/>
          <a:ext cx="3354411" cy="1276521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0" kern="1200" dirty="0">
              <a:latin typeface="Impact" panose="020B0806030902050204" pitchFamily="34" charset="0"/>
            </a:rPr>
            <a:t>Этнический конфликт</a:t>
          </a:r>
        </a:p>
      </dsp:txBody>
      <dsp:txXfrm>
        <a:off x="2031206" y="179383"/>
        <a:ext cx="3354411" cy="1276521"/>
      </dsp:txXfrm>
    </dsp:sp>
    <dsp:sp modelId="{B883DB7C-B694-4417-B7CC-7F33AAB02A8F}">
      <dsp:nvSpPr>
        <dsp:cNvPr id="0" name=""/>
        <dsp:cNvSpPr/>
      </dsp:nvSpPr>
      <dsp:spPr>
        <a:xfrm>
          <a:off x="1788" y="2160330"/>
          <a:ext cx="3354411" cy="1677205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kern="1200" dirty="0">
              <a:latin typeface="Arial" panose="020B0604020202020204" pitchFamily="34" charset="0"/>
              <a:cs typeface="Arial" panose="020B0604020202020204" pitchFamily="34" charset="0"/>
            </a:rPr>
            <a:t>Любая конкуренция между группами, от противоборства за обладание ограниченными ресурсами до социальной конкуренции, во всех тех случаях, когда противостоящая сторона определяется с точки зрения этнической принадлежности ее членов</a:t>
          </a:r>
        </a:p>
      </dsp:txBody>
      <dsp:txXfrm>
        <a:off x="1788" y="2160330"/>
        <a:ext cx="3354411" cy="1677205"/>
      </dsp:txXfrm>
    </dsp:sp>
    <dsp:sp modelId="{E12B3F32-2F3C-4D45-A210-B64506468937}">
      <dsp:nvSpPr>
        <dsp:cNvPr id="0" name=""/>
        <dsp:cNvSpPr/>
      </dsp:nvSpPr>
      <dsp:spPr>
        <a:xfrm>
          <a:off x="4060625" y="2160330"/>
          <a:ext cx="3354411" cy="1677205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kern="1200" dirty="0">
              <a:latin typeface="Arial" panose="020B0604020202020204" pitchFamily="34" charset="0"/>
              <a:cs typeface="Arial" panose="020B0604020202020204" pitchFamily="34" charset="0"/>
            </a:rPr>
            <a:t>Любая форма противоборства, в котором стороны мобилизуются, действуют и страдают исходя из этнических различий</a:t>
          </a:r>
        </a:p>
      </dsp:txBody>
      <dsp:txXfrm>
        <a:off x="4060625" y="2160330"/>
        <a:ext cx="3354411" cy="1677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4541D-EC05-43EE-9BBD-560604B1EFC3}">
      <dsp:nvSpPr>
        <dsp:cNvPr id="0" name=""/>
        <dsp:cNvSpPr/>
      </dsp:nvSpPr>
      <dsp:spPr>
        <a:xfrm>
          <a:off x="4483022" y="1453060"/>
          <a:ext cx="3511130" cy="406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123"/>
              </a:lnTo>
              <a:lnTo>
                <a:pt x="3511130" y="203123"/>
              </a:lnTo>
              <a:lnTo>
                <a:pt x="3511130" y="406246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35FDA-7F2B-45F6-8D1A-A5245BDB755F}">
      <dsp:nvSpPr>
        <dsp:cNvPr id="0" name=""/>
        <dsp:cNvSpPr/>
      </dsp:nvSpPr>
      <dsp:spPr>
        <a:xfrm>
          <a:off x="4483022" y="1453060"/>
          <a:ext cx="1170376" cy="406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123"/>
              </a:lnTo>
              <a:lnTo>
                <a:pt x="1170376" y="203123"/>
              </a:lnTo>
              <a:lnTo>
                <a:pt x="1170376" y="406246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34039-2EC6-46DA-A2C4-E6BAA5B94D72}">
      <dsp:nvSpPr>
        <dsp:cNvPr id="0" name=""/>
        <dsp:cNvSpPr/>
      </dsp:nvSpPr>
      <dsp:spPr>
        <a:xfrm>
          <a:off x="3312645" y="1453060"/>
          <a:ext cx="1170376" cy="406246"/>
        </a:xfrm>
        <a:custGeom>
          <a:avLst/>
          <a:gdLst/>
          <a:ahLst/>
          <a:cxnLst/>
          <a:rect l="0" t="0" r="0" b="0"/>
          <a:pathLst>
            <a:path>
              <a:moveTo>
                <a:pt x="1170376" y="0"/>
              </a:moveTo>
              <a:lnTo>
                <a:pt x="1170376" y="203123"/>
              </a:lnTo>
              <a:lnTo>
                <a:pt x="0" y="203123"/>
              </a:lnTo>
              <a:lnTo>
                <a:pt x="0" y="406246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214CA-E3DE-4DC8-B482-2406A9B7F896}">
      <dsp:nvSpPr>
        <dsp:cNvPr id="0" name=""/>
        <dsp:cNvSpPr/>
      </dsp:nvSpPr>
      <dsp:spPr>
        <a:xfrm>
          <a:off x="971891" y="1453060"/>
          <a:ext cx="3511130" cy="406246"/>
        </a:xfrm>
        <a:custGeom>
          <a:avLst/>
          <a:gdLst/>
          <a:ahLst/>
          <a:cxnLst/>
          <a:rect l="0" t="0" r="0" b="0"/>
          <a:pathLst>
            <a:path>
              <a:moveTo>
                <a:pt x="3511130" y="0"/>
              </a:moveTo>
              <a:lnTo>
                <a:pt x="3511130" y="203123"/>
              </a:lnTo>
              <a:lnTo>
                <a:pt x="0" y="203123"/>
              </a:lnTo>
              <a:lnTo>
                <a:pt x="0" y="406246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0FBFE-11E3-4830-9CD0-9EDCBA43C6B3}">
      <dsp:nvSpPr>
        <dsp:cNvPr id="0" name=""/>
        <dsp:cNvSpPr/>
      </dsp:nvSpPr>
      <dsp:spPr>
        <a:xfrm>
          <a:off x="3052405" y="485807"/>
          <a:ext cx="2861233" cy="967253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Причины межнациональных конфликтов</a:t>
          </a:r>
          <a:endParaRPr lang="ru-RU" sz="1800" kern="1200" dirty="0"/>
        </a:p>
      </dsp:txBody>
      <dsp:txXfrm>
        <a:off x="3052405" y="485807"/>
        <a:ext cx="2861233" cy="967253"/>
      </dsp:txXfrm>
    </dsp:sp>
    <dsp:sp modelId="{6A8D96F8-B29B-4FAB-91D5-8A4E3BE05D3D}">
      <dsp:nvSpPr>
        <dsp:cNvPr id="0" name=""/>
        <dsp:cNvSpPr/>
      </dsp:nvSpPr>
      <dsp:spPr>
        <a:xfrm>
          <a:off x="4637" y="1859307"/>
          <a:ext cx="1934507" cy="967253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/>
            <a:t>Территориальные</a:t>
          </a:r>
          <a:endParaRPr lang="ru-RU" sz="1800" kern="1200" dirty="0"/>
        </a:p>
      </dsp:txBody>
      <dsp:txXfrm>
        <a:off x="4637" y="1859307"/>
        <a:ext cx="1934507" cy="967253"/>
      </dsp:txXfrm>
    </dsp:sp>
    <dsp:sp modelId="{87678523-7E64-42DD-ACA5-8BD46A7B769A}">
      <dsp:nvSpPr>
        <dsp:cNvPr id="0" name=""/>
        <dsp:cNvSpPr/>
      </dsp:nvSpPr>
      <dsp:spPr>
        <a:xfrm>
          <a:off x="2345391" y="1859307"/>
          <a:ext cx="1934507" cy="967253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/>
            <a:t>Экономические</a:t>
          </a:r>
          <a:endParaRPr lang="ru-RU" sz="1800" b="1" i="1" kern="1200" dirty="0"/>
        </a:p>
      </dsp:txBody>
      <dsp:txXfrm>
        <a:off x="2345391" y="1859307"/>
        <a:ext cx="1934507" cy="967253"/>
      </dsp:txXfrm>
    </dsp:sp>
    <dsp:sp modelId="{E12196FC-8D0F-43B2-B6B8-B9F90EE8CCE7}">
      <dsp:nvSpPr>
        <dsp:cNvPr id="0" name=""/>
        <dsp:cNvSpPr/>
      </dsp:nvSpPr>
      <dsp:spPr>
        <a:xfrm>
          <a:off x="4686145" y="1859307"/>
          <a:ext cx="1934507" cy="967253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/>
            <a:t>Социальные</a:t>
          </a:r>
          <a:endParaRPr lang="ru-RU" sz="1800" b="1" i="1" kern="1200" dirty="0"/>
        </a:p>
      </dsp:txBody>
      <dsp:txXfrm>
        <a:off x="4686145" y="1859307"/>
        <a:ext cx="1934507" cy="967253"/>
      </dsp:txXfrm>
    </dsp:sp>
    <dsp:sp modelId="{ABD30848-200B-4B0C-BF9F-1900804E52BB}">
      <dsp:nvSpPr>
        <dsp:cNvPr id="0" name=""/>
        <dsp:cNvSpPr/>
      </dsp:nvSpPr>
      <dsp:spPr>
        <a:xfrm>
          <a:off x="7026899" y="1859307"/>
          <a:ext cx="1934507" cy="967253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/>
            <a:t>Культурно-языковые</a:t>
          </a:r>
          <a:endParaRPr lang="ru-RU" sz="1800" b="1" i="1" kern="1200" dirty="0"/>
        </a:p>
      </dsp:txBody>
      <dsp:txXfrm>
        <a:off x="7026899" y="1859307"/>
        <a:ext cx="1934507" cy="9672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7DFBD-4C55-49C7-9B0B-15B8574DE11C}">
      <dsp:nvSpPr>
        <dsp:cNvPr id="0" name=""/>
        <dsp:cNvSpPr/>
      </dsp:nvSpPr>
      <dsp:spPr>
        <a:xfrm>
          <a:off x="4483022" y="1379512"/>
          <a:ext cx="3171771" cy="550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236"/>
              </a:lnTo>
              <a:lnTo>
                <a:pt x="3171771" y="275236"/>
              </a:lnTo>
              <a:lnTo>
                <a:pt x="3171771" y="55047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A1B04-FF99-48B3-9ED8-36CA9DBEAEFE}">
      <dsp:nvSpPr>
        <dsp:cNvPr id="0" name=""/>
        <dsp:cNvSpPr/>
      </dsp:nvSpPr>
      <dsp:spPr>
        <a:xfrm>
          <a:off x="4437302" y="1379512"/>
          <a:ext cx="91440" cy="550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047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214CA-E3DE-4DC8-B482-2406A9B7F896}">
      <dsp:nvSpPr>
        <dsp:cNvPr id="0" name=""/>
        <dsp:cNvSpPr/>
      </dsp:nvSpPr>
      <dsp:spPr>
        <a:xfrm>
          <a:off x="1311251" y="1379512"/>
          <a:ext cx="3171771" cy="550472"/>
        </a:xfrm>
        <a:custGeom>
          <a:avLst/>
          <a:gdLst/>
          <a:ahLst/>
          <a:cxnLst/>
          <a:rect l="0" t="0" r="0" b="0"/>
          <a:pathLst>
            <a:path>
              <a:moveTo>
                <a:pt x="3171771" y="0"/>
              </a:moveTo>
              <a:lnTo>
                <a:pt x="3171771" y="275236"/>
              </a:lnTo>
              <a:lnTo>
                <a:pt x="0" y="275236"/>
              </a:lnTo>
              <a:lnTo>
                <a:pt x="0" y="55047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0FBFE-11E3-4830-9CD0-9EDCBA43C6B3}">
      <dsp:nvSpPr>
        <dsp:cNvPr id="0" name=""/>
        <dsp:cNvSpPr/>
      </dsp:nvSpPr>
      <dsp:spPr>
        <a:xfrm>
          <a:off x="3312940" y="503854"/>
          <a:ext cx="2340164" cy="875657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Arial" panose="020B0604020202020204" pitchFamily="34" charset="0"/>
              <a:cs typeface="Arial" panose="020B0604020202020204" pitchFamily="34" charset="0"/>
            </a:rPr>
            <a:t>Источники межэтнической напряженности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12940" y="503854"/>
        <a:ext cx="2340164" cy="875657"/>
      </dsp:txXfrm>
    </dsp:sp>
    <dsp:sp modelId="{6A8D96F8-B29B-4FAB-91D5-8A4E3BE05D3D}">
      <dsp:nvSpPr>
        <dsp:cNvPr id="0" name=""/>
        <dsp:cNvSpPr/>
      </dsp:nvSpPr>
      <dsp:spPr>
        <a:xfrm>
          <a:off x="601" y="1929985"/>
          <a:ext cx="2621298" cy="878528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>
              <a:latin typeface="Arial" panose="020B0604020202020204" pitchFamily="34" charset="0"/>
              <a:cs typeface="Arial" panose="020B0604020202020204" pitchFamily="34" charset="0"/>
            </a:rPr>
            <a:t>Национализм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1" y="1929985"/>
        <a:ext cx="2621298" cy="878528"/>
      </dsp:txXfrm>
    </dsp:sp>
    <dsp:sp modelId="{412FA772-54D2-4455-A84D-B22A2B09389A}">
      <dsp:nvSpPr>
        <dsp:cNvPr id="0" name=""/>
        <dsp:cNvSpPr/>
      </dsp:nvSpPr>
      <dsp:spPr>
        <a:xfrm>
          <a:off x="3172373" y="1929985"/>
          <a:ext cx="2621298" cy="878528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>
              <a:latin typeface="Arial" panose="020B0604020202020204" pitchFamily="34" charset="0"/>
              <a:cs typeface="Arial" panose="020B0604020202020204" pitchFamily="34" charset="0"/>
            </a:rPr>
            <a:t>Ксенофобия</a:t>
          </a:r>
          <a:endParaRPr lang="ru-RU" sz="1600" b="1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72373" y="1929985"/>
        <a:ext cx="2621298" cy="878528"/>
      </dsp:txXfrm>
    </dsp:sp>
    <dsp:sp modelId="{E229A60A-2089-4251-8FE3-E14D0F2325F1}">
      <dsp:nvSpPr>
        <dsp:cNvPr id="0" name=""/>
        <dsp:cNvSpPr/>
      </dsp:nvSpPr>
      <dsp:spPr>
        <a:xfrm>
          <a:off x="6344144" y="1929985"/>
          <a:ext cx="2621298" cy="878528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>
              <a:latin typeface="Arial" panose="020B0604020202020204" pitchFamily="34" charset="0"/>
              <a:cs typeface="Arial" panose="020B0604020202020204" pitchFamily="34" charset="0"/>
            </a:rPr>
            <a:t>Шовинизм</a:t>
          </a:r>
          <a:endParaRPr lang="ru-RU" sz="1600" b="1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44144" y="1929985"/>
        <a:ext cx="2621298" cy="8785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DC321-F661-45D5-A863-C46241D9CFD6}">
      <dsp:nvSpPr>
        <dsp:cNvPr id="0" name=""/>
        <dsp:cNvSpPr/>
      </dsp:nvSpPr>
      <dsp:spPr>
        <a:xfrm>
          <a:off x="0" y="362059"/>
          <a:ext cx="784887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04FDCA-0F0E-43EF-9BF1-BB92BD566389}">
      <dsp:nvSpPr>
        <dsp:cNvPr id="0" name=""/>
        <dsp:cNvSpPr/>
      </dsp:nvSpPr>
      <dsp:spPr>
        <a:xfrm>
          <a:off x="392443" y="155419"/>
          <a:ext cx="658959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Уважение человеческого достоинства всех без </a:t>
          </a:r>
          <a:r>
            <a:rPr lang="ru-RU" sz="1600" kern="1200"/>
            <a:t>исключений людей. </a:t>
          </a:r>
          <a:endParaRPr lang="ru-RU" sz="1600" kern="1200" dirty="0"/>
        </a:p>
      </dsp:txBody>
      <dsp:txXfrm>
        <a:off x="412618" y="175594"/>
        <a:ext cx="6549241" cy="372930"/>
      </dsp:txXfrm>
    </dsp:sp>
    <dsp:sp modelId="{31A24313-D88C-497E-867E-146E888982BA}">
      <dsp:nvSpPr>
        <dsp:cNvPr id="0" name=""/>
        <dsp:cNvSpPr/>
      </dsp:nvSpPr>
      <dsp:spPr>
        <a:xfrm>
          <a:off x="0" y="997100"/>
          <a:ext cx="784887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7C9EB-DE49-45A2-8A01-1E2C6478F469}">
      <dsp:nvSpPr>
        <dsp:cNvPr id="0" name=""/>
        <dsp:cNvSpPr/>
      </dsp:nvSpPr>
      <dsp:spPr>
        <a:xfrm>
          <a:off x="392443" y="790459"/>
          <a:ext cx="658959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Уважение различий. </a:t>
          </a:r>
          <a:endParaRPr lang="ru-RU" sz="1600" kern="1200" dirty="0"/>
        </a:p>
      </dsp:txBody>
      <dsp:txXfrm>
        <a:off x="412618" y="810634"/>
        <a:ext cx="6549241" cy="372930"/>
      </dsp:txXfrm>
    </dsp:sp>
    <dsp:sp modelId="{CAF82ED8-12EF-4E0D-86FF-22ED15BEE1C2}">
      <dsp:nvSpPr>
        <dsp:cNvPr id="0" name=""/>
        <dsp:cNvSpPr/>
      </dsp:nvSpPr>
      <dsp:spPr>
        <a:xfrm>
          <a:off x="0" y="1632140"/>
          <a:ext cx="784887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B263FB-2FC4-41B3-B9F9-F4BE3D666332}">
      <dsp:nvSpPr>
        <dsp:cNvPr id="0" name=""/>
        <dsp:cNvSpPr/>
      </dsp:nvSpPr>
      <dsp:spPr>
        <a:xfrm>
          <a:off x="392443" y="1425500"/>
          <a:ext cx="658959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Понимание </a:t>
          </a:r>
          <a:r>
            <a:rPr lang="ru-RU" sz="1600" kern="1200"/>
            <a:t>индивидуальной неповторимости. </a:t>
          </a:r>
          <a:endParaRPr lang="ru-RU" sz="1600" kern="1200" dirty="0"/>
        </a:p>
      </dsp:txBody>
      <dsp:txXfrm>
        <a:off x="412618" y="1445675"/>
        <a:ext cx="6549241" cy="372930"/>
      </dsp:txXfrm>
    </dsp:sp>
    <dsp:sp modelId="{72CE598D-F231-42C0-8DB7-DD71106D521B}">
      <dsp:nvSpPr>
        <dsp:cNvPr id="0" name=""/>
        <dsp:cNvSpPr/>
      </dsp:nvSpPr>
      <dsp:spPr>
        <a:xfrm>
          <a:off x="0" y="2267180"/>
          <a:ext cx="784887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A97D0-7342-47B0-AF61-37510A45E3CE}">
      <dsp:nvSpPr>
        <dsp:cNvPr id="0" name=""/>
        <dsp:cNvSpPr/>
      </dsp:nvSpPr>
      <dsp:spPr>
        <a:xfrm>
          <a:off x="392443" y="2060540"/>
          <a:ext cx="658959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/>
            <a:t>Взаимодополняемость</a:t>
          </a:r>
          <a:r>
            <a:rPr lang="ru-RU" sz="1600" kern="1200" dirty="0"/>
            <a:t> как основная черта различий. </a:t>
          </a:r>
        </a:p>
      </dsp:txBody>
      <dsp:txXfrm>
        <a:off x="412618" y="2080715"/>
        <a:ext cx="6549241" cy="372930"/>
      </dsp:txXfrm>
    </dsp:sp>
    <dsp:sp modelId="{B9F1896C-6E6C-4F49-A67C-0F89EB26DE92}">
      <dsp:nvSpPr>
        <dsp:cNvPr id="0" name=""/>
        <dsp:cNvSpPr/>
      </dsp:nvSpPr>
      <dsp:spPr>
        <a:xfrm>
          <a:off x="0" y="2902220"/>
          <a:ext cx="784887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9F989-7376-483D-89A1-BCB8384DDD5C}">
      <dsp:nvSpPr>
        <dsp:cNvPr id="0" name=""/>
        <dsp:cNvSpPr/>
      </dsp:nvSpPr>
      <dsp:spPr>
        <a:xfrm>
          <a:off x="392443" y="2695580"/>
          <a:ext cx="658959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Взаимозависимость как основа совместных действий.</a:t>
          </a:r>
        </a:p>
      </dsp:txBody>
      <dsp:txXfrm>
        <a:off x="412618" y="2715755"/>
        <a:ext cx="6549241" cy="372930"/>
      </dsp:txXfrm>
    </dsp:sp>
    <dsp:sp modelId="{A07AD216-384E-43D2-B92F-3C1F6F32C7A9}">
      <dsp:nvSpPr>
        <dsp:cNvPr id="0" name=""/>
        <dsp:cNvSpPr/>
      </dsp:nvSpPr>
      <dsp:spPr>
        <a:xfrm>
          <a:off x="0" y="3537260"/>
          <a:ext cx="784887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608C4-4C20-4C78-BE07-31CEA3A4705A}">
      <dsp:nvSpPr>
        <dsp:cNvPr id="0" name=""/>
        <dsp:cNvSpPr/>
      </dsp:nvSpPr>
      <dsp:spPr>
        <a:xfrm>
          <a:off x="392443" y="3330619"/>
          <a:ext cx="658959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Культура мира. </a:t>
          </a:r>
        </a:p>
      </dsp:txBody>
      <dsp:txXfrm>
        <a:off x="412618" y="3350794"/>
        <a:ext cx="6549241" cy="372930"/>
      </dsp:txXfrm>
    </dsp:sp>
    <dsp:sp modelId="{7367CA46-C424-4938-9847-51E712514D4B}">
      <dsp:nvSpPr>
        <dsp:cNvPr id="0" name=""/>
        <dsp:cNvSpPr/>
      </dsp:nvSpPr>
      <dsp:spPr>
        <a:xfrm>
          <a:off x="0" y="4172300"/>
          <a:ext cx="784887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592BD-1BC5-43EB-B5A2-12AD46129E5B}">
      <dsp:nvSpPr>
        <dsp:cNvPr id="0" name=""/>
        <dsp:cNvSpPr/>
      </dsp:nvSpPr>
      <dsp:spPr>
        <a:xfrm>
          <a:off x="392443" y="3965660"/>
          <a:ext cx="6589591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Сохранение памяти. </a:t>
          </a:r>
        </a:p>
      </dsp:txBody>
      <dsp:txXfrm>
        <a:off x="412618" y="3985835"/>
        <a:ext cx="6549241" cy="372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35308-B231-4815-AE18-B3FFCBA32F18}">
      <dsp:nvSpPr>
        <dsp:cNvPr id="0" name=""/>
        <dsp:cNvSpPr/>
      </dsp:nvSpPr>
      <dsp:spPr>
        <a:xfrm>
          <a:off x="3091011" y="1666757"/>
          <a:ext cx="2068496" cy="1949024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Arial" pitchFamily="34" charset="0"/>
              <a:cs typeface="Arial" pitchFamily="34" charset="0"/>
            </a:rPr>
            <a:t>Толерантность</a:t>
          </a:r>
        </a:p>
      </dsp:txBody>
      <dsp:txXfrm>
        <a:off x="3393935" y="1952185"/>
        <a:ext cx="1462648" cy="1378168"/>
      </dsp:txXfrm>
    </dsp:sp>
    <dsp:sp modelId="{AEFDD918-83A1-4B11-B460-B4299DBB9B72}">
      <dsp:nvSpPr>
        <dsp:cNvPr id="0" name=""/>
        <dsp:cNvSpPr/>
      </dsp:nvSpPr>
      <dsp:spPr>
        <a:xfrm rot="16200000">
          <a:off x="4002328" y="1215187"/>
          <a:ext cx="245861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>
        <a:off x="4039207" y="1342700"/>
        <a:ext cx="172103" cy="271901"/>
      </dsp:txXfrm>
    </dsp:sp>
    <dsp:sp modelId="{4F3D65E0-6811-4B09-9B12-E5EE456FD04A}">
      <dsp:nvSpPr>
        <dsp:cNvPr id="0" name=""/>
        <dsp:cNvSpPr/>
      </dsp:nvSpPr>
      <dsp:spPr>
        <a:xfrm>
          <a:off x="3525476" y="3302"/>
          <a:ext cx="1199566" cy="1199566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Прощение</a:t>
          </a:r>
        </a:p>
      </dsp:txBody>
      <dsp:txXfrm>
        <a:off x="3701148" y="178974"/>
        <a:ext cx="848222" cy="848222"/>
      </dsp:txXfrm>
    </dsp:sp>
    <dsp:sp modelId="{9410E596-AF5C-4DDC-97B8-782340BCC12B}">
      <dsp:nvSpPr>
        <dsp:cNvPr id="0" name=""/>
        <dsp:cNvSpPr/>
      </dsp:nvSpPr>
      <dsp:spPr>
        <a:xfrm rot="18900000">
          <a:off x="4868456" y="1556120"/>
          <a:ext cx="230736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70140"/>
                <a:satOff val="-7616"/>
                <a:lumOff val="4915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-70140"/>
                <a:satOff val="-7616"/>
                <a:lumOff val="491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>
        <a:off x="4878593" y="1671227"/>
        <a:ext cx="161515" cy="271901"/>
      </dsp:txXfrm>
    </dsp:sp>
    <dsp:sp modelId="{3F9B8FA9-31E4-435C-9B52-BEADB893EC4C}">
      <dsp:nvSpPr>
        <dsp:cNvPr id="0" name=""/>
        <dsp:cNvSpPr/>
      </dsp:nvSpPr>
      <dsp:spPr>
        <a:xfrm>
          <a:off x="4966690" y="600273"/>
          <a:ext cx="1199566" cy="1199566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70178"/>
                <a:satOff val="-7715"/>
                <a:lumOff val="5184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-70178"/>
                <a:satOff val="-7715"/>
                <a:lumOff val="51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Уважение прав других</a:t>
          </a:r>
        </a:p>
      </dsp:txBody>
      <dsp:txXfrm>
        <a:off x="5142362" y="775945"/>
        <a:ext cx="848222" cy="848222"/>
      </dsp:txXfrm>
    </dsp:sp>
    <dsp:sp modelId="{AD8B2C3A-006E-4C5C-BD92-1FBD266955B1}">
      <dsp:nvSpPr>
        <dsp:cNvPr id="0" name=""/>
        <dsp:cNvSpPr/>
      </dsp:nvSpPr>
      <dsp:spPr>
        <a:xfrm>
          <a:off x="5231991" y="2414685"/>
          <a:ext cx="174619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140279"/>
                <a:satOff val="-15232"/>
                <a:lumOff val="9831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-140279"/>
                <a:satOff val="-15232"/>
                <a:lumOff val="983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>
        <a:off x="5231991" y="2505319"/>
        <a:ext cx="122233" cy="271901"/>
      </dsp:txXfrm>
    </dsp:sp>
    <dsp:sp modelId="{1A15A582-700D-46BE-AC70-A83A261481DD}">
      <dsp:nvSpPr>
        <dsp:cNvPr id="0" name=""/>
        <dsp:cNvSpPr/>
      </dsp:nvSpPr>
      <dsp:spPr>
        <a:xfrm>
          <a:off x="5488978" y="1898162"/>
          <a:ext cx="1783838" cy="1486214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140356"/>
                <a:satOff val="-15430"/>
                <a:lumOff val="10368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-140356"/>
                <a:satOff val="-15430"/>
                <a:lumOff val="1036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Сотрудничество, дух партнерства</a:t>
          </a:r>
        </a:p>
      </dsp:txBody>
      <dsp:txXfrm>
        <a:off x="5750215" y="2115813"/>
        <a:ext cx="1261364" cy="1050912"/>
      </dsp:txXfrm>
    </dsp:sp>
    <dsp:sp modelId="{FAF4F719-611A-4389-B143-D6FF04130581}">
      <dsp:nvSpPr>
        <dsp:cNvPr id="0" name=""/>
        <dsp:cNvSpPr/>
      </dsp:nvSpPr>
      <dsp:spPr>
        <a:xfrm rot="2700000">
          <a:off x="4858745" y="3230526"/>
          <a:ext cx="164709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210419"/>
                <a:satOff val="-22848"/>
                <a:lumOff val="14746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-210419"/>
                <a:satOff val="-22848"/>
                <a:lumOff val="1474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>
        <a:off x="4865981" y="3303690"/>
        <a:ext cx="115296" cy="271901"/>
      </dsp:txXfrm>
    </dsp:sp>
    <dsp:sp modelId="{72D6CBFE-12F4-4C8A-B8D4-DA2CDCD9AF66}">
      <dsp:nvSpPr>
        <dsp:cNvPr id="0" name=""/>
        <dsp:cNvSpPr/>
      </dsp:nvSpPr>
      <dsp:spPr>
        <a:xfrm>
          <a:off x="4802289" y="3392301"/>
          <a:ext cx="1528367" cy="1380364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210534"/>
                <a:satOff val="-23145"/>
                <a:lumOff val="15552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-210534"/>
                <a:satOff val="-23145"/>
                <a:lumOff val="1555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Уважение человеческого достоинства</a:t>
          </a:r>
        </a:p>
      </dsp:txBody>
      <dsp:txXfrm>
        <a:off x="5026113" y="3594451"/>
        <a:ext cx="1080719" cy="976064"/>
      </dsp:txXfrm>
    </dsp:sp>
    <dsp:sp modelId="{9C1E4970-8DC3-4D07-BC0A-353CC60551C9}">
      <dsp:nvSpPr>
        <dsp:cNvPr id="0" name=""/>
        <dsp:cNvSpPr/>
      </dsp:nvSpPr>
      <dsp:spPr>
        <a:xfrm rot="5400000">
          <a:off x="4002328" y="3614183"/>
          <a:ext cx="245861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280559"/>
                <a:satOff val="-30463"/>
                <a:lumOff val="19661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-280559"/>
                <a:satOff val="-30463"/>
                <a:lumOff val="1966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>
        <a:off x="4039207" y="3667938"/>
        <a:ext cx="172103" cy="271901"/>
      </dsp:txXfrm>
    </dsp:sp>
    <dsp:sp modelId="{E240D21C-F3A8-43B8-9729-42E4DC2E4AA7}">
      <dsp:nvSpPr>
        <dsp:cNvPr id="0" name=""/>
        <dsp:cNvSpPr/>
      </dsp:nvSpPr>
      <dsp:spPr>
        <a:xfrm>
          <a:off x="3378331" y="4079671"/>
          <a:ext cx="1493855" cy="1199566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280711"/>
                <a:satOff val="-30859"/>
                <a:lumOff val="20735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-280711"/>
                <a:satOff val="-30859"/>
                <a:lumOff val="2073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Милосердие</a:t>
          </a:r>
        </a:p>
      </dsp:txBody>
      <dsp:txXfrm>
        <a:off x="3597101" y="4255343"/>
        <a:ext cx="1056315" cy="848222"/>
      </dsp:txXfrm>
    </dsp:sp>
    <dsp:sp modelId="{2C9B635B-EE3D-4115-8739-366F591E4115}">
      <dsp:nvSpPr>
        <dsp:cNvPr id="0" name=""/>
        <dsp:cNvSpPr/>
      </dsp:nvSpPr>
      <dsp:spPr>
        <a:xfrm rot="8149518">
          <a:off x="3098200" y="3283580"/>
          <a:ext cx="265529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350699"/>
                <a:satOff val="-38079"/>
                <a:lumOff val="24576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-350699"/>
                <a:satOff val="-38079"/>
                <a:lumOff val="245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 rot="10800000">
        <a:off x="3166596" y="3346459"/>
        <a:ext cx="185870" cy="271901"/>
      </dsp:txXfrm>
    </dsp:sp>
    <dsp:sp modelId="{017E6B53-7623-40FF-9F68-11445176E9D6}">
      <dsp:nvSpPr>
        <dsp:cNvPr id="0" name=""/>
        <dsp:cNvSpPr/>
      </dsp:nvSpPr>
      <dsp:spPr>
        <a:xfrm>
          <a:off x="1770273" y="3481141"/>
          <a:ext cx="1497322" cy="144166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350889"/>
                <a:satOff val="-38574"/>
                <a:lumOff val="25919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-350889"/>
                <a:satOff val="-38574"/>
                <a:lumOff val="2591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Принятие другого таким, какой он есть</a:t>
          </a:r>
        </a:p>
      </dsp:txBody>
      <dsp:txXfrm>
        <a:off x="1989551" y="3692268"/>
        <a:ext cx="1058766" cy="1019408"/>
      </dsp:txXfrm>
    </dsp:sp>
    <dsp:sp modelId="{0CFB28A3-EC52-4D9B-92E3-55541507E021}">
      <dsp:nvSpPr>
        <dsp:cNvPr id="0" name=""/>
        <dsp:cNvSpPr/>
      </dsp:nvSpPr>
      <dsp:spPr>
        <a:xfrm rot="10800000">
          <a:off x="2821109" y="2414685"/>
          <a:ext cx="190730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420838"/>
                <a:satOff val="-45695"/>
                <a:lumOff val="29492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-420838"/>
                <a:satOff val="-45695"/>
                <a:lumOff val="294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 rot="10800000">
        <a:off x="2878328" y="2505319"/>
        <a:ext cx="133511" cy="271901"/>
      </dsp:txXfrm>
    </dsp:sp>
    <dsp:sp modelId="{E186DA0C-2C32-4AAA-B130-93617BA82861}">
      <dsp:nvSpPr>
        <dsp:cNvPr id="0" name=""/>
        <dsp:cNvSpPr/>
      </dsp:nvSpPr>
      <dsp:spPr>
        <a:xfrm>
          <a:off x="1296137" y="1995129"/>
          <a:ext cx="1435004" cy="1292280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421067"/>
                <a:satOff val="-46289"/>
                <a:lumOff val="31103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-421067"/>
                <a:satOff val="-46289"/>
                <a:lumOff val="3110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Сострадание</a:t>
          </a:r>
        </a:p>
      </dsp:txBody>
      <dsp:txXfrm>
        <a:off x="1506288" y="2184379"/>
        <a:ext cx="1014702" cy="913780"/>
      </dsp:txXfrm>
    </dsp:sp>
    <dsp:sp modelId="{046C1099-0C1E-4076-8D04-89B3A1395EEB}">
      <dsp:nvSpPr>
        <dsp:cNvPr id="0" name=""/>
        <dsp:cNvSpPr/>
      </dsp:nvSpPr>
      <dsp:spPr>
        <a:xfrm rot="13502619">
          <a:off x="3207040" y="1586577"/>
          <a:ext cx="182743" cy="4531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490978"/>
                <a:satOff val="-53311"/>
                <a:lumOff val="34407"/>
                <a:alphaOff val="0"/>
                <a:tint val="96000"/>
                <a:lumMod val="104000"/>
              </a:schemeClr>
            </a:gs>
            <a:gs pos="100000">
              <a:schemeClr val="accent1">
                <a:shade val="90000"/>
                <a:hueOff val="-490978"/>
                <a:satOff val="-53311"/>
                <a:lumOff val="3440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0" kern="1200">
            <a:latin typeface="Impact" panose="020B0806030902050204" pitchFamily="34" charset="0"/>
          </a:endParaRPr>
        </a:p>
      </dsp:txBody>
      <dsp:txXfrm rot="10800000">
        <a:off x="3253820" y="1696609"/>
        <a:ext cx="127920" cy="271901"/>
      </dsp:txXfrm>
    </dsp:sp>
    <dsp:sp modelId="{65D12BF5-23FC-4D3E-9C8C-D08C3F0C6AD8}">
      <dsp:nvSpPr>
        <dsp:cNvPr id="0" name=""/>
        <dsp:cNvSpPr/>
      </dsp:nvSpPr>
      <dsp:spPr>
        <a:xfrm>
          <a:off x="1944221" y="458004"/>
          <a:ext cx="1439995" cy="1439995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491245"/>
                <a:satOff val="-54004"/>
                <a:lumOff val="36287"/>
                <a:alphaOff val="0"/>
                <a:tint val="96000"/>
                <a:lumMod val="104000"/>
              </a:schemeClr>
            </a:gs>
            <a:gs pos="100000">
              <a:schemeClr val="accent1">
                <a:shade val="80000"/>
                <a:hueOff val="-491245"/>
                <a:satOff val="-54004"/>
                <a:lumOff val="3628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latin typeface="Arial" pitchFamily="34" charset="0"/>
              <a:cs typeface="Arial" pitchFamily="34" charset="0"/>
            </a:rPr>
            <a:t>Терпимость к чужим мнениям, верованиям, поведению</a:t>
          </a:r>
        </a:p>
      </dsp:txBody>
      <dsp:txXfrm>
        <a:off x="2155103" y="668886"/>
        <a:ext cx="1018231" cy="10182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0801F-03AD-4239-BAB2-0A27B1B8246F}">
      <dsp:nvSpPr>
        <dsp:cNvPr id="0" name=""/>
        <dsp:cNvSpPr/>
      </dsp:nvSpPr>
      <dsp:spPr>
        <a:xfrm>
          <a:off x="3182155" y="2520280"/>
          <a:ext cx="908499" cy="2097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4249" y="0"/>
              </a:lnTo>
              <a:lnTo>
                <a:pt x="454249" y="2097608"/>
              </a:lnTo>
              <a:lnTo>
                <a:pt x="908499" y="209760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579258" y="3511936"/>
        <a:ext cx="114294" cy="114294"/>
      </dsp:txXfrm>
    </dsp:sp>
    <dsp:sp modelId="{00D754F0-AD0C-44CA-B9E6-901255CB7BF9}">
      <dsp:nvSpPr>
        <dsp:cNvPr id="0" name=""/>
        <dsp:cNvSpPr/>
      </dsp:nvSpPr>
      <dsp:spPr>
        <a:xfrm>
          <a:off x="3182155" y="2520280"/>
          <a:ext cx="908499" cy="1048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4249" y="0"/>
              </a:lnTo>
              <a:lnTo>
                <a:pt x="454249" y="1048804"/>
              </a:lnTo>
              <a:lnTo>
                <a:pt x="908499" y="10488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601716" y="3009992"/>
        <a:ext cx="69378" cy="69378"/>
      </dsp:txXfrm>
    </dsp:sp>
    <dsp:sp modelId="{84CB8C7D-EE1F-4D0C-B747-FC9201DCB4DF}">
      <dsp:nvSpPr>
        <dsp:cNvPr id="0" name=""/>
        <dsp:cNvSpPr/>
      </dsp:nvSpPr>
      <dsp:spPr>
        <a:xfrm>
          <a:off x="3182155" y="2474560"/>
          <a:ext cx="9084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08499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613693" y="2497567"/>
        <a:ext cx="45424" cy="45424"/>
      </dsp:txXfrm>
    </dsp:sp>
    <dsp:sp modelId="{6862C7FE-4412-4B82-879F-76D821F68CAC}">
      <dsp:nvSpPr>
        <dsp:cNvPr id="0" name=""/>
        <dsp:cNvSpPr/>
      </dsp:nvSpPr>
      <dsp:spPr>
        <a:xfrm>
          <a:off x="3182155" y="1471475"/>
          <a:ext cx="908499" cy="1048804"/>
        </a:xfrm>
        <a:custGeom>
          <a:avLst/>
          <a:gdLst/>
          <a:ahLst/>
          <a:cxnLst/>
          <a:rect l="0" t="0" r="0" b="0"/>
          <a:pathLst>
            <a:path>
              <a:moveTo>
                <a:pt x="0" y="1048804"/>
              </a:moveTo>
              <a:lnTo>
                <a:pt x="454249" y="1048804"/>
              </a:lnTo>
              <a:lnTo>
                <a:pt x="454249" y="0"/>
              </a:lnTo>
              <a:lnTo>
                <a:pt x="908499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601716" y="1961188"/>
        <a:ext cx="69378" cy="69378"/>
      </dsp:txXfrm>
    </dsp:sp>
    <dsp:sp modelId="{D49F6B36-9F00-45D1-97B4-540BFCF520CA}">
      <dsp:nvSpPr>
        <dsp:cNvPr id="0" name=""/>
        <dsp:cNvSpPr/>
      </dsp:nvSpPr>
      <dsp:spPr>
        <a:xfrm>
          <a:off x="3182155" y="422671"/>
          <a:ext cx="908499" cy="2097608"/>
        </a:xfrm>
        <a:custGeom>
          <a:avLst/>
          <a:gdLst/>
          <a:ahLst/>
          <a:cxnLst/>
          <a:rect l="0" t="0" r="0" b="0"/>
          <a:pathLst>
            <a:path>
              <a:moveTo>
                <a:pt x="0" y="2097608"/>
              </a:moveTo>
              <a:lnTo>
                <a:pt x="454249" y="2097608"/>
              </a:lnTo>
              <a:lnTo>
                <a:pt x="454249" y="0"/>
              </a:lnTo>
              <a:lnTo>
                <a:pt x="908499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579258" y="1414328"/>
        <a:ext cx="114294" cy="114294"/>
      </dsp:txXfrm>
    </dsp:sp>
    <dsp:sp modelId="{A374BF2F-A4E5-4C9D-B183-47C9745F2F04}">
      <dsp:nvSpPr>
        <dsp:cNvPr id="0" name=""/>
        <dsp:cNvSpPr/>
      </dsp:nvSpPr>
      <dsp:spPr>
        <a:xfrm rot="16200000">
          <a:off x="-352402" y="929940"/>
          <a:ext cx="3888436" cy="3180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2200" kern="1200" dirty="0">
            <a:latin typeface="Arial" pitchFamily="34" charset="0"/>
            <a:cs typeface="Arial" pitchFamily="34" charset="0"/>
          </a:endParaRP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200" kern="1200" dirty="0">
              <a:latin typeface="Arial" pitchFamily="34" charset="0"/>
              <a:cs typeface="Arial" pitchFamily="34" charset="0"/>
            </a:rPr>
            <a:t>I. Воспитание у детей и подростков миролюбия, принятия и понимания других людей, умения позитивно с ними взаимодействовать </a:t>
          </a:r>
          <a:br>
            <a:rPr lang="ru-RU" sz="2400" kern="1200" dirty="0"/>
          </a:br>
          <a:endParaRPr lang="ru-RU" sz="2400" kern="1200" dirty="0"/>
        </a:p>
      </dsp:txBody>
      <dsp:txXfrm>
        <a:off x="-352402" y="929940"/>
        <a:ext cx="3888436" cy="3180679"/>
      </dsp:txXfrm>
    </dsp:sp>
    <dsp:sp modelId="{ACF74078-AE78-4378-8544-2A3988FD0AE5}">
      <dsp:nvSpPr>
        <dsp:cNvPr id="0" name=""/>
        <dsp:cNvSpPr/>
      </dsp:nvSpPr>
      <dsp:spPr>
        <a:xfrm>
          <a:off x="4090655" y="3149"/>
          <a:ext cx="4048201" cy="839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1) формирование негативного отношения к насилию и агрессии в любой форме </a:t>
          </a:r>
        </a:p>
      </dsp:txBody>
      <dsp:txXfrm>
        <a:off x="4090655" y="3149"/>
        <a:ext cx="4048201" cy="839043"/>
      </dsp:txXfrm>
    </dsp:sp>
    <dsp:sp modelId="{FD6E502F-F64E-4B10-B687-2A9F3A7C6FE0}">
      <dsp:nvSpPr>
        <dsp:cNvPr id="0" name=""/>
        <dsp:cNvSpPr/>
      </dsp:nvSpPr>
      <dsp:spPr>
        <a:xfrm>
          <a:off x="4090655" y="1051953"/>
          <a:ext cx="4048201" cy="839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2) формирование уважения и признания к себе и к людям, к их культуре </a:t>
          </a:r>
        </a:p>
      </dsp:txBody>
      <dsp:txXfrm>
        <a:off x="4090655" y="1051953"/>
        <a:ext cx="4048201" cy="839043"/>
      </dsp:txXfrm>
    </dsp:sp>
    <dsp:sp modelId="{7EAC4CB6-9642-4EC6-AB80-B4785C6FA8A3}">
      <dsp:nvSpPr>
        <dsp:cNvPr id="0" name=""/>
        <dsp:cNvSpPr/>
      </dsp:nvSpPr>
      <dsp:spPr>
        <a:xfrm>
          <a:off x="4090655" y="2100758"/>
          <a:ext cx="4048201" cy="839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3) развитие способности к межнациональному</a:t>
          </a:r>
          <a:br>
            <a:rPr lang="ru-RU" sz="1400" kern="1200" dirty="0">
              <a:latin typeface="Arial" pitchFamily="34" charset="0"/>
              <a:cs typeface="Arial" pitchFamily="34" charset="0"/>
            </a:rPr>
          </a:br>
          <a:r>
            <a:rPr lang="ru-RU" sz="1400" kern="1200" dirty="0">
              <a:latin typeface="Arial" pitchFamily="34" charset="0"/>
              <a:cs typeface="Arial" pitchFamily="34" charset="0"/>
            </a:rPr>
            <a:t>и межрелигиозному взаимодействию</a:t>
          </a:r>
        </a:p>
      </dsp:txBody>
      <dsp:txXfrm>
        <a:off x="4090655" y="2100758"/>
        <a:ext cx="4048201" cy="839043"/>
      </dsp:txXfrm>
    </dsp:sp>
    <dsp:sp modelId="{12D7D8C0-31E0-44C2-A7AD-B34A7E920DF9}">
      <dsp:nvSpPr>
        <dsp:cNvPr id="0" name=""/>
        <dsp:cNvSpPr/>
      </dsp:nvSpPr>
      <dsp:spPr>
        <a:xfrm>
          <a:off x="4090655" y="3149562"/>
          <a:ext cx="4048201" cy="839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4</a:t>
          </a:r>
          <a:r>
            <a:rPr lang="ru-RU" sz="1400" kern="1200" dirty="0">
              <a:latin typeface="Arial" pitchFamily="34" charset="0"/>
              <a:cs typeface="Arial" pitchFamily="34" charset="0"/>
            </a:rPr>
            <a:t>) развитие способности к толерантному общению, к конструктивному взаимодействию</a:t>
          </a:r>
          <a:br>
            <a:rPr lang="ru-RU" sz="1400" kern="1200" dirty="0">
              <a:latin typeface="Arial" pitchFamily="34" charset="0"/>
              <a:cs typeface="Arial" pitchFamily="34" charset="0"/>
            </a:rPr>
          </a:br>
          <a:r>
            <a:rPr lang="ru-RU" sz="1400" kern="1200" dirty="0">
              <a:latin typeface="Arial" pitchFamily="34" charset="0"/>
              <a:cs typeface="Arial" pitchFamily="34" charset="0"/>
            </a:rPr>
            <a:t>с представителями социума независимо от их принадлежности и мировоззрения </a:t>
          </a:r>
        </a:p>
      </dsp:txBody>
      <dsp:txXfrm>
        <a:off x="4090655" y="3149562"/>
        <a:ext cx="4048201" cy="839043"/>
      </dsp:txXfrm>
    </dsp:sp>
    <dsp:sp modelId="{83E3CE80-8A4E-458E-BCD8-083F2933DE01}">
      <dsp:nvSpPr>
        <dsp:cNvPr id="0" name=""/>
        <dsp:cNvSpPr/>
      </dsp:nvSpPr>
      <dsp:spPr>
        <a:xfrm>
          <a:off x="4090655" y="4198366"/>
          <a:ext cx="4048201" cy="839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5) формирование умения определять границы толерантности</a:t>
          </a:r>
        </a:p>
      </dsp:txBody>
      <dsp:txXfrm>
        <a:off x="4090655" y="4198366"/>
        <a:ext cx="4048201" cy="8390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90A3B-AB3F-4B6A-BD47-1D38A81083C5}">
      <dsp:nvSpPr>
        <dsp:cNvPr id="0" name=""/>
        <dsp:cNvSpPr/>
      </dsp:nvSpPr>
      <dsp:spPr>
        <a:xfrm>
          <a:off x="3079790" y="2376264"/>
          <a:ext cx="591198" cy="1689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5599" y="0"/>
              </a:lnTo>
              <a:lnTo>
                <a:pt x="295599" y="1689782"/>
              </a:lnTo>
              <a:lnTo>
                <a:pt x="591198" y="168978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3330634" y="3176399"/>
        <a:ext cx="89510" cy="89510"/>
      </dsp:txXfrm>
    </dsp:sp>
    <dsp:sp modelId="{40660623-B129-4249-91F4-3DEDB25C7F3D}">
      <dsp:nvSpPr>
        <dsp:cNvPr id="0" name=""/>
        <dsp:cNvSpPr/>
      </dsp:nvSpPr>
      <dsp:spPr>
        <a:xfrm>
          <a:off x="3079790" y="2376264"/>
          <a:ext cx="591198" cy="563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5599" y="0"/>
              </a:lnTo>
              <a:lnTo>
                <a:pt x="295599" y="563260"/>
              </a:lnTo>
              <a:lnTo>
                <a:pt x="591198" y="56326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54975" y="2637480"/>
        <a:ext cx="40828" cy="40828"/>
      </dsp:txXfrm>
    </dsp:sp>
    <dsp:sp modelId="{085006FB-73A7-4777-87D3-9DB1D8D7D28D}">
      <dsp:nvSpPr>
        <dsp:cNvPr id="0" name=""/>
        <dsp:cNvSpPr/>
      </dsp:nvSpPr>
      <dsp:spPr>
        <a:xfrm>
          <a:off x="3079790" y="1813003"/>
          <a:ext cx="591198" cy="563260"/>
        </a:xfrm>
        <a:custGeom>
          <a:avLst/>
          <a:gdLst/>
          <a:ahLst/>
          <a:cxnLst/>
          <a:rect l="0" t="0" r="0" b="0"/>
          <a:pathLst>
            <a:path>
              <a:moveTo>
                <a:pt x="0" y="563260"/>
              </a:moveTo>
              <a:lnTo>
                <a:pt x="295599" y="563260"/>
              </a:lnTo>
              <a:lnTo>
                <a:pt x="295599" y="0"/>
              </a:lnTo>
              <a:lnTo>
                <a:pt x="591198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54975" y="2074219"/>
        <a:ext cx="40828" cy="40828"/>
      </dsp:txXfrm>
    </dsp:sp>
    <dsp:sp modelId="{0BB899EA-ADEF-48D7-B923-F146AF1BAA9D}">
      <dsp:nvSpPr>
        <dsp:cNvPr id="0" name=""/>
        <dsp:cNvSpPr/>
      </dsp:nvSpPr>
      <dsp:spPr>
        <a:xfrm>
          <a:off x="3079790" y="686481"/>
          <a:ext cx="591198" cy="1689782"/>
        </a:xfrm>
        <a:custGeom>
          <a:avLst/>
          <a:gdLst/>
          <a:ahLst/>
          <a:cxnLst/>
          <a:rect l="0" t="0" r="0" b="0"/>
          <a:pathLst>
            <a:path>
              <a:moveTo>
                <a:pt x="0" y="1689782"/>
              </a:moveTo>
              <a:lnTo>
                <a:pt x="295599" y="1689782"/>
              </a:lnTo>
              <a:lnTo>
                <a:pt x="295599" y="0"/>
              </a:lnTo>
              <a:lnTo>
                <a:pt x="591198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3330634" y="1486617"/>
        <a:ext cx="89510" cy="89510"/>
      </dsp:txXfrm>
    </dsp:sp>
    <dsp:sp modelId="{259969A0-B24B-4D68-B760-7DDC27C20387}">
      <dsp:nvSpPr>
        <dsp:cNvPr id="0" name=""/>
        <dsp:cNvSpPr/>
      </dsp:nvSpPr>
      <dsp:spPr>
        <a:xfrm rot="16200000">
          <a:off x="-471248" y="1053105"/>
          <a:ext cx="4455761" cy="2646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Arial" pitchFamily="34" charset="0"/>
              <a:cs typeface="Arial" pitchFamily="34" charset="0"/>
            </a:rPr>
            <a:t>II. Создание толерантной среды</a:t>
          </a:r>
          <a:br>
            <a:rPr lang="ru-RU" sz="2200" kern="1200" dirty="0">
              <a:latin typeface="Arial" pitchFamily="34" charset="0"/>
              <a:cs typeface="Arial" pitchFamily="34" charset="0"/>
            </a:rPr>
          </a:br>
          <a:r>
            <a:rPr lang="ru-RU" sz="2200" kern="1200" dirty="0">
              <a:latin typeface="Arial" pitchFamily="34" charset="0"/>
              <a:cs typeface="Arial" pitchFamily="34" charset="0"/>
            </a:rPr>
            <a:t>в обществе и в сфере образования</a:t>
          </a:r>
        </a:p>
      </dsp:txBody>
      <dsp:txXfrm>
        <a:off x="-471248" y="1053105"/>
        <a:ext cx="4455761" cy="2646317"/>
      </dsp:txXfrm>
    </dsp:sp>
    <dsp:sp modelId="{4BF0FB3E-0A3D-48E4-AC8B-30EDDFC9864E}">
      <dsp:nvSpPr>
        <dsp:cNvPr id="0" name=""/>
        <dsp:cNvSpPr/>
      </dsp:nvSpPr>
      <dsp:spPr>
        <a:xfrm>
          <a:off x="3670989" y="235872"/>
          <a:ext cx="4105875" cy="9012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1) профилактика терроризма, экстремизма и агрессии в обществе</a:t>
          </a:r>
        </a:p>
      </dsp:txBody>
      <dsp:txXfrm>
        <a:off x="3670989" y="235872"/>
        <a:ext cx="4105875" cy="901217"/>
      </dsp:txXfrm>
    </dsp:sp>
    <dsp:sp modelId="{9B14BEE9-E867-4045-AEAC-CADE81D0CE07}">
      <dsp:nvSpPr>
        <dsp:cNvPr id="0" name=""/>
        <dsp:cNvSpPr/>
      </dsp:nvSpPr>
      <dsp:spPr>
        <a:xfrm>
          <a:off x="3670989" y="1362394"/>
          <a:ext cx="4105875" cy="9012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2) </a:t>
          </a:r>
          <a:r>
            <a:rPr lang="ru-RU" sz="1400" kern="1200" dirty="0" err="1">
              <a:latin typeface="Arial" pitchFamily="34" charset="0"/>
              <a:cs typeface="Arial" pitchFamily="34" charset="0"/>
            </a:rPr>
            <a:t>гуманизация</a:t>
          </a:r>
          <a:r>
            <a:rPr lang="ru-RU" sz="1400" kern="1200" dirty="0">
              <a:latin typeface="Arial" pitchFamily="34" charset="0"/>
              <a:cs typeface="Arial" pitchFamily="34" charset="0"/>
            </a:rPr>
            <a:t> и демократизация существующих взаимоотношений взрослых и детей, системы обучения и воспитания </a:t>
          </a:r>
        </a:p>
      </dsp:txBody>
      <dsp:txXfrm>
        <a:off x="3670989" y="1362394"/>
        <a:ext cx="4105875" cy="901217"/>
      </dsp:txXfrm>
    </dsp:sp>
    <dsp:sp modelId="{5C13C91E-9088-4993-AD9F-E210ECB2EA27}">
      <dsp:nvSpPr>
        <dsp:cNvPr id="0" name=""/>
        <dsp:cNvSpPr/>
      </dsp:nvSpPr>
      <dsp:spPr>
        <a:xfrm>
          <a:off x="3670989" y="2488916"/>
          <a:ext cx="4105875" cy="9012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3) включение в реформирование образования ведущих идей педагогики толерантности </a:t>
          </a:r>
        </a:p>
      </dsp:txBody>
      <dsp:txXfrm>
        <a:off x="3670989" y="2488916"/>
        <a:ext cx="4105875" cy="901217"/>
      </dsp:txXfrm>
    </dsp:sp>
    <dsp:sp modelId="{D10CB256-4286-4A2D-B222-064066B076DF}">
      <dsp:nvSpPr>
        <dsp:cNvPr id="0" name=""/>
        <dsp:cNvSpPr/>
      </dsp:nvSpPr>
      <dsp:spPr>
        <a:xfrm>
          <a:off x="3670989" y="3615438"/>
          <a:ext cx="4105875" cy="9012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itchFamily="34" charset="0"/>
              <a:cs typeface="Arial" pitchFamily="34" charset="0"/>
            </a:rPr>
            <a:t>4) реформирование системы подготовки будущих педагогов к воспитанию толерантности у детей и подростков</a:t>
          </a:r>
        </a:p>
      </dsp:txBody>
      <dsp:txXfrm>
        <a:off x="3670989" y="3615438"/>
        <a:ext cx="4105875" cy="901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0E641-8E9E-496F-A37B-7FF9DADD10E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624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79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4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20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16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64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0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48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3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0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20320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0415492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906530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3831350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715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1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8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53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.org/ru/documents/decl_conv/declarations/toleranc.shtml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12554" y="343483"/>
            <a:ext cx="501944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sz="2400" dirty="0"/>
              <a:t>ФГБОУ ВО ПЕНЗЕНСКИЙ ГАУ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40513" y="4581128"/>
            <a:ext cx="73635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Межнациональная и межконфессиональная толерантность как составная часть патриотизма</a:t>
            </a:r>
          </a:p>
        </p:txBody>
      </p:sp>
    </p:spTree>
    <p:extLst>
      <p:ext uri="{BB962C8B-B14F-4D97-AF65-F5344CB8AC3E}">
        <p14:creationId xmlns:p14="http://schemas.microsoft.com/office/powerpoint/2010/main" val="396557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20466" y="764704"/>
            <a:ext cx="6336704" cy="28803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Семь основных принципов толерантности: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57446706"/>
              </p:ext>
            </p:extLst>
          </p:nvPr>
        </p:nvGraphicFramePr>
        <p:xfrm>
          <a:off x="1116410" y="1628800"/>
          <a:ext cx="784887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291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458" y="692696"/>
            <a:ext cx="4248473" cy="432047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Критерии толерантности: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378" y="1340768"/>
            <a:ext cx="8208912" cy="496855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равноправие ( равный доступ к социальным благам,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 управленческим, образовательным и экономическим возможностям для всех людей независимо от их пола, расы, национальности, религии, принадлежности к той или иной группе;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взаимоуважение членов группы, доброжелательность и терпимое отношение к различным группам (инвалидам, беженцам и др.);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равные возможности для участия в политической жизни всех членов общества 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сохранение и развитие культурной самобытности и языков национальных меньшинств;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охват событиями общественного характера, праздниками как можно большего количества людей, если это не противоречит их культурным традициям и религиозным верованиям;</a:t>
            </a:r>
          </a:p>
        </p:txBody>
      </p:sp>
    </p:spTree>
    <p:extLst>
      <p:ext uri="{BB962C8B-B14F-4D97-AF65-F5344CB8AC3E}">
        <p14:creationId xmlns:p14="http://schemas.microsoft.com/office/powerpoint/2010/main" val="240148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458" y="722662"/>
            <a:ext cx="3816425" cy="43204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Критерии толерантности: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87" y="1340768"/>
            <a:ext cx="7632848" cy="381642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следовать своим традициям для всех культур, представленных в данном обществе;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свобода вероисповедания при условии, что это не ущемляет права и возможности других членов общества;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и солидарность в решении общественных проблем;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позитивная лексика в наиболее уязвимых сферах межэтнических, межрасовых отношений, в отношениях между полами;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соблюдение научной, производственной этики независимо от иерархии.</a:t>
            </a:r>
          </a:p>
        </p:txBody>
      </p:sp>
    </p:spTree>
    <p:extLst>
      <p:ext uri="{BB962C8B-B14F-4D97-AF65-F5344CB8AC3E}">
        <p14:creationId xmlns:p14="http://schemas.microsoft.com/office/powerpoint/2010/main" val="64709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772594" y="260648"/>
            <a:ext cx="3764682" cy="7651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Толерантность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3582798"/>
              </p:ext>
            </p:extLst>
          </p:nvPr>
        </p:nvGraphicFramePr>
        <p:xfrm>
          <a:off x="540346" y="1386820"/>
          <a:ext cx="8424936" cy="5282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231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458" y="764704"/>
            <a:ext cx="2736304" cy="396593"/>
          </a:xfrm>
        </p:spPr>
        <p:txBody>
          <a:bodyPr>
            <a:normAutofit fontScale="90000"/>
          </a:bodyPr>
          <a:lstStyle/>
          <a:p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Интолерантность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362" y="1484784"/>
            <a:ext cx="8208912" cy="4608512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lnSpc>
                <a:spcPct val="110000"/>
              </a:lnSpc>
              <a:spcBef>
                <a:spcPts val="600"/>
              </a:spcBef>
            </a:pP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Интолерантность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нетерпимость, основанная на убеждении, что твоя группа, твоя система взглядов, твой образ жизни стоят выше остальных.</a:t>
            </a:r>
          </a:p>
          <a:p>
            <a:pPr marL="355600" indent="-355600">
              <a:lnSpc>
                <a:spcPct val="110000"/>
              </a:lnSpc>
              <a:spcBef>
                <a:spcPts val="600"/>
              </a:spcBef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Это не просто отсутствие чувства солидарности, это неприятие другого за то, что он выглядит иначе, думает иначе, поступает иначе, просто за то, что он существует.</a:t>
            </a:r>
          </a:p>
          <a:p>
            <a:pPr marL="355600" indent="-355600">
              <a:lnSpc>
                <a:spcPct val="110000"/>
              </a:lnSpc>
              <a:spcBef>
                <a:spcPts val="600"/>
              </a:spcBef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Нетерпимость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проявляется в широком диапазоне: от невежливости и пренебрежительного отношения к другим до этнических чисток и геноцида, умышленного уничтожения людей.</a:t>
            </a:r>
          </a:p>
          <a:p>
            <a:pPr marL="355600" indent="-355600">
              <a:lnSpc>
                <a:spcPct val="110000"/>
              </a:lnSpc>
              <a:spcBef>
                <a:spcPts val="600"/>
              </a:spcBef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Нетерпимость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породила такие понятия как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расизм, национализм,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фашизм, этнические чистки, политические репрессии, религиозные преследования.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15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22546475"/>
              </p:ext>
            </p:extLst>
          </p:nvPr>
        </p:nvGraphicFramePr>
        <p:xfrm>
          <a:off x="610878" y="1700808"/>
          <a:ext cx="849842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20466" y="692696"/>
            <a:ext cx="5616624" cy="43204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Методы воспитания толерантности</a:t>
            </a:r>
          </a:p>
        </p:txBody>
      </p:sp>
    </p:spTree>
    <p:extLst>
      <p:ext uri="{BB962C8B-B14F-4D97-AF65-F5344CB8AC3E}">
        <p14:creationId xmlns:p14="http://schemas.microsoft.com/office/powerpoint/2010/main" val="361955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8458" y="692696"/>
            <a:ext cx="5689307" cy="43204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Методы воспитания толерантности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67077996"/>
              </p:ext>
            </p:extLst>
          </p:nvPr>
        </p:nvGraphicFramePr>
        <p:xfrm>
          <a:off x="898960" y="1628800"/>
          <a:ext cx="821033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341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74" y="764704"/>
            <a:ext cx="2287851" cy="36004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Литература: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484784"/>
            <a:ext cx="8496944" cy="5040560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Авакумова, И. В. О становлении толерантности личности в поликультурном образовании / И. В. Авакумова, П. Н. Ермаков // Вопросы психологии. – 2003. – № 3.</a:t>
            </a:r>
          </a:p>
          <a:p>
            <a:pPr marL="355600" indent="-355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Вафина</a:t>
            </a:r>
            <a:r>
              <a:rPr lang="ru-RU" dirty="0">
                <a:latin typeface="Arial" pitchFamily="34" charset="0"/>
                <a:cs typeface="Arial" pitchFamily="34" charset="0"/>
              </a:rPr>
              <a:t>, Э. Дж. Формирование толерантных отношений у молодежи / Э. Дж.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Вафина</a:t>
            </a:r>
            <a:r>
              <a:rPr lang="ru-RU" dirty="0">
                <a:latin typeface="Arial" pitchFamily="34" charset="0"/>
                <a:cs typeface="Arial" pitchFamily="34" charset="0"/>
              </a:rPr>
              <a:t> // Преподавание истории в школе. – 2004. – № 3. – С. 56–58.</a:t>
            </a:r>
          </a:p>
          <a:p>
            <a:pPr marL="355600" indent="-355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Гурьянов, А. Воспитание толерантной личности / А. Гурьянов // Воспитание школьников. – 2008. – № 2. – С. 26.</a:t>
            </a:r>
          </a:p>
          <a:p>
            <a:pPr marL="355600" indent="-355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Шабалин, Р. В. О развитии толерантности как качества личности / Р. В. Шабалин, М. В. Куимова // Молодой ученый. – 2015. – № 7. – С. 672 – 674.</a:t>
            </a:r>
          </a:p>
          <a:p>
            <a:pPr marL="355600" indent="-3556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Декларация принципов терпимости </a:t>
            </a:r>
            <a:r>
              <a:rPr lang="en-US" dirty="0">
                <a:latin typeface="Arial" pitchFamily="34" charset="0"/>
                <a:cs typeface="Arial" pitchFamily="34" charset="0"/>
              </a:rPr>
              <a:t>//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UN.ORG: UN official site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1995. – Режим доступа: </a:t>
            </a:r>
            <a:r>
              <a:rPr lang="en-US" dirty="0">
                <a:latin typeface="Arial" pitchFamily="34" charset="0"/>
                <a:cs typeface="Arial" pitchFamily="34" charset="0"/>
                <a:hlinkClick r:id="rId2"/>
              </a:rPr>
              <a:t>http://www.un.org/ru/documents/decl_conv/declarations/toleranc.shtml</a:t>
            </a:r>
            <a:r>
              <a:rPr lang="ru-RU" dirty="0">
                <a:latin typeface="Arial" pitchFamily="34" charset="0"/>
                <a:cs typeface="Arial" pitchFamily="34" charset="0"/>
              </a:rPr>
              <a:t> (дата обращения: 28.02.2017).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67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6450" y="692696"/>
            <a:ext cx="17648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План: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8378" y="1484784"/>
            <a:ext cx="7848872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>
              <a:spcBef>
                <a:spcPts val="600"/>
              </a:spcBef>
              <a:buFont typeface="+mj-lt"/>
              <a:buAutoNum type="arabicPeriod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Межэтнические (межнациональные) отношения.</a:t>
            </a:r>
          </a:p>
          <a:p>
            <a:pPr marL="450850" indent="-450850">
              <a:spcBef>
                <a:spcPts val="600"/>
              </a:spcBef>
              <a:buFont typeface="+mj-lt"/>
              <a:buAutoNum type="arabicPeriod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Межнациональный конфликт. </a:t>
            </a:r>
          </a:p>
          <a:p>
            <a:pPr marL="450850" indent="-450850">
              <a:spcBef>
                <a:spcPts val="600"/>
              </a:spcBef>
              <a:buFont typeface="+mj-lt"/>
              <a:buAutoNum type="arabicPeriod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Общая характеристика и виды толерантности.</a:t>
            </a:r>
          </a:p>
          <a:p>
            <a:pPr marL="450850" indent="-450850">
              <a:spcBef>
                <a:spcPts val="600"/>
              </a:spcBef>
              <a:buFont typeface="+mj-lt"/>
              <a:buAutoNum type="arabicPeriod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Методы воспитания толерантности. </a:t>
            </a:r>
          </a:p>
        </p:txBody>
      </p:sp>
    </p:spTree>
    <p:extLst>
      <p:ext uri="{BB962C8B-B14F-4D97-AF65-F5344CB8AC3E}">
        <p14:creationId xmlns:p14="http://schemas.microsoft.com/office/powerpoint/2010/main" val="17230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2354" y="1628800"/>
            <a:ext cx="81543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Межэтнические (межнациональные) отношения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это отношения между этносами (народами), охватывающие все сферы общественной жизни.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Основная проблема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науки в этих отношениях –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определить исходя из идей гуманизма, анализа и исторического опыта оптимальные пути регулирования межэтнических отношений.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458" y="692696"/>
            <a:ext cx="6877441" cy="36004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Межэтнические (межнациональные) отношения</a:t>
            </a:r>
          </a:p>
        </p:txBody>
      </p:sp>
    </p:spTree>
    <p:extLst>
      <p:ext uri="{BB962C8B-B14F-4D97-AF65-F5344CB8AC3E}">
        <p14:creationId xmlns:p14="http://schemas.microsoft.com/office/powerpoint/2010/main" val="76232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232" y="644601"/>
            <a:ext cx="7058010" cy="52322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Две тенденции этнических отношений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060626" y="1196752"/>
            <a:ext cx="48471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6228978" y="1196752"/>
            <a:ext cx="48471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049026954"/>
              </p:ext>
            </p:extLst>
          </p:nvPr>
        </p:nvGraphicFramePr>
        <p:xfrm>
          <a:off x="1908498" y="1988840"/>
          <a:ext cx="609705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77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6409" y="1242626"/>
            <a:ext cx="784887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Межнациональный конфликт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>
                <a:latin typeface="Arial" pitchFamily="34" charset="0"/>
                <a:cs typeface="Arial" pitchFamily="34" charset="0"/>
              </a:rPr>
              <a:t>одна из форм отношений между национальными общностями, характеризующаяся состоянием взаимных претензий, открытым противостоянием этносов, народов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и наций друг к другу, имеющим тенденцию к нарастанию противостояния вплоть до вооруженных столкновений, открытых войн.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1701" y="692696"/>
            <a:ext cx="5113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Межнациональный конфликт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65423714"/>
              </p:ext>
            </p:extLst>
          </p:nvPr>
        </p:nvGraphicFramePr>
        <p:xfrm>
          <a:off x="1332433" y="2724448"/>
          <a:ext cx="7416825" cy="4016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834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28181378"/>
              </p:ext>
            </p:extLst>
          </p:nvPr>
        </p:nvGraphicFramePr>
        <p:xfrm>
          <a:off x="88592" y="0"/>
          <a:ext cx="8966045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028511905"/>
              </p:ext>
            </p:extLst>
          </p:nvPr>
        </p:nvGraphicFramePr>
        <p:xfrm>
          <a:off x="72020" y="3068960"/>
          <a:ext cx="8966045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3263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097" y="583520"/>
            <a:ext cx="75621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Национализм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– идеология и политика, основу которой составляют идеи национальной исключительности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превосходства, стремление к национальной замкнутости, местничеству, недоверие к другим нациям.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4010" y="2333198"/>
            <a:ext cx="772725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Ксенофобия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– страх или ненависть к чужому; 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восприятие чужого как непонятного и поэтому опасного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враждебного. Воздвигнутая в ранг мировоззрения, может стать причиной вражды по принципу национального, религиозного или социального деления людей.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9570" y="4493438"/>
            <a:ext cx="7741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Шовинизм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– крайняя форма национализма; идеология, суть которой заключается в проповеди превосходства одной нации над другой с целью обоснования «права» на дискриминацию и угнетение человека человеком по какому-либо признаку.</a:t>
            </a:r>
          </a:p>
        </p:txBody>
      </p:sp>
    </p:spTree>
    <p:extLst>
      <p:ext uri="{BB962C8B-B14F-4D97-AF65-F5344CB8AC3E}">
        <p14:creationId xmlns:p14="http://schemas.microsoft.com/office/powerpoint/2010/main" val="95537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56370" y="1412777"/>
            <a:ext cx="8244630" cy="403244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Слово «толерантность» переводится как «терпимость».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Толерантность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– э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способность понимать и уважать отличные от собственного происхождение, культуру, взгляды и другие проявления человеческой индивидуальности.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Воспитывая толерантность в детях, мы обеспечиваем более мирное и продуктивное будущее нашей страны и всего мира.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Главная причина нетерпимости в мире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различия между людьми: во внешности, языке, взглядах и т. д.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60426" y="692696"/>
            <a:ext cx="7562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характеристика и виды толерантности</a:t>
            </a:r>
          </a:p>
        </p:txBody>
      </p:sp>
    </p:spTree>
    <p:extLst>
      <p:ext uri="{BB962C8B-B14F-4D97-AF65-F5344CB8AC3E}">
        <p14:creationId xmlns:p14="http://schemas.microsoft.com/office/powerpoint/2010/main" val="81528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957" y="692696"/>
            <a:ext cx="6531722" cy="43204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Термин «толерантность» на разных языках: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660" y="1268760"/>
            <a:ext cx="8028606" cy="453650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французский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отношение, при котором допускается, что другие могут действовать или думать иначе, нежели ты сам;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испанский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способность признавать отличные от собственных идеи или мнения;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английский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готовность быть терпимым, снисходительным;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китайский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позволять, принимать, быть по отношению</a:t>
            </a:r>
            <a:b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другим великодушным;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арабский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прощение, снисходительность, мягкость, милосердие, сострадание, благосклонность, терпение, расположенность к другим;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способность терпеть что-то или кого-то (быть выдержанным, выносливым, стойким, уметь мириться</a:t>
            </a:r>
            <a:b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существованием чего-либо, кого-либо).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04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</TotalTime>
  <Words>1174</Words>
  <Application>Microsoft Office PowerPoint</Application>
  <PresentationFormat>Произвольный</PresentationFormat>
  <Paragraphs>103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9" baseType="lpstr">
      <vt:lpstr>Arial</vt:lpstr>
      <vt:lpstr>Arial Black</vt:lpstr>
      <vt:lpstr>Calibri</vt:lpstr>
      <vt:lpstr>Century Gothic</vt:lpstr>
      <vt:lpstr>Franklin Gothic Book</vt:lpstr>
      <vt:lpstr>Franklin Gothic Medium</vt:lpstr>
      <vt:lpstr>Impact</vt:lpstr>
      <vt:lpstr>Tahoma</vt:lpstr>
      <vt:lpstr>Wingdings</vt:lpstr>
      <vt:lpstr>Wingdings 3</vt:lpstr>
      <vt:lpstr>1_Default Design</vt:lpstr>
      <vt:lpstr>Легкий дым</vt:lpstr>
      <vt:lpstr>Презентация PowerPoint</vt:lpstr>
      <vt:lpstr>Презентация PowerPoint</vt:lpstr>
      <vt:lpstr>Межэтнические (межнациональные) отношения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Термин «толерантность» на разных языках:</vt:lpstr>
      <vt:lpstr>Семь основных принципов толерантности:</vt:lpstr>
      <vt:lpstr>Критерии толерантности:</vt:lpstr>
      <vt:lpstr>Критерии толерантности:</vt:lpstr>
      <vt:lpstr>Толерантность</vt:lpstr>
      <vt:lpstr>Интолерантность</vt:lpstr>
      <vt:lpstr>Методы воспитания толерантности</vt:lpstr>
      <vt:lpstr>Методы воспитания толерантности </vt:lpstr>
      <vt:lpstr>Литература: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142</cp:revision>
  <cp:lastPrinted>2013-02-15T04:39:28Z</cp:lastPrinted>
  <dcterms:created xsi:type="dcterms:W3CDTF">2012-09-16T05:10:25Z</dcterms:created>
  <dcterms:modified xsi:type="dcterms:W3CDTF">2025-04-17T06:04:42Z</dcterms:modified>
</cp:coreProperties>
</file>