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8" r:id="rId2"/>
  </p:sldMasterIdLst>
  <p:notesMasterIdLst>
    <p:notesMasterId r:id="rId22"/>
  </p:notesMasterIdLst>
  <p:sldIdLst>
    <p:sldId id="257" r:id="rId3"/>
    <p:sldId id="258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59" r:id="rId21"/>
  </p:sldIdLst>
  <p:sldSz cx="9145588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1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85732" autoAdjust="0"/>
  </p:normalViewPr>
  <p:slideViewPr>
    <p:cSldViewPr>
      <p:cViewPr varScale="1">
        <p:scale>
          <a:sx n="114" d="100"/>
          <a:sy n="114" d="100"/>
        </p:scale>
        <p:origin x="1398" y="114"/>
      </p:cViewPr>
      <p:guideLst>
        <p:guide orient="horz" pos="2160"/>
        <p:guide pos="384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B0F5D7-5B21-4523-BD2B-DB898BA4456C}" type="doc">
      <dgm:prSet loTypeId="urn:microsoft.com/office/officeart/2008/layout/AlternatingHexagons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1FA00B-F05C-4F01-886F-6831B5B03EC4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знания</a:t>
          </a:r>
        </a:p>
      </dgm:t>
    </dgm:pt>
    <dgm:pt modelId="{36D7CE3C-43FC-4938-83DF-6603863FB3D7}" type="parTrans" cxnId="{1EE577D4-CA00-4AED-BDFF-A08508AF0EE2}">
      <dgm:prSet/>
      <dgm:spPr/>
      <dgm:t>
        <a:bodyPr/>
        <a:lstStyle/>
        <a:p>
          <a:endParaRPr lang="ru-RU"/>
        </a:p>
      </dgm:t>
    </dgm:pt>
    <dgm:pt modelId="{70AA76BD-33E3-4703-B6DD-3AB2A9465D84}" type="sibTrans" cxnId="{1EE577D4-CA00-4AED-BDFF-A08508AF0EE2}">
      <dgm:prSet/>
      <dgm:spPr/>
      <dgm:t>
        <a:bodyPr/>
        <a:lstStyle/>
        <a:p>
          <a:endParaRPr lang="ru-RU"/>
        </a:p>
      </dgm:t>
    </dgm:pt>
    <dgm:pt modelId="{2256CB3D-6B86-4F7A-B21A-80041C45338C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патриотическое сознание</a:t>
          </a:r>
        </a:p>
      </dgm:t>
    </dgm:pt>
    <dgm:pt modelId="{FF1C5504-6BE3-445E-A2D6-4C0CBBF9FBD4}" type="parTrans" cxnId="{1035181F-27BE-4C65-B24F-BDC84A89B5F1}">
      <dgm:prSet/>
      <dgm:spPr/>
      <dgm:t>
        <a:bodyPr/>
        <a:lstStyle/>
        <a:p>
          <a:endParaRPr lang="ru-RU"/>
        </a:p>
      </dgm:t>
    </dgm:pt>
    <dgm:pt modelId="{93D141F3-F240-4A57-852D-0A1C46E4456F}" type="sibTrans" cxnId="{1035181F-27BE-4C65-B24F-BDC84A89B5F1}">
      <dgm:prSet/>
      <dgm:spPr/>
      <dgm:t>
        <a:bodyPr/>
        <a:lstStyle/>
        <a:p>
          <a:endParaRPr lang="ru-RU"/>
        </a:p>
      </dgm:t>
    </dgm:pt>
    <dgm:pt modelId="{19AEB370-7FE1-468B-832E-0477C12213B2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чувства</a:t>
          </a:r>
        </a:p>
      </dgm:t>
    </dgm:pt>
    <dgm:pt modelId="{F059FC24-E81C-4F9F-A0AC-D4F2203F871C}" type="parTrans" cxnId="{372FFDD4-0122-4741-A8C3-963E638C952E}">
      <dgm:prSet/>
      <dgm:spPr/>
      <dgm:t>
        <a:bodyPr/>
        <a:lstStyle/>
        <a:p>
          <a:endParaRPr lang="ru-RU"/>
        </a:p>
      </dgm:t>
    </dgm:pt>
    <dgm:pt modelId="{A58D8A05-679F-4FC6-99EB-9890A9047EBF}" type="sibTrans" cxnId="{372FFDD4-0122-4741-A8C3-963E638C952E}">
      <dgm:prSet/>
      <dgm:spPr/>
      <dgm:t>
        <a:bodyPr/>
        <a:lstStyle/>
        <a:p>
          <a:endParaRPr lang="ru-RU"/>
        </a:p>
      </dgm:t>
    </dgm:pt>
    <dgm:pt modelId="{0E6F83FA-6ABB-4A5E-86F8-3FC0000BFA39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потребности</a:t>
          </a:r>
        </a:p>
      </dgm:t>
    </dgm:pt>
    <dgm:pt modelId="{03F51281-2618-4EBF-87F1-42D9A1428C9B}" type="parTrans" cxnId="{C864B5F2-6CE7-41D4-AEDC-6FBDC37AF668}">
      <dgm:prSet/>
      <dgm:spPr/>
      <dgm:t>
        <a:bodyPr/>
        <a:lstStyle/>
        <a:p>
          <a:endParaRPr lang="ru-RU"/>
        </a:p>
      </dgm:t>
    </dgm:pt>
    <dgm:pt modelId="{6E01FC8C-AB95-4DA0-87CA-9E26F21A203C}" type="sibTrans" cxnId="{C864B5F2-6CE7-41D4-AEDC-6FBDC37AF668}">
      <dgm:prSet/>
      <dgm:spPr/>
      <dgm:t>
        <a:bodyPr/>
        <a:lstStyle/>
        <a:p>
          <a:endParaRPr lang="ru-RU"/>
        </a:p>
      </dgm:t>
    </dgm:pt>
    <dgm:pt modelId="{AC644053-7E63-40D5-9B58-38CA88BCC3FD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убеждения</a:t>
          </a:r>
        </a:p>
      </dgm:t>
    </dgm:pt>
    <dgm:pt modelId="{BC7EE72C-778D-47E2-8E00-87B54B9F8A6F}" type="parTrans" cxnId="{196BD1CD-9D84-4A94-98FA-BBD6506FA434}">
      <dgm:prSet/>
      <dgm:spPr/>
      <dgm:t>
        <a:bodyPr/>
        <a:lstStyle/>
        <a:p>
          <a:endParaRPr lang="ru-RU"/>
        </a:p>
      </dgm:t>
    </dgm:pt>
    <dgm:pt modelId="{DAA8C27D-79EE-42A8-A4A8-E0C082511DCA}" type="sibTrans" cxnId="{196BD1CD-9D84-4A94-98FA-BBD6506FA434}">
      <dgm:prSet/>
      <dgm:spPr/>
      <dgm:t>
        <a:bodyPr/>
        <a:lstStyle/>
        <a:p>
          <a:endParaRPr lang="ru-RU"/>
        </a:p>
      </dgm:t>
    </dgm:pt>
    <dgm:pt modelId="{33022EE9-1B8D-4714-8631-74D9CA81E658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патриотическая деятельность</a:t>
          </a:r>
        </a:p>
      </dgm:t>
    </dgm:pt>
    <dgm:pt modelId="{C0B81130-08FF-4700-94FD-428052C0FC46}" type="parTrans" cxnId="{CE586A18-E45A-4EF8-BFFE-E89545D512C8}">
      <dgm:prSet/>
      <dgm:spPr/>
      <dgm:t>
        <a:bodyPr/>
        <a:lstStyle/>
        <a:p>
          <a:endParaRPr lang="ru-RU"/>
        </a:p>
      </dgm:t>
    </dgm:pt>
    <dgm:pt modelId="{832086C2-980D-46C0-A18C-3C35E4B99147}" type="sibTrans" cxnId="{CE586A18-E45A-4EF8-BFFE-E89545D512C8}">
      <dgm:prSet/>
      <dgm:spPr/>
      <dgm:t>
        <a:bodyPr/>
        <a:lstStyle/>
        <a:p>
          <a:endParaRPr lang="ru-RU"/>
        </a:p>
      </dgm:t>
    </dgm:pt>
    <dgm:pt modelId="{F17B57AB-6D36-40B6-8395-6192EE3D62FC}">
      <dgm:prSet phldrT="[Текст]" custT="1"/>
      <dgm:spPr/>
      <dgm:t>
        <a:bodyPr/>
        <a:lstStyle/>
        <a:p>
          <a:r>
            <a:rPr lang="ru-RU" sz="1600" dirty="0">
              <a:latin typeface="Arial" panose="020B0604020202020204" pitchFamily="34" charset="0"/>
              <a:cs typeface="Arial" panose="020B0604020202020204" pitchFamily="34" charset="0"/>
            </a:rPr>
            <a:t>патриотическое пове­дение</a:t>
          </a:r>
        </a:p>
      </dgm:t>
    </dgm:pt>
    <dgm:pt modelId="{CD0A7F99-5A0C-4420-B754-3C3269663359}" type="sibTrans" cxnId="{D1F6FBEA-C4E9-45B4-BE05-C0D561E0E0B9}">
      <dgm:prSet/>
      <dgm:spPr/>
      <dgm:t>
        <a:bodyPr/>
        <a:lstStyle/>
        <a:p>
          <a:endParaRPr lang="ru-RU"/>
        </a:p>
      </dgm:t>
    </dgm:pt>
    <dgm:pt modelId="{8D42BA8D-A96F-4C85-8DD7-7CF4CCFA4773}" type="parTrans" cxnId="{D1F6FBEA-C4E9-45B4-BE05-C0D561E0E0B9}">
      <dgm:prSet/>
      <dgm:spPr/>
      <dgm:t>
        <a:bodyPr/>
        <a:lstStyle/>
        <a:p>
          <a:endParaRPr lang="ru-RU"/>
        </a:p>
      </dgm:t>
    </dgm:pt>
    <dgm:pt modelId="{8085D4BE-9EA4-437D-AD0D-B3C99A960981}" type="pres">
      <dgm:prSet presAssocID="{76B0F5D7-5B21-4523-BD2B-DB898BA4456C}" presName="Name0" presStyleCnt="0">
        <dgm:presLayoutVars>
          <dgm:chMax/>
          <dgm:chPref/>
          <dgm:dir/>
          <dgm:animLvl val="lvl"/>
        </dgm:presLayoutVars>
      </dgm:prSet>
      <dgm:spPr/>
    </dgm:pt>
    <dgm:pt modelId="{C5CE53C3-B9A0-4FC7-802A-CF8D3AD06829}" type="pres">
      <dgm:prSet presAssocID="{581FA00B-F05C-4F01-886F-6831B5B03EC4}" presName="composite" presStyleCnt="0"/>
      <dgm:spPr/>
    </dgm:pt>
    <dgm:pt modelId="{6DF5EE4E-F51C-46A4-80C5-F2092CF57FE7}" type="pres">
      <dgm:prSet presAssocID="{581FA00B-F05C-4F01-886F-6831B5B03EC4}" presName="Parent1" presStyleLbl="node1" presStyleIdx="0" presStyleCnt="8">
        <dgm:presLayoutVars>
          <dgm:chMax val="1"/>
          <dgm:chPref val="1"/>
          <dgm:bulletEnabled val="1"/>
        </dgm:presLayoutVars>
      </dgm:prSet>
      <dgm:spPr/>
    </dgm:pt>
    <dgm:pt modelId="{EE114C26-0266-4E90-830B-3C1A0A5D63B9}" type="pres">
      <dgm:prSet presAssocID="{581FA00B-F05C-4F01-886F-6831B5B03EC4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8934C108-7652-47F9-B4FA-D7AB71C50DFE}" type="pres">
      <dgm:prSet presAssocID="{581FA00B-F05C-4F01-886F-6831B5B03EC4}" presName="BalanceSpacing" presStyleCnt="0"/>
      <dgm:spPr/>
    </dgm:pt>
    <dgm:pt modelId="{D23FD9C8-AC93-4B59-92A1-60A31A649935}" type="pres">
      <dgm:prSet presAssocID="{581FA00B-F05C-4F01-886F-6831B5B03EC4}" presName="BalanceSpacing1" presStyleCnt="0"/>
      <dgm:spPr/>
    </dgm:pt>
    <dgm:pt modelId="{638DB7A6-9A99-43A0-B3CF-C86651003CCB}" type="pres">
      <dgm:prSet presAssocID="{70AA76BD-33E3-4703-B6DD-3AB2A9465D84}" presName="Accent1Text" presStyleLbl="node1" presStyleIdx="1" presStyleCnt="8"/>
      <dgm:spPr/>
    </dgm:pt>
    <dgm:pt modelId="{94FFADE7-C927-4EEA-8287-69167F9DABCB}" type="pres">
      <dgm:prSet presAssocID="{70AA76BD-33E3-4703-B6DD-3AB2A9465D84}" presName="spaceBetweenRectangles" presStyleCnt="0"/>
      <dgm:spPr/>
    </dgm:pt>
    <dgm:pt modelId="{4D3BFDFA-875E-4CD7-8886-53F8836ADADA}" type="pres">
      <dgm:prSet presAssocID="{19AEB370-7FE1-468B-832E-0477C12213B2}" presName="composite" presStyleCnt="0"/>
      <dgm:spPr/>
    </dgm:pt>
    <dgm:pt modelId="{757C5E16-0B42-4189-9821-0906E09A0F40}" type="pres">
      <dgm:prSet presAssocID="{19AEB370-7FE1-468B-832E-0477C12213B2}" presName="Parent1" presStyleLbl="node1" presStyleIdx="2" presStyleCnt="8">
        <dgm:presLayoutVars>
          <dgm:chMax val="1"/>
          <dgm:chPref val="1"/>
          <dgm:bulletEnabled val="1"/>
        </dgm:presLayoutVars>
      </dgm:prSet>
      <dgm:spPr/>
    </dgm:pt>
    <dgm:pt modelId="{7FD5B1C0-7868-44DC-9B17-2F07F64E966F}" type="pres">
      <dgm:prSet presAssocID="{19AEB370-7FE1-468B-832E-0477C12213B2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461B5549-127A-417D-BB36-208836C0687E}" type="pres">
      <dgm:prSet presAssocID="{19AEB370-7FE1-468B-832E-0477C12213B2}" presName="BalanceSpacing" presStyleCnt="0"/>
      <dgm:spPr/>
    </dgm:pt>
    <dgm:pt modelId="{69BB4EC4-FB29-47D1-8B4F-F6D6C46B06BC}" type="pres">
      <dgm:prSet presAssocID="{19AEB370-7FE1-468B-832E-0477C12213B2}" presName="BalanceSpacing1" presStyleCnt="0"/>
      <dgm:spPr/>
    </dgm:pt>
    <dgm:pt modelId="{A6C3DE23-CF9B-46B2-978A-3DE367DCB23A}" type="pres">
      <dgm:prSet presAssocID="{A58D8A05-679F-4FC6-99EB-9890A9047EBF}" presName="Accent1Text" presStyleLbl="node1" presStyleIdx="3" presStyleCnt="8"/>
      <dgm:spPr/>
    </dgm:pt>
    <dgm:pt modelId="{127D90B8-7F25-4D0F-AC3C-FF087D20A519}" type="pres">
      <dgm:prSet presAssocID="{A58D8A05-679F-4FC6-99EB-9890A9047EBF}" presName="spaceBetweenRectangles" presStyleCnt="0"/>
      <dgm:spPr/>
    </dgm:pt>
    <dgm:pt modelId="{AEF73805-EF2F-40E4-BFFC-51AB9022C524}" type="pres">
      <dgm:prSet presAssocID="{AC644053-7E63-40D5-9B58-38CA88BCC3FD}" presName="composite" presStyleCnt="0"/>
      <dgm:spPr/>
    </dgm:pt>
    <dgm:pt modelId="{5166BF0C-0ACB-465F-B4A9-748FFE02B131}" type="pres">
      <dgm:prSet presAssocID="{AC644053-7E63-40D5-9B58-38CA88BCC3FD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F6E8BC15-D9DD-4BDF-ABFC-1867A525C212}" type="pres">
      <dgm:prSet presAssocID="{AC644053-7E63-40D5-9B58-38CA88BCC3FD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1D122F2B-347A-4C96-8293-1A3BE319A9FB}" type="pres">
      <dgm:prSet presAssocID="{AC644053-7E63-40D5-9B58-38CA88BCC3FD}" presName="BalanceSpacing" presStyleCnt="0"/>
      <dgm:spPr/>
    </dgm:pt>
    <dgm:pt modelId="{6616F0E9-4EA9-45C0-93E4-2B6AA0029C28}" type="pres">
      <dgm:prSet presAssocID="{AC644053-7E63-40D5-9B58-38CA88BCC3FD}" presName="BalanceSpacing1" presStyleCnt="0"/>
      <dgm:spPr/>
    </dgm:pt>
    <dgm:pt modelId="{99376E46-2E4B-4E10-8647-3079401BB7D3}" type="pres">
      <dgm:prSet presAssocID="{DAA8C27D-79EE-42A8-A4A8-E0C082511DCA}" presName="Accent1Text" presStyleLbl="node1" presStyleIdx="5" presStyleCnt="8"/>
      <dgm:spPr/>
    </dgm:pt>
    <dgm:pt modelId="{CBB74539-9193-4D3E-A3B6-AE7B5A734302}" type="pres">
      <dgm:prSet presAssocID="{DAA8C27D-79EE-42A8-A4A8-E0C082511DCA}" presName="spaceBetweenRectangles" presStyleCnt="0"/>
      <dgm:spPr/>
    </dgm:pt>
    <dgm:pt modelId="{C318D6E1-28AA-4AE7-9279-99A904FA7038}" type="pres">
      <dgm:prSet presAssocID="{F17B57AB-6D36-40B6-8395-6192EE3D62FC}" presName="composite" presStyleCnt="0"/>
      <dgm:spPr/>
    </dgm:pt>
    <dgm:pt modelId="{CF8373A0-974C-4998-BB4D-BB8F37A64619}" type="pres">
      <dgm:prSet presAssocID="{F17B57AB-6D36-40B6-8395-6192EE3D62FC}" presName="Parent1" presStyleLbl="node1" presStyleIdx="6" presStyleCnt="8">
        <dgm:presLayoutVars>
          <dgm:chMax val="1"/>
          <dgm:chPref val="1"/>
          <dgm:bulletEnabled val="1"/>
        </dgm:presLayoutVars>
      </dgm:prSet>
      <dgm:spPr/>
    </dgm:pt>
    <dgm:pt modelId="{D4B397C5-02F3-41D6-BD4E-9368AA3E968F}" type="pres">
      <dgm:prSet presAssocID="{F17B57AB-6D36-40B6-8395-6192EE3D62FC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89EA71F8-2C05-4AC7-8826-36F0552647F2}" type="pres">
      <dgm:prSet presAssocID="{F17B57AB-6D36-40B6-8395-6192EE3D62FC}" presName="BalanceSpacing" presStyleCnt="0"/>
      <dgm:spPr/>
    </dgm:pt>
    <dgm:pt modelId="{076FB66A-0F76-4BB1-B492-AC7ECACDEF24}" type="pres">
      <dgm:prSet presAssocID="{F17B57AB-6D36-40B6-8395-6192EE3D62FC}" presName="BalanceSpacing1" presStyleCnt="0"/>
      <dgm:spPr/>
    </dgm:pt>
    <dgm:pt modelId="{AAF9489F-3B0E-4EFA-AA17-3CE419A5117C}" type="pres">
      <dgm:prSet presAssocID="{CD0A7F99-5A0C-4420-B754-3C3269663359}" presName="Accent1Text" presStyleLbl="node1" presStyleIdx="7" presStyleCnt="8"/>
      <dgm:spPr/>
    </dgm:pt>
  </dgm:ptLst>
  <dgm:cxnLst>
    <dgm:cxn modelId="{CE586A18-E45A-4EF8-BFFE-E89545D512C8}" srcId="{AC644053-7E63-40D5-9B58-38CA88BCC3FD}" destId="{33022EE9-1B8D-4714-8631-74D9CA81E658}" srcOrd="0" destOrd="0" parTransId="{C0B81130-08FF-4700-94FD-428052C0FC46}" sibTransId="{832086C2-980D-46C0-A18C-3C35E4B99147}"/>
    <dgm:cxn modelId="{DA162A19-DD3D-4FB6-BD28-86AEB25084A8}" type="presOf" srcId="{581FA00B-F05C-4F01-886F-6831B5B03EC4}" destId="{6DF5EE4E-F51C-46A4-80C5-F2092CF57FE7}" srcOrd="0" destOrd="0" presId="urn:microsoft.com/office/officeart/2008/layout/AlternatingHexagons"/>
    <dgm:cxn modelId="{1035181F-27BE-4C65-B24F-BDC84A89B5F1}" srcId="{581FA00B-F05C-4F01-886F-6831B5B03EC4}" destId="{2256CB3D-6B86-4F7A-B21A-80041C45338C}" srcOrd="0" destOrd="0" parTransId="{FF1C5504-6BE3-445E-A2D6-4C0CBBF9FBD4}" sibTransId="{93D141F3-F240-4A57-852D-0A1C46E4456F}"/>
    <dgm:cxn modelId="{0C0BCA22-3707-4A1C-B42B-F4BEBF29D1BF}" type="presOf" srcId="{76B0F5D7-5B21-4523-BD2B-DB898BA4456C}" destId="{8085D4BE-9EA4-437D-AD0D-B3C99A960981}" srcOrd="0" destOrd="0" presId="urn:microsoft.com/office/officeart/2008/layout/AlternatingHexagons"/>
    <dgm:cxn modelId="{D648EC37-7325-4D5E-8DD8-0CC26E51AE45}" type="presOf" srcId="{AC644053-7E63-40D5-9B58-38CA88BCC3FD}" destId="{5166BF0C-0ACB-465F-B4A9-748FFE02B131}" srcOrd="0" destOrd="0" presId="urn:microsoft.com/office/officeart/2008/layout/AlternatingHexagons"/>
    <dgm:cxn modelId="{BE1B5641-1048-43FE-874C-E579E8D77F61}" type="presOf" srcId="{0E6F83FA-6ABB-4A5E-86F8-3FC0000BFA39}" destId="{7FD5B1C0-7868-44DC-9B17-2F07F64E966F}" srcOrd="0" destOrd="0" presId="urn:microsoft.com/office/officeart/2008/layout/AlternatingHexagons"/>
    <dgm:cxn modelId="{19D10864-AEAF-40B5-B570-3874D4F9BD98}" type="presOf" srcId="{CD0A7F99-5A0C-4420-B754-3C3269663359}" destId="{AAF9489F-3B0E-4EFA-AA17-3CE419A5117C}" srcOrd="0" destOrd="0" presId="urn:microsoft.com/office/officeart/2008/layout/AlternatingHexagons"/>
    <dgm:cxn modelId="{952E9B4F-A5DD-41EE-ADDC-89CDDE90555F}" type="presOf" srcId="{2256CB3D-6B86-4F7A-B21A-80041C45338C}" destId="{EE114C26-0266-4E90-830B-3C1A0A5D63B9}" srcOrd="0" destOrd="0" presId="urn:microsoft.com/office/officeart/2008/layout/AlternatingHexagons"/>
    <dgm:cxn modelId="{9810C552-C572-4098-AD69-3B95D0DBF6EE}" type="presOf" srcId="{DAA8C27D-79EE-42A8-A4A8-E0C082511DCA}" destId="{99376E46-2E4B-4E10-8647-3079401BB7D3}" srcOrd="0" destOrd="0" presId="urn:microsoft.com/office/officeart/2008/layout/AlternatingHexagons"/>
    <dgm:cxn modelId="{41D536A1-1F0F-451B-9E99-9908448BFD5E}" type="presOf" srcId="{A58D8A05-679F-4FC6-99EB-9890A9047EBF}" destId="{A6C3DE23-CF9B-46B2-978A-3DE367DCB23A}" srcOrd="0" destOrd="0" presId="urn:microsoft.com/office/officeart/2008/layout/AlternatingHexagons"/>
    <dgm:cxn modelId="{DFC761A3-BE06-47EC-88E2-1C44B47E3086}" type="presOf" srcId="{F17B57AB-6D36-40B6-8395-6192EE3D62FC}" destId="{CF8373A0-974C-4998-BB4D-BB8F37A64619}" srcOrd="0" destOrd="0" presId="urn:microsoft.com/office/officeart/2008/layout/AlternatingHexagons"/>
    <dgm:cxn modelId="{89D981C5-84FB-4117-A8A9-840680C1CEA1}" type="presOf" srcId="{70AA76BD-33E3-4703-B6DD-3AB2A9465D84}" destId="{638DB7A6-9A99-43A0-B3CF-C86651003CCB}" srcOrd="0" destOrd="0" presId="urn:microsoft.com/office/officeart/2008/layout/AlternatingHexagons"/>
    <dgm:cxn modelId="{B01DD1CB-F509-4293-B579-52563061124E}" type="presOf" srcId="{33022EE9-1B8D-4714-8631-74D9CA81E658}" destId="{F6E8BC15-D9DD-4BDF-ABFC-1867A525C212}" srcOrd="0" destOrd="0" presId="urn:microsoft.com/office/officeart/2008/layout/AlternatingHexagons"/>
    <dgm:cxn modelId="{196BD1CD-9D84-4A94-98FA-BBD6506FA434}" srcId="{76B0F5D7-5B21-4523-BD2B-DB898BA4456C}" destId="{AC644053-7E63-40D5-9B58-38CA88BCC3FD}" srcOrd="2" destOrd="0" parTransId="{BC7EE72C-778D-47E2-8E00-87B54B9F8A6F}" sibTransId="{DAA8C27D-79EE-42A8-A4A8-E0C082511DCA}"/>
    <dgm:cxn modelId="{1EE577D4-CA00-4AED-BDFF-A08508AF0EE2}" srcId="{76B0F5D7-5B21-4523-BD2B-DB898BA4456C}" destId="{581FA00B-F05C-4F01-886F-6831B5B03EC4}" srcOrd="0" destOrd="0" parTransId="{36D7CE3C-43FC-4938-83DF-6603863FB3D7}" sibTransId="{70AA76BD-33E3-4703-B6DD-3AB2A9465D84}"/>
    <dgm:cxn modelId="{372FFDD4-0122-4741-A8C3-963E638C952E}" srcId="{76B0F5D7-5B21-4523-BD2B-DB898BA4456C}" destId="{19AEB370-7FE1-468B-832E-0477C12213B2}" srcOrd="1" destOrd="0" parTransId="{F059FC24-E81C-4F9F-A0AC-D4F2203F871C}" sibTransId="{A58D8A05-679F-4FC6-99EB-9890A9047EBF}"/>
    <dgm:cxn modelId="{A57929EA-06A0-41FE-A65F-EF003A844442}" type="presOf" srcId="{19AEB370-7FE1-468B-832E-0477C12213B2}" destId="{757C5E16-0B42-4189-9821-0906E09A0F40}" srcOrd="0" destOrd="0" presId="urn:microsoft.com/office/officeart/2008/layout/AlternatingHexagons"/>
    <dgm:cxn modelId="{D1F6FBEA-C4E9-45B4-BE05-C0D561E0E0B9}" srcId="{76B0F5D7-5B21-4523-BD2B-DB898BA4456C}" destId="{F17B57AB-6D36-40B6-8395-6192EE3D62FC}" srcOrd="3" destOrd="0" parTransId="{8D42BA8D-A96F-4C85-8DD7-7CF4CCFA4773}" sibTransId="{CD0A7F99-5A0C-4420-B754-3C3269663359}"/>
    <dgm:cxn modelId="{C864B5F2-6CE7-41D4-AEDC-6FBDC37AF668}" srcId="{19AEB370-7FE1-468B-832E-0477C12213B2}" destId="{0E6F83FA-6ABB-4A5E-86F8-3FC0000BFA39}" srcOrd="0" destOrd="0" parTransId="{03F51281-2618-4EBF-87F1-42D9A1428C9B}" sibTransId="{6E01FC8C-AB95-4DA0-87CA-9E26F21A203C}"/>
    <dgm:cxn modelId="{EDAD6AAB-F1A5-4C51-A1FA-4891355C70CB}" type="presParOf" srcId="{8085D4BE-9EA4-437D-AD0D-B3C99A960981}" destId="{C5CE53C3-B9A0-4FC7-802A-CF8D3AD06829}" srcOrd="0" destOrd="0" presId="urn:microsoft.com/office/officeart/2008/layout/AlternatingHexagons"/>
    <dgm:cxn modelId="{00E357E1-708E-4480-A715-A857CA985451}" type="presParOf" srcId="{C5CE53C3-B9A0-4FC7-802A-CF8D3AD06829}" destId="{6DF5EE4E-F51C-46A4-80C5-F2092CF57FE7}" srcOrd="0" destOrd="0" presId="urn:microsoft.com/office/officeart/2008/layout/AlternatingHexagons"/>
    <dgm:cxn modelId="{EB15CF58-64F0-4998-87CC-6C525CFFFE3B}" type="presParOf" srcId="{C5CE53C3-B9A0-4FC7-802A-CF8D3AD06829}" destId="{EE114C26-0266-4E90-830B-3C1A0A5D63B9}" srcOrd="1" destOrd="0" presId="urn:microsoft.com/office/officeart/2008/layout/AlternatingHexagons"/>
    <dgm:cxn modelId="{C36493F2-426A-408F-8CFD-4607DEC6BB03}" type="presParOf" srcId="{C5CE53C3-B9A0-4FC7-802A-CF8D3AD06829}" destId="{8934C108-7652-47F9-B4FA-D7AB71C50DFE}" srcOrd="2" destOrd="0" presId="urn:microsoft.com/office/officeart/2008/layout/AlternatingHexagons"/>
    <dgm:cxn modelId="{D99B6802-6BD6-4A0A-99C5-9B9A737ED99D}" type="presParOf" srcId="{C5CE53C3-B9A0-4FC7-802A-CF8D3AD06829}" destId="{D23FD9C8-AC93-4B59-92A1-60A31A649935}" srcOrd="3" destOrd="0" presId="urn:microsoft.com/office/officeart/2008/layout/AlternatingHexagons"/>
    <dgm:cxn modelId="{9B80081C-EB77-4EA0-BAE2-705D29DCC545}" type="presParOf" srcId="{C5CE53C3-B9A0-4FC7-802A-CF8D3AD06829}" destId="{638DB7A6-9A99-43A0-B3CF-C86651003CCB}" srcOrd="4" destOrd="0" presId="urn:microsoft.com/office/officeart/2008/layout/AlternatingHexagons"/>
    <dgm:cxn modelId="{8209743C-9FEA-49E7-BC3F-9A515B560498}" type="presParOf" srcId="{8085D4BE-9EA4-437D-AD0D-B3C99A960981}" destId="{94FFADE7-C927-4EEA-8287-69167F9DABCB}" srcOrd="1" destOrd="0" presId="urn:microsoft.com/office/officeart/2008/layout/AlternatingHexagons"/>
    <dgm:cxn modelId="{19AD32AA-5647-4666-AFBE-E8D250195329}" type="presParOf" srcId="{8085D4BE-9EA4-437D-AD0D-B3C99A960981}" destId="{4D3BFDFA-875E-4CD7-8886-53F8836ADADA}" srcOrd="2" destOrd="0" presId="urn:microsoft.com/office/officeart/2008/layout/AlternatingHexagons"/>
    <dgm:cxn modelId="{BBCB4A1A-FDA3-45EF-8835-20400F2D0608}" type="presParOf" srcId="{4D3BFDFA-875E-4CD7-8886-53F8836ADADA}" destId="{757C5E16-0B42-4189-9821-0906E09A0F40}" srcOrd="0" destOrd="0" presId="urn:microsoft.com/office/officeart/2008/layout/AlternatingHexagons"/>
    <dgm:cxn modelId="{99A9F0F0-D081-4967-B8C4-82E29A43CF4E}" type="presParOf" srcId="{4D3BFDFA-875E-4CD7-8886-53F8836ADADA}" destId="{7FD5B1C0-7868-44DC-9B17-2F07F64E966F}" srcOrd="1" destOrd="0" presId="urn:microsoft.com/office/officeart/2008/layout/AlternatingHexagons"/>
    <dgm:cxn modelId="{086DA632-DA38-42D6-867F-436837E634A0}" type="presParOf" srcId="{4D3BFDFA-875E-4CD7-8886-53F8836ADADA}" destId="{461B5549-127A-417D-BB36-208836C0687E}" srcOrd="2" destOrd="0" presId="urn:microsoft.com/office/officeart/2008/layout/AlternatingHexagons"/>
    <dgm:cxn modelId="{E22374C3-4C83-4AB4-B442-885BD63FAFAD}" type="presParOf" srcId="{4D3BFDFA-875E-4CD7-8886-53F8836ADADA}" destId="{69BB4EC4-FB29-47D1-8B4F-F6D6C46B06BC}" srcOrd="3" destOrd="0" presId="urn:microsoft.com/office/officeart/2008/layout/AlternatingHexagons"/>
    <dgm:cxn modelId="{93929984-47CA-47B0-ADBA-E92AB5709AC7}" type="presParOf" srcId="{4D3BFDFA-875E-4CD7-8886-53F8836ADADA}" destId="{A6C3DE23-CF9B-46B2-978A-3DE367DCB23A}" srcOrd="4" destOrd="0" presId="urn:microsoft.com/office/officeart/2008/layout/AlternatingHexagons"/>
    <dgm:cxn modelId="{91C3D060-C236-4B7D-A2D1-B4036BFA9257}" type="presParOf" srcId="{8085D4BE-9EA4-437D-AD0D-B3C99A960981}" destId="{127D90B8-7F25-4D0F-AC3C-FF087D20A519}" srcOrd="3" destOrd="0" presId="urn:microsoft.com/office/officeart/2008/layout/AlternatingHexagons"/>
    <dgm:cxn modelId="{57933989-283E-499D-83AB-84403B939C7F}" type="presParOf" srcId="{8085D4BE-9EA4-437D-AD0D-B3C99A960981}" destId="{AEF73805-EF2F-40E4-BFFC-51AB9022C524}" srcOrd="4" destOrd="0" presId="urn:microsoft.com/office/officeart/2008/layout/AlternatingHexagons"/>
    <dgm:cxn modelId="{C52CC198-21A6-40FA-BC61-98C1F734C78B}" type="presParOf" srcId="{AEF73805-EF2F-40E4-BFFC-51AB9022C524}" destId="{5166BF0C-0ACB-465F-B4A9-748FFE02B131}" srcOrd="0" destOrd="0" presId="urn:microsoft.com/office/officeart/2008/layout/AlternatingHexagons"/>
    <dgm:cxn modelId="{2A028D4B-E963-4245-B6E7-E20A515CC875}" type="presParOf" srcId="{AEF73805-EF2F-40E4-BFFC-51AB9022C524}" destId="{F6E8BC15-D9DD-4BDF-ABFC-1867A525C212}" srcOrd="1" destOrd="0" presId="urn:microsoft.com/office/officeart/2008/layout/AlternatingHexagons"/>
    <dgm:cxn modelId="{5A43DAB1-2728-4122-9685-B39D1DD42993}" type="presParOf" srcId="{AEF73805-EF2F-40E4-BFFC-51AB9022C524}" destId="{1D122F2B-347A-4C96-8293-1A3BE319A9FB}" srcOrd="2" destOrd="0" presId="urn:microsoft.com/office/officeart/2008/layout/AlternatingHexagons"/>
    <dgm:cxn modelId="{726E88FC-5AF4-4313-B035-660DAEA8D4DA}" type="presParOf" srcId="{AEF73805-EF2F-40E4-BFFC-51AB9022C524}" destId="{6616F0E9-4EA9-45C0-93E4-2B6AA0029C28}" srcOrd="3" destOrd="0" presId="urn:microsoft.com/office/officeart/2008/layout/AlternatingHexagons"/>
    <dgm:cxn modelId="{94D4D999-EC53-46E1-9B00-2FFE531959F1}" type="presParOf" srcId="{AEF73805-EF2F-40E4-BFFC-51AB9022C524}" destId="{99376E46-2E4B-4E10-8647-3079401BB7D3}" srcOrd="4" destOrd="0" presId="urn:microsoft.com/office/officeart/2008/layout/AlternatingHexagons"/>
    <dgm:cxn modelId="{452B629F-E558-4A48-B999-561AED1B6A1B}" type="presParOf" srcId="{8085D4BE-9EA4-437D-AD0D-B3C99A960981}" destId="{CBB74539-9193-4D3E-A3B6-AE7B5A734302}" srcOrd="5" destOrd="0" presId="urn:microsoft.com/office/officeart/2008/layout/AlternatingHexagons"/>
    <dgm:cxn modelId="{A32AA957-2404-4546-A988-A23CD32BCC58}" type="presParOf" srcId="{8085D4BE-9EA4-437D-AD0D-B3C99A960981}" destId="{C318D6E1-28AA-4AE7-9279-99A904FA7038}" srcOrd="6" destOrd="0" presId="urn:microsoft.com/office/officeart/2008/layout/AlternatingHexagons"/>
    <dgm:cxn modelId="{2448341A-9780-4E52-8D46-385E120A3865}" type="presParOf" srcId="{C318D6E1-28AA-4AE7-9279-99A904FA7038}" destId="{CF8373A0-974C-4998-BB4D-BB8F37A64619}" srcOrd="0" destOrd="0" presId="urn:microsoft.com/office/officeart/2008/layout/AlternatingHexagons"/>
    <dgm:cxn modelId="{C87079E2-0F2E-48E5-87CF-9A0B33D48A7C}" type="presParOf" srcId="{C318D6E1-28AA-4AE7-9279-99A904FA7038}" destId="{D4B397C5-02F3-41D6-BD4E-9368AA3E968F}" srcOrd="1" destOrd="0" presId="urn:microsoft.com/office/officeart/2008/layout/AlternatingHexagons"/>
    <dgm:cxn modelId="{B5462545-CE94-4FBC-980D-167A50EB5153}" type="presParOf" srcId="{C318D6E1-28AA-4AE7-9279-99A904FA7038}" destId="{89EA71F8-2C05-4AC7-8826-36F0552647F2}" srcOrd="2" destOrd="0" presId="urn:microsoft.com/office/officeart/2008/layout/AlternatingHexagons"/>
    <dgm:cxn modelId="{9847C47B-BC22-41E2-A2FA-2B65B4826B40}" type="presParOf" srcId="{C318D6E1-28AA-4AE7-9279-99A904FA7038}" destId="{076FB66A-0F76-4BB1-B492-AC7ECACDEF24}" srcOrd="3" destOrd="0" presId="urn:microsoft.com/office/officeart/2008/layout/AlternatingHexagons"/>
    <dgm:cxn modelId="{24AA96FC-BAAC-4514-96D4-441DB417735E}" type="presParOf" srcId="{C318D6E1-28AA-4AE7-9279-99A904FA7038}" destId="{AAF9489F-3B0E-4EFA-AA17-3CE419A5117C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26AA16-D07D-4C52-88A1-7DAB5F29EA66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19DE6A0-580B-464F-8501-CD07C3017C50}">
      <dgm:prSet phldrT="[Текст]" custT="1"/>
      <dgm:spPr/>
      <dgm:t>
        <a:bodyPr/>
        <a:lstStyle/>
        <a:p>
          <a:r>
            <a:rPr lang="ru-RU" sz="1200" dirty="0" err="1">
              <a:latin typeface="Arial" panose="020B0604020202020204" pitchFamily="34" charset="0"/>
              <a:cs typeface="Arial" panose="020B0604020202020204" pitchFamily="34" charset="0"/>
            </a:rPr>
            <a:t>Познаватель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-но-</a:t>
          </a:r>
          <a:r>
            <a:rPr lang="ru-RU" sz="1200" dirty="0" err="1">
              <a:latin typeface="Arial" panose="020B0604020202020204" pitchFamily="34" charset="0"/>
              <a:cs typeface="Arial" panose="020B0604020202020204" pitchFamily="34" charset="0"/>
            </a:rPr>
            <a:t>информа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200" dirty="0" err="1">
              <a:latin typeface="Arial" panose="020B0604020202020204" pitchFamily="34" charset="0"/>
              <a:cs typeface="Arial" panose="020B0604020202020204" pitchFamily="34" charset="0"/>
            </a:rPr>
            <a:t>ционный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 блок</a:t>
          </a:r>
        </a:p>
      </dgm:t>
    </dgm:pt>
    <dgm:pt modelId="{513867F4-75C2-4746-ADB7-25B082913CA5}" type="parTrans" cxnId="{DF50D190-0869-4A2F-9B34-655A52A46D1C}">
      <dgm:prSet/>
      <dgm:spPr/>
      <dgm:t>
        <a:bodyPr/>
        <a:lstStyle/>
        <a:p>
          <a:endParaRPr lang="ru-RU"/>
        </a:p>
      </dgm:t>
    </dgm:pt>
    <dgm:pt modelId="{54BC4852-43A2-424D-BCDC-CB7EDBB7A4FC}" type="sibTrans" cxnId="{DF50D190-0869-4A2F-9B34-655A52A46D1C}">
      <dgm:prSet/>
      <dgm:spPr/>
      <dgm:t>
        <a:bodyPr/>
        <a:lstStyle/>
        <a:p>
          <a:endParaRPr lang="ru-RU"/>
        </a:p>
      </dgm:t>
    </dgm:pt>
    <dgm:pt modelId="{FB6FBBBC-B98A-4293-97A5-484CC28F0A7A}">
      <dgm:prSet phldrT="[Текст]" custT="1"/>
      <dgm:spPr/>
      <dgm:t>
        <a:bodyPr/>
        <a:lstStyle/>
        <a:p>
          <a:r>
            <a:rPr lang="ru-RU" sz="1400" b="1" dirty="0">
              <a:latin typeface="Arial Narrow" panose="020B0606020202030204" pitchFamily="34" charset="0"/>
              <a:cs typeface="Arial" panose="020B0604020202020204" pitchFamily="34" charset="0"/>
            </a:rPr>
            <a:t>Мировоззрение, обобщенные знания</a:t>
          </a:r>
          <a:br>
            <a:rPr lang="ru-RU" sz="1400" b="1" dirty="0">
              <a:latin typeface="Arial Narrow" panose="020B0606020202030204" pitchFamily="34" charset="0"/>
              <a:cs typeface="Arial" panose="020B0604020202020204" pitchFamily="34" charset="0"/>
            </a:rPr>
          </a:br>
          <a:r>
            <a:rPr lang="ru-RU" sz="1400" b="1" dirty="0">
              <a:latin typeface="Arial Narrow" panose="020B0606020202030204" pitchFamily="34" charset="0"/>
              <a:cs typeface="Arial" panose="020B0604020202020204" pitchFamily="34" charset="0"/>
            </a:rPr>
            <a:t>о мире</a:t>
          </a:r>
        </a:p>
      </dgm:t>
    </dgm:pt>
    <dgm:pt modelId="{E565B6DF-22DC-459A-A66B-B17E8C35D7CD}" type="parTrans" cxnId="{87EB63B6-153E-4855-A2F4-A3D60E4AA10B}">
      <dgm:prSet/>
      <dgm:spPr/>
      <dgm:t>
        <a:bodyPr/>
        <a:lstStyle/>
        <a:p>
          <a:endParaRPr lang="ru-RU"/>
        </a:p>
      </dgm:t>
    </dgm:pt>
    <dgm:pt modelId="{7FDF2E5D-C5B8-4EE1-8320-5699FAF296C2}" type="sibTrans" cxnId="{87EB63B6-153E-4855-A2F4-A3D60E4AA10B}">
      <dgm:prSet/>
      <dgm:spPr/>
      <dgm:t>
        <a:bodyPr/>
        <a:lstStyle/>
        <a:p>
          <a:endParaRPr lang="ru-RU"/>
        </a:p>
      </dgm:t>
    </dgm:pt>
    <dgm:pt modelId="{C58CDEA3-E305-4204-925F-472DE1E19B47}">
      <dgm:prSet phldrT="[Текст]" custT="1"/>
      <dgm:spPr/>
      <dgm:t>
        <a:bodyPr/>
        <a:lstStyle/>
        <a:p>
          <a:r>
            <a:rPr lang="ru-RU" sz="1400" dirty="0"/>
            <a:t>Ценностный блок</a:t>
          </a:r>
        </a:p>
      </dgm:t>
    </dgm:pt>
    <dgm:pt modelId="{2721C01B-50C4-4B5E-AF48-F4B559CD2B79}" type="parTrans" cxnId="{3F73121E-BBA3-469E-99DB-72BCF45DDEDE}">
      <dgm:prSet/>
      <dgm:spPr/>
      <dgm:t>
        <a:bodyPr/>
        <a:lstStyle/>
        <a:p>
          <a:endParaRPr lang="ru-RU"/>
        </a:p>
      </dgm:t>
    </dgm:pt>
    <dgm:pt modelId="{9FBCFE24-480D-4349-A919-B97B7F88BF65}" type="sibTrans" cxnId="{3F73121E-BBA3-469E-99DB-72BCF45DDEDE}">
      <dgm:prSet/>
      <dgm:spPr/>
      <dgm:t>
        <a:bodyPr/>
        <a:lstStyle/>
        <a:p>
          <a:endParaRPr lang="ru-RU"/>
        </a:p>
      </dgm:t>
    </dgm:pt>
    <dgm:pt modelId="{01A46A31-9A32-4C2E-8231-E758A26825A3}">
      <dgm:prSet phldrT="[Текст]" custT="1"/>
      <dgm:spPr/>
      <dgm:t>
        <a:bodyPr/>
        <a:lstStyle/>
        <a:p>
          <a:r>
            <a:rPr lang="ru-RU" sz="1400" b="1" dirty="0">
              <a:latin typeface="Arial Narrow" panose="020B0606020202030204" pitchFamily="34" charset="0"/>
            </a:rPr>
            <a:t>Содержит отношение людей</a:t>
          </a:r>
          <a:br>
            <a:rPr lang="ru-RU" sz="1400" b="1" dirty="0">
              <a:latin typeface="Arial Narrow" panose="020B0606020202030204" pitchFamily="34" charset="0"/>
            </a:rPr>
          </a:br>
          <a:r>
            <a:rPr lang="ru-RU" sz="1400" b="1" dirty="0">
              <a:latin typeface="Arial Narrow" panose="020B0606020202030204" pitchFamily="34" charset="0"/>
            </a:rPr>
            <a:t>к происходящему в соответствии с их целями, потребностями, интересами </a:t>
          </a:r>
        </a:p>
      </dgm:t>
    </dgm:pt>
    <dgm:pt modelId="{6B21A648-F3D0-4958-9FC0-AF1B495EF496}" type="parTrans" cxnId="{AB218FFF-0620-47E6-ACCC-AF4C4006F923}">
      <dgm:prSet/>
      <dgm:spPr/>
      <dgm:t>
        <a:bodyPr/>
        <a:lstStyle/>
        <a:p>
          <a:endParaRPr lang="ru-RU"/>
        </a:p>
      </dgm:t>
    </dgm:pt>
    <dgm:pt modelId="{3A0647FE-61E2-47B9-9A61-CACD5122A460}" type="sibTrans" cxnId="{AB218FFF-0620-47E6-ACCC-AF4C4006F923}">
      <dgm:prSet/>
      <dgm:spPr/>
      <dgm:t>
        <a:bodyPr/>
        <a:lstStyle/>
        <a:p>
          <a:endParaRPr lang="ru-RU"/>
        </a:p>
      </dgm:t>
    </dgm:pt>
    <dgm:pt modelId="{429D136B-FA54-42E1-9173-452354E7BC91}">
      <dgm:prSet phldrT="[Текст]" custT="1"/>
      <dgm:spPr/>
      <dgm:t>
        <a:bodyPr/>
        <a:lstStyle/>
        <a:p>
          <a:r>
            <a:rPr lang="ru-RU" sz="1200" dirty="0" err="1">
              <a:latin typeface="Arial" panose="020B0604020202020204" pitchFamily="34" charset="0"/>
              <a:cs typeface="Arial" panose="020B0604020202020204" pitchFamily="34" charset="0"/>
            </a:rPr>
            <a:t>Поведенчес</a:t>
          </a:r>
          <a:r>
            <a:rPr lang="ru-RU" sz="1200" dirty="0">
              <a:latin typeface="Arial" panose="020B0604020202020204" pitchFamily="34" charset="0"/>
              <a:cs typeface="Arial" panose="020B0604020202020204" pitchFamily="34" charset="0"/>
            </a:rPr>
            <a:t>-кий блок</a:t>
          </a:r>
        </a:p>
      </dgm:t>
    </dgm:pt>
    <dgm:pt modelId="{CC7786D1-C3A2-468A-8E3C-D953822270A1}" type="parTrans" cxnId="{B00417E5-3D43-4A55-BB61-441DB2E31669}">
      <dgm:prSet/>
      <dgm:spPr/>
      <dgm:t>
        <a:bodyPr/>
        <a:lstStyle/>
        <a:p>
          <a:endParaRPr lang="ru-RU"/>
        </a:p>
      </dgm:t>
    </dgm:pt>
    <dgm:pt modelId="{D372342C-94B9-4084-8E5F-FAE3282E2A79}" type="sibTrans" cxnId="{B00417E5-3D43-4A55-BB61-441DB2E31669}">
      <dgm:prSet/>
      <dgm:spPr/>
      <dgm:t>
        <a:bodyPr/>
        <a:lstStyle/>
        <a:p>
          <a:endParaRPr lang="ru-RU"/>
        </a:p>
      </dgm:t>
    </dgm:pt>
    <dgm:pt modelId="{6BB48FBB-E32C-4D09-9B65-2977CBC764A4}">
      <dgm:prSet phldrT="[Текст]" custT="1"/>
      <dgm:spPr/>
      <dgm:t>
        <a:bodyPr/>
        <a:lstStyle/>
        <a:p>
          <a:pPr algn="l"/>
          <a:r>
            <a:rPr lang="ru-RU" sz="1400" b="1" dirty="0">
              <a:latin typeface="Arial Narrow" panose="020B0606020202030204" pitchFamily="34" charset="0"/>
            </a:rPr>
            <a:t>Отдельные поведенческие акты</a:t>
          </a:r>
        </a:p>
      </dgm:t>
    </dgm:pt>
    <dgm:pt modelId="{389D66B6-4544-4306-A291-FCCA6D46FC71}" type="parTrans" cxnId="{6AF1177F-0DBB-4440-BD0A-31BD83DCF513}">
      <dgm:prSet/>
      <dgm:spPr/>
      <dgm:t>
        <a:bodyPr/>
        <a:lstStyle/>
        <a:p>
          <a:endParaRPr lang="ru-RU"/>
        </a:p>
      </dgm:t>
    </dgm:pt>
    <dgm:pt modelId="{69EE2469-2829-4687-A141-1FB35EE67CE4}" type="sibTrans" cxnId="{6AF1177F-0DBB-4440-BD0A-31BD83DCF513}">
      <dgm:prSet/>
      <dgm:spPr/>
      <dgm:t>
        <a:bodyPr/>
        <a:lstStyle/>
        <a:p>
          <a:endParaRPr lang="ru-RU"/>
        </a:p>
      </dgm:t>
    </dgm:pt>
    <dgm:pt modelId="{7F1D78DB-8FC5-4236-B981-A0953FB714B3}" type="pres">
      <dgm:prSet presAssocID="{6826AA16-D07D-4C52-88A1-7DAB5F29EA66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3914CE20-C3CB-4C57-B505-3E3064D0D0A0}" type="pres">
      <dgm:prSet presAssocID="{6826AA16-D07D-4C52-88A1-7DAB5F29EA66}" presName="cycle" presStyleCnt="0"/>
      <dgm:spPr/>
    </dgm:pt>
    <dgm:pt modelId="{2F040F19-08FB-467E-931A-48F8AC95A8FE}" type="pres">
      <dgm:prSet presAssocID="{6826AA16-D07D-4C52-88A1-7DAB5F29EA66}" presName="centerShape" presStyleCnt="0"/>
      <dgm:spPr/>
    </dgm:pt>
    <dgm:pt modelId="{0EA639E2-9AB0-494C-9C83-C077DC51856D}" type="pres">
      <dgm:prSet presAssocID="{6826AA16-D07D-4C52-88A1-7DAB5F29EA66}" presName="connSite" presStyleLbl="node1" presStyleIdx="0" presStyleCnt="4"/>
      <dgm:spPr/>
    </dgm:pt>
    <dgm:pt modelId="{CAB3B12B-B627-4CA2-941D-1099780A428F}" type="pres">
      <dgm:prSet presAssocID="{6826AA16-D07D-4C52-88A1-7DAB5F29EA66}" presName="visible" presStyleLbl="node1" presStyleIdx="0" presStyleCnt="4" custScaleX="106517" custScaleY="106702" custLinFactNeighborX="1128" custLinFactNeighborY="238"/>
      <dgm:spPr/>
    </dgm:pt>
    <dgm:pt modelId="{360E23D6-250D-4410-AA66-414A4DDB8634}" type="pres">
      <dgm:prSet presAssocID="{513867F4-75C2-4746-ADB7-25B082913CA5}" presName="Name25" presStyleLbl="parChTrans1D1" presStyleIdx="0" presStyleCnt="3"/>
      <dgm:spPr/>
    </dgm:pt>
    <dgm:pt modelId="{2B4D16AC-DBF1-4133-8187-1C4F5A53326F}" type="pres">
      <dgm:prSet presAssocID="{A19DE6A0-580B-464F-8501-CD07C3017C50}" presName="node" presStyleCnt="0"/>
      <dgm:spPr/>
    </dgm:pt>
    <dgm:pt modelId="{E5C769D1-7B3E-450F-B687-10A0E9C85DDF}" type="pres">
      <dgm:prSet presAssocID="{A19DE6A0-580B-464F-8501-CD07C3017C50}" presName="parentNode" presStyleLbl="node1" presStyleIdx="1" presStyleCnt="4" custScaleX="105517" custScaleY="107308">
        <dgm:presLayoutVars>
          <dgm:chMax val="1"/>
          <dgm:bulletEnabled val="1"/>
        </dgm:presLayoutVars>
      </dgm:prSet>
      <dgm:spPr/>
    </dgm:pt>
    <dgm:pt modelId="{82B2507B-E632-478B-8519-E2B4CAB3F182}" type="pres">
      <dgm:prSet presAssocID="{A19DE6A0-580B-464F-8501-CD07C3017C50}" presName="childNode" presStyleLbl="revTx" presStyleIdx="0" presStyleCnt="3">
        <dgm:presLayoutVars>
          <dgm:bulletEnabled val="1"/>
        </dgm:presLayoutVars>
      </dgm:prSet>
      <dgm:spPr/>
    </dgm:pt>
    <dgm:pt modelId="{14C34A95-FFC1-4FD3-9B1A-2C19A15CEAE4}" type="pres">
      <dgm:prSet presAssocID="{2721C01B-50C4-4B5E-AF48-F4B559CD2B79}" presName="Name25" presStyleLbl="parChTrans1D1" presStyleIdx="1" presStyleCnt="3"/>
      <dgm:spPr/>
    </dgm:pt>
    <dgm:pt modelId="{4E698AA0-369C-4335-A664-2DFB9EC232D8}" type="pres">
      <dgm:prSet presAssocID="{C58CDEA3-E305-4204-925F-472DE1E19B47}" presName="node" presStyleCnt="0"/>
      <dgm:spPr/>
    </dgm:pt>
    <dgm:pt modelId="{945C4383-A0D7-410D-9EC9-AC6DDE347F12}" type="pres">
      <dgm:prSet presAssocID="{C58CDEA3-E305-4204-925F-472DE1E19B47}" presName="parentNode" presStyleLbl="node1" presStyleIdx="2" presStyleCnt="4" custScaleX="107681" custScaleY="105483" custLinFactNeighborX="41360" custLinFactNeighborY="2772">
        <dgm:presLayoutVars>
          <dgm:chMax val="1"/>
          <dgm:bulletEnabled val="1"/>
        </dgm:presLayoutVars>
      </dgm:prSet>
      <dgm:spPr/>
    </dgm:pt>
    <dgm:pt modelId="{C7B15787-6B4C-4F75-AB4A-E5CA4D670F71}" type="pres">
      <dgm:prSet presAssocID="{C58CDEA3-E305-4204-925F-472DE1E19B47}" presName="childNode" presStyleLbl="revTx" presStyleIdx="1" presStyleCnt="3">
        <dgm:presLayoutVars>
          <dgm:bulletEnabled val="1"/>
        </dgm:presLayoutVars>
      </dgm:prSet>
      <dgm:spPr/>
    </dgm:pt>
    <dgm:pt modelId="{43518E92-CBBA-46B5-9BEB-5A59B6485CF5}" type="pres">
      <dgm:prSet presAssocID="{CC7786D1-C3A2-468A-8E3C-D953822270A1}" presName="Name25" presStyleLbl="parChTrans1D1" presStyleIdx="2" presStyleCnt="3"/>
      <dgm:spPr/>
    </dgm:pt>
    <dgm:pt modelId="{29967EE4-2D5D-484E-90C7-F0A944E9373D}" type="pres">
      <dgm:prSet presAssocID="{429D136B-FA54-42E1-9173-452354E7BC91}" presName="node" presStyleCnt="0"/>
      <dgm:spPr/>
    </dgm:pt>
    <dgm:pt modelId="{275B0CC4-F0F4-4A7F-8CB8-F4A8DB25DA96}" type="pres">
      <dgm:prSet presAssocID="{429D136B-FA54-42E1-9173-452354E7BC91}" presName="parentNode" presStyleLbl="node1" presStyleIdx="3" presStyleCnt="4" custScaleX="103078" custScaleY="100986" custLinFactNeighborX="-27800">
        <dgm:presLayoutVars>
          <dgm:chMax val="1"/>
          <dgm:bulletEnabled val="1"/>
        </dgm:presLayoutVars>
      </dgm:prSet>
      <dgm:spPr/>
    </dgm:pt>
    <dgm:pt modelId="{9A11ADFD-F4E8-40E0-BE1A-88A162D0C351}" type="pres">
      <dgm:prSet presAssocID="{429D136B-FA54-42E1-9173-452354E7BC91}" presName="childNode" presStyleLbl="revTx" presStyleIdx="2" presStyleCnt="3">
        <dgm:presLayoutVars>
          <dgm:bulletEnabled val="1"/>
        </dgm:presLayoutVars>
      </dgm:prSet>
      <dgm:spPr/>
    </dgm:pt>
  </dgm:ptLst>
  <dgm:cxnLst>
    <dgm:cxn modelId="{3F73121E-BBA3-469E-99DB-72BCF45DDEDE}" srcId="{6826AA16-D07D-4C52-88A1-7DAB5F29EA66}" destId="{C58CDEA3-E305-4204-925F-472DE1E19B47}" srcOrd="1" destOrd="0" parTransId="{2721C01B-50C4-4B5E-AF48-F4B559CD2B79}" sibTransId="{9FBCFE24-480D-4349-A919-B97B7F88BF65}"/>
    <dgm:cxn modelId="{E8F54023-BE54-4705-A053-9711C4BC444E}" type="presOf" srcId="{FB6FBBBC-B98A-4293-97A5-484CC28F0A7A}" destId="{82B2507B-E632-478B-8519-E2B4CAB3F182}" srcOrd="0" destOrd="0" presId="urn:microsoft.com/office/officeart/2005/8/layout/radial2"/>
    <dgm:cxn modelId="{F8604523-EACE-49A9-A84C-A641B6E8E55B}" type="presOf" srcId="{6BB48FBB-E32C-4D09-9B65-2977CBC764A4}" destId="{9A11ADFD-F4E8-40E0-BE1A-88A162D0C351}" srcOrd="0" destOrd="0" presId="urn:microsoft.com/office/officeart/2005/8/layout/radial2"/>
    <dgm:cxn modelId="{CFB8C725-3A93-4B6F-A7D8-EFE8CE2CB5DA}" type="presOf" srcId="{513867F4-75C2-4746-ADB7-25B082913CA5}" destId="{360E23D6-250D-4410-AA66-414A4DDB8634}" srcOrd="0" destOrd="0" presId="urn:microsoft.com/office/officeart/2005/8/layout/radial2"/>
    <dgm:cxn modelId="{FB837665-6347-4955-8F55-E95FE328623E}" type="presOf" srcId="{6826AA16-D07D-4C52-88A1-7DAB5F29EA66}" destId="{7F1D78DB-8FC5-4236-B981-A0953FB714B3}" srcOrd="0" destOrd="0" presId="urn:microsoft.com/office/officeart/2005/8/layout/radial2"/>
    <dgm:cxn modelId="{2F979368-FEC6-4667-A6F0-DCC65DD8B174}" type="presOf" srcId="{CC7786D1-C3A2-468A-8E3C-D953822270A1}" destId="{43518E92-CBBA-46B5-9BEB-5A59B6485CF5}" srcOrd="0" destOrd="0" presId="urn:microsoft.com/office/officeart/2005/8/layout/radial2"/>
    <dgm:cxn modelId="{B5C2EC74-2B47-4ECD-832E-3F75C958797B}" type="presOf" srcId="{C58CDEA3-E305-4204-925F-472DE1E19B47}" destId="{945C4383-A0D7-410D-9EC9-AC6DDE347F12}" srcOrd="0" destOrd="0" presId="urn:microsoft.com/office/officeart/2005/8/layout/radial2"/>
    <dgm:cxn modelId="{6AF1177F-0DBB-4440-BD0A-31BD83DCF513}" srcId="{429D136B-FA54-42E1-9173-452354E7BC91}" destId="{6BB48FBB-E32C-4D09-9B65-2977CBC764A4}" srcOrd="0" destOrd="0" parTransId="{389D66B6-4544-4306-A291-FCCA6D46FC71}" sibTransId="{69EE2469-2829-4687-A141-1FB35EE67CE4}"/>
    <dgm:cxn modelId="{A621138F-B03F-4F0B-A281-AB610268B0FC}" type="presOf" srcId="{01A46A31-9A32-4C2E-8231-E758A26825A3}" destId="{C7B15787-6B4C-4F75-AB4A-E5CA4D670F71}" srcOrd="0" destOrd="0" presId="urn:microsoft.com/office/officeart/2005/8/layout/radial2"/>
    <dgm:cxn modelId="{DF50D190-0869-4A2F-9B34-655A52A46D1C}" srcId="{6826AA16-D07D-4C52-88A1-7DAB5F29EA66}" destId="{A19DE6A0-580B-464F-8501-CD07C3017C50}" srcOrd="0" destOrd="0" parTransId="{513867F4-75C2-4746-ADB7-25B082913CA5}" sibTransId="{54BC4852-43A2-424D-BCDC-CB7EDBB7A4FC}"/>
    <dgm:cxn modelId="{8DB3F6B3-135F-43BB-B139-DF34D6E706B6}" type="presOf" srcId="{2721C01B-50C4-4B5E-AF48-F4B559CD2B79}" destId="{14C34A95-FFC1-4FD3-9B1A-2C19A15CEAE4}" srcOrd="0" destOrd="0" presId="urn:microsoft.com/office/officeart/2005/8/layout/radial2"/>
    <dgm:cxn modelId="{87EB63B6-153E-4855-A2F4-A3D60E4AA10B}" srcId="{A19DE6A0-580B-464F-8501-CD07C3017C50}" destId="{FB6FBBBC-B98A-4293-97A5-484CC28F0A7A}" srcOrd="0" destOrd="0" parTransId="{E565B6DF-22DC-459A-A66B-B17E8C35D7CD}" sibTransId="{7FDF2E5D-C5B8-4EE1-8320-5699FAF296C2}"/>
    <dgm:cxn modelId="{F5BC6EDB-E778-4533-984F-C4183401A048}" type="presOf" srcId="{429D136B-FA54-42E1-9173-452354E7BC91}" destId="{275B0CC4-F0F4-4A7F-8CB8-F4A8DB25DA96}" srcOrd="0" destOrd="0" presId="urn:microsoft.com/office/officeart/2005/8/layout/radial2"/>
    <dgm:cxn modelId="{B00417E5-3D43-4A55-BB61-441DB2E31669}" srcId="{6826AA16-D07D-4C52-88A1-7DAB5F29EA66}" destId="{429D136B-FA54-42E1-9173-452354E7BC91}" srcOrd="2" destOrd="0" parTransId="{CC7786D1-C3A2-468A-8E3C-D953822270A1}" sibTransId="{D372342C-94B9-4084-8E5F-FAE3282E2A79}"/>
    <dgm:cxn modelId="{EC230DFB-60FE-4FE5-B34B-4A8EDBE1B633}" type="presOf" srcId="{A19DE6A0-580B-464F-8501-CD07C3017C50}" destId="{E5C769D1-7B3E-450F-B687-10A0E9C85DDF}" srcOrd="0" destOrd="0" presId="urn:microsoft.com/office/officeart/2005/8/layout/radial2"/>
    <dgm:cxn modelId="{AB218FFF-0620-47E6-ACCC-AF4C4006F923}" srcId="{C58CDEA3-E305-4204-925F-472DE1E19B47}" destId="{01A46A31-9A32-4C2E-8231-E758A26825A3}" srcOrd="0" destOrd="0" parTransId="{6B21A648-F3D0-4958-9FC0-AF1B495EF496}" sibTransId="{3A0647FE-61E2-47B9-9A61-CACD5122A460}"/>
    <dgm:cxn modelId="{6D68B238-90F0-4ABD-87ED-120697DD8379}" type="presParOf" srcId="{7F1D78DB-8FC5-4236-B981-A0953FB714B3}" destId="{3914CE20-C3CB-4C57-B505-3E3064D0D0A0}" srcOrd="0" destOrd="0" presId="urn:microsoft.com/office/officeart/2005/8/layout/radial2"/>
    <dgm:cxn modelId="{6ED62D69-1416-47D6-9F8E-E0195CB47717}" type="presParOf" srcId="{3914CE20-C3CB-4C57-B505-3E3064D0D0A0}" destId="{2F040F19-08FB-467E-931A-48F8AC95A8FE}" srcOrd="0" destOrd="0" presId="urn:microsoft.com/office/officeart/2005/8/layout/radial2"/>
    <dgm:cxn modelId="{4BE859D5-F9C0-46EC-B9AC-D99BD11F668F}" type="presParOf" srcId="{2F040F19-08FB-467E-931A-48F8AC95A8FE}" destId="{0EA639E2-9AB0-494C-9C83-C077DC51856D}" srcOrd="0" destOrd="0" presId="urn:microsoft.com/office/officeart/2005/8/layout/radial2"/>
    <dgm:cxn modelId="{513E0BC6-38EE-426F-9DF5-A3C423CC9EA4}" type="presParOf" srcId="{2F040F19-08FB-467E-931A-48F8AC95A8FE}" destId="{CAB3B12B-B627-4CA2-941D-1099780A428F}" srcOrd="1" destOrd="0" presId="urn:microsoft.com/office/officeart/2005/8/layout/radial2"/>
    <dgm:cxn modelId="{3F5C56B9-2297-48F6-8910-F828B4B364A4}" type="presParOf" srcId="{3914CE20-C3CB-4C57-B505-3E3064D0D0A0}" destId="{360E23D6-250D-4410-AA66-414A4DDB8634}" srcOrd="1" destOrd="0" presId="urn:microsoft.com/office/officeart/2005/8/layout/radial2"/>
    <dgm:cxn modelId="{4C3226F2-E86E-4672-AFC7-3A671956CABE}" type="presParOf" srcId="{3914CE20-C3CB-4C57-B505-3E3064D0D0A0}" destId="{2B4D16AC-DBF1-4133-8187-1C4F5A53326F}" srcOrd="2" destOrd="0" presId="urn:microsoft.com/office/officeart/2005/8/layout/radial2"/>
    <dgm:cxn modelId="{F1C99E0C-FFC8-4CC9-BD34-CEBA9BDDEB94}" type="presParOf" srcId="{2B4D16AC-DBF1-4133-8187-1C4F5A53326F}" destId="{E5C769D1-7B3E-450F-B687-10A0E9C85DDF}" srcOrd="0" destOrd="0" presId="urn:microsoft.com/office/officeart/2005/8/layout/radial2"/>
    <dgm:cxn modelId="{0CB1D602-3D18-4B6E-9C7C-47BDB424ED6D}" type="presParOf" srcId="{2B4D16AC-DBF1-4133-8187-1C4F5A53326F}" destId="{82B2507B-E632-478B-8519-E2B4CAB3F182}" srcOrd="1" destOrd="0" presId="urn:microsoft.com/office/officeart/2005/8/layout/radial2"/>
    <dgm:cxn modelId="{4FC8A465-A07B-4223-B80A-E09966C1F82C}" type="presParOf" srcId="{3914CE20-C3CB-4C57-B505-3E3064D0D0A0}" destId="{14C34A95-FFC1-4FD3-9B1A-2C19A15CEAE4}" srcOrd="3" destOrd="0" presId="urn:microsoft.com/office/officeart/2005/8/layout/radial2"/>
    <dgm:cxn modelId="{5634A80D-6F42-40FB-8EEE-9B6B94D9DD18}" type="presParOf" srcId="{3914CE20-C3CB-4C57-B505-3E3064D0D0A0}" destId="{4E698AA0-369C-4335-A664-2DFB9EC232D8}" srcOrd="4" destOrd="0" presId="urn:microsoft.com/office/officeart/2005/8/layout/radial2"/>
    <dgm:cxn modelId="{45629338-D84D-4D18-98E5-F719F117BA29}" type="presParOf" srcId="{4E698AA0-369C-4335-A664-2DFB9EC232D8}" destId="{945C4383-A0D7-410D-9EC9-AC6DDE347F12}" srcOrd="0" destOrd="0" presId="urn:microsoft.com/office/officeart/2005/8/layout/radial2"/>
    <dgm:cxn modelId="{EEA42FA3-9D3A-499C-8322-EE695D470F48}" type="presParOf" srcId="{4E698AA0-369C-4335-A664-2DFB9EC232D8}" destId="{C7B15787-6B4C-4F75-AB4A-E5CA4D670F71}" srcOrd="1" destOrd="0" presId="urn:microsoft.com/office/officeart/2005/8/layout/radial2"/>
    <dgm:cxn modelId="{E8A73298-5F10-489D-98EF-5B73F627339B}" type="presParOf" srcId="{3914CE20-C3CB-4C57-B505-3E3064D0D0A0}" destId="{43518E92-CBBA-46B5-9BEB-5A59B6485CF5}" srcOrd="5" destOrd="0" presId="urn:microsoft.com/office/officeart/2005/8/layout/radial2"/>
    <dgm:cxn modelId="{CE0DDEC6-AF2B-48E5-B3D0-EF7E8F16CC36}" type="presParOf" srcId="{3914CE20-C3CB-4C57-B505-3E3064D0D0A0}" destId="{29967EE4-2D5D-484E-90C7-F0A944E9373D}" srcOrd="6" destOrd="0" presId="urn:microsoft.com/office/officeart/2005/8/layout/radial2"/>
    <dgm:cxn modelId="{0D151E62-D731-4C18-9577-DB0325CCF3BB}" type="presParOf" srcId="{29967EE4-2D5D-484E-90C7-F0A944E9373D}" destId="{275B0CC4-F0F4-4A7F-8CB8-F4A8DB25DA96}" srcOrd="0" destOrd="0" presId="urn:microsoft.com/office/officeart/2005/8/layout/radial2"/>
    <dgm:cxn modelId="{B46A4853-02B6-44C5-9953-084C1BC870FC}" type="presParOf" srcId="{29967EE4-2D5D-484E-90C7-F0A944E9373D}" destId="{9A11ADFD-F4E8-40E0-BE1A-88A162D0C351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F5EE4E-F51C-46A4-80C5-F2092CF57FE7}">
      <dsp:nvSpPr>
        <dsp:cNvPr id="0" name=""/>
        <dsp:cNvSpPr/>
      </dsp:nvSpPr>
      <dsp:spPr>
        <a:xfrm rot="5400000">
          <a:off x="3919356" y="110570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знания</a:t>
          </a:r>
        </a:p>
      </dsp:txBody>
      <dsp:txXfrm rot="-5400000">
        <a:off x="4248805" y="259765"/>
        <a:ext cx="983622" cy="1130602"/>
      </dsp:txXfrm>
    </dsp:sp>
    <dsp:sp modelId="{EE114C26-0266-4E90-830B-3C1A0A5D63B9}">
      <dsp:nvSpPr>
        <dsp:cNvPr id="0" name=""/>
        <dsp:cNvSpPr/>
      </dsp:nvSpPr>
      <dsp:spPr>
        <a:xfrm>
          <a:off x="5498475" y="332310"/>
          <a:ext cx="1833053" cy="98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патриотическое сознание</a:t>
          </a:r>
        </a:p>
      </dsp:txBody>
      <dsp:txXfrm>
        <a:off x="5498475" y="332310"/>
        <a:ext cx="1833053" cy="985512"/>
      </dsp:txXfrm>
    </dsp:sp>
    <dsp:sp modelId="{638DB7A6-9A99-43A0-B3CF-C86651003CCB}">
      <dsp:nvSpPr>
        <dsp:cNvPr id="0" name=""/>
        <dsp:cNvSpPr/>
      </dsp:nvSpPr>
      <dsp:spPr>
        <a:xfrm rot="5400000">
          <a:off x="2376043" y="110570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2705492" y="259765"/>
        <a:ext cx="983622" cy="1130602"/>
      </dsp:txXfrm>
    </dsp:sp>
    <dsp:sp modelId="{757C5E16-0B42-4189-9821-0906E09A0F40}">
      <dsp:nvSpPr>
        <dsp:cNvPr id="0" name=""/>
        <dsp:cNvSpPr/>
      </dsp:nvSpPr>
      <dsp:spPr>
        <a:xfrm rot="5400000">
          <a:off x="3144743" y="1504741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чувства</a:t>
          </a:r>
        </a:p>
      </dsp:txBody>
      <dsp:txXfrm rot="-5400000">
        <a:off x="3474192" y="1653936"/>
        <a:ext cx="983622" cy="1130602"/>
      </dsp:txXfrm>
    </dsp:sp>
    <dsp:sp modelId="{7FD5B1C0-7868-44DC-9B17-2F07F64E966F}">
      <dsp:nvSpPr>
        <dsp:cNvPr id="0" name=""/>
        <dsp:cNvSpPr/>
      </dsp:nvSpPr>
      <dsp:spPr>
        <a:xfrm>
          <a:off x="1418454" y="1726482"/>
          <a:ext cx="1773922" cy="98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потребности</a:t>
          </a:r>
        </a:p>
      </dsp:txBody>
      <dsp:txXfrm>
        <a:off x="1418454" y="1726482"/>
        <a:ext cx="1773922" cy="985512"/>
      </dsp:txXfrm>
    </dsp:sp>
    <dsp:sp modelId="{A6C3DE23-CF9B-46B2-978A-3DE367DCB23A}">
      <dsp:nvSpPr>
        <dsp:cNvPr id="0" name=""/>
        <dsp:cNvSpPr/>
      </dsp:nvSpPr>
      <dsp:spPr>
        <a:xfrm rot="5400000">
          <a:off x="4688055" y="1504741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5017504" y="1653936"/>
        <a:ext cx="983622" cy="1130602"/>
      </dsp:txXfrm>
    </dsp:sp>
    <dsp:sp modelId="{5166BF0C-0ACB-465F-B4A9-748FFE02B131}">
      <dsp:nvSpPr>
        <dsp:cNvPr id="0" name=""/>
        <dsp:cNvSpPr/>
      </dsp:nvSpPr>
      <dsp:spPr>
        <a:xfrm rot="5400000">
          <a:off x="3919356" y="2898913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патриотические убеждения</a:t>
          </a:r>
        </a:p>
      </dsp:txBody>
      <dsp:txXfrm rot="-5400000">
        <a:off x="4248805" y="3048108"/>
        <a:ext cx="983622" cy="1130602"/>
      </dsp:txXfrm>
    </dsp:sp>
    <dsp:sp modelId="{F6E8BC15-D9DD-4BDF-ABFC-1867A525C212}">
      <dsp:nvSpPr>
        <dsp:cNvPr id="0" name=""/>
        <dsp:cNvSpPr/>
      </dsp:nvSpPr>
      <dsp:spPr>
        <a:xfrm>
          <a:off x="5498475" y="3120653"/>
          <a:ext cx="1833053" cy="98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патриотическая деятельность</a:t>
          </a:r>
        </a:p>
      </dsp:txBody>
      <dsp:txXfrm>
        <a:off x="5498475" y="3120653"/>
        <a:ext cx="1833053" cy="985512"/>
      </dsp:txXfrm>
    </dsp:sp>
    <dsp:sp modelId="{99376E46-2E4B-4E10-8647-3079401BB7D3}">
      <dsp:nvSpPr>
        <dsp:cNvPr id="0" name=""/>
        <dsp:cNvSpPr/>
      </dsp:nvSpPr>
      <dsp:spPr>
        <a:xfrm rot="5400000">
          <a:off x="2376043" y="2898913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2705492" y="3048108"/>
        <a:ext cx="983622" cy="1130602"/>
      </dsp:txXfrm>
    </dsp:sp>
    <dsp:sp modelId="{CF8373A0-974C-4998-BB4D-BB8F37A64619}">
      <dsp:nvSpPr>
        <dsp:cNvPr id="0" name=""/>
        <dsp:cNvSpPr/>
      </dsp:nvSpPr>
      <dsp:spPr>
        <a:xfrm rot="5400000">
          <a:off x="3144743" y="4293084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  <a:sp3d extrusionH="28000" prstMaterial="matte"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Arial" panose="020B0604020202020204" pitchFamily="34" charset="0"/>
              <a:cs typeface="Arial" panose="020B0604020202020204" pitchFamily="34" charset="0"/>
            </a:rPr>
            <a:t>патриотическое пове­дение</a:t>
          </a:r>
        </a:p>
      </dsp:txBody>
      <dsp:txXfrm rot="-5400000">
        <a:off x="3474192" y="4442279"/>
        <a:ext cx="983622" cy="1130602"/>
      </dsp:txXfrm>
    </dsp:sp>
    <dsp:sp modelId="{D4B397C5-02F3-41D6-BD4E-9368AA3E968F}">
      <dsp:nvSpPr>
        <dsp:cNvPr id="0" name=""/>
        <dsp:cNvSpPr/>
      </dsp:nvSpPr>
      <dsp:spPr>
        <a:xfrm>
          <a:off x="1418454" y="4514825"/>
          <a:ext cx="1773922" cy="9855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AF9489F-3B0E-4EFA-AA17-3CE419A5117C}">
      <dsp:nvSpPr>
        <dsp:cNvPr id="0" name=""/>
        <dsp:cNvSpPr/>
      </dsp:nvSpPr>
      <dsp:spPr>
        <a:xfrm rot="5400000">
          <a:off x="4688055" y="4293084"/>
          <a:ext cx="1642520" cy="1428992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  <a:sp3d extrusionH="28000" prstMaterial="matte"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600" kern="1200"/>
        </a:p>
      </dsp:txBody>
      <dsp:txXfrm rot="-5400000">
        <a:off x="5017504" y="4442279"/>
        <a:ext cx="983622" cy="113060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518E92-CBBA-46B5-9BEB-5A59B6485CF5}">
      <dsp:nvSpPr>
        <dsp:cNvPr id="0" name=""/>
        <dsp:cNvSpPr/>
      </dsp:nvSpPr>
      <dsp:spPr>
        <a:xfrm rot="2968101">
          <a:off x="2542955" y="3209946"/>
          <a:ext cx="454459" cy="50625"/>
        </a:xfrm>
        <a:custGeom>
          <a:avLst/>
          <a:gdLst/>
          <a:ahLst/>
          <a:cxnLst/>
          <a:rect l="0" t="0" r="0" b="0"/>
          <a:pathLst>
            <a:path>
              <a:moveTo>
                <a:pt x="0" y="25312"/>
              </a:moveTo>
              <a:lnTo>
                <a:pt x="454459" y="253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C34A95-FFC1-4FD3-9B1A-2C19A15CEAE4}">
      <dsp:nvSpPr>
        <dsp:cNvPr id="0" name=""/>
        <dsp:cNvSpPr/>
      </dsp:nvSpPr>
      <dsp:spPr>
        <a:xfrm rot="46008">
          <a:off x="2733453" y="2290160"/>
          <a:ext cx="1246301" cy="50625"/>
        </a:xfrm>
        <a:custGeom>
          <a:avLst/>
          <a:gdLst/>
          <a:ahLst/>
          <a:cxnLst/>
          <a:rect l="0" t="0" r="0" b="0"/>
          <a:pathLst>
            <a:path>
              <a:moveTo>
                <a:pt x="0" y="25312"/>
              </a:moveTo>
              <a:lnTo>
                <a:pt x="1246301" y="253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0E23D6-250D-4410-AA66-414A4DDB8634}">
      <dsp:nvSpPr>
        <dsp:cNvPr id="0" name=""/>
        <dsp:cNvSpPr/>
      </dsp:nvSpPr>
      <dsp:spPr>
        <a:xfrm rot="19028867">
          <a:off x="2648314" y="1344158"/>
          <a:ext cx="638428" cy="50625"/>
        </a:xfrm>
        <a:custGeom>
          <a:avLst/>
          <a:gdLst/>
          <a:ahLst/>
          <a:cxnLst/>
          <a:rect l="0" t="0" r="0" b="0"/>
          <a:pathLst>
            <a:path>
              <a:moveTo>
                <a:pt x="0" y="25312"/>
              </a:moveTo>
              <a:lnTo>
                <a:pt x="638428" y="25312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3B12B-B627-4CA2-941D-1099780A428F}">
      <dsp:nvSpPr>
        <dsp:cNvPr id="0" name=""/>
        <dsp:cNvSpPr/>
      </dsp:nvSpPr>
      <dsp:spPr>
        <a:xfrm>
          <a:off x="827422" y="1134973"/>
          <a:ext cx="2330190" cy="233423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C769D1-7B3E-450F-B687-10A0E9C85DDF}">
      <dsp:nvSpPr>
        <dsp:cNvPr id="0" name=""/>
        <dsp:cNvSpPr/>
      </dsp:nvSpPr>
      <dsp:spPr>
        <a:xfrm>
          <a:off x="3020660" y="-26497"/>
          <a:ext cx="1384988" cy="14084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Познаватель</a:t>
          </a:r>
          <a:r>
            <a:rPr lang="ru-RU" sz="1200" kern="1200" dirty="0">
              <a:latin typeface="Arial" panose="020B0604020202020204" pitchFamily="34" charset="0"/>
              <a:cs typeface="Arial" panose="020B0604020202020204" pitchFamily="34" charset="0"/>
            </a:rPr>
            <a:t>-но-</a:t>
          </a:r>
          <a:r>
            <a:rPr lang="ru-RU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информа</a:t>
          </a:r>
          <a:r>
            <a:rPr lang="ru-RU" sz="1200" kern="1200" dirty="0">
              <a:latin typeface="Arial" panose="020B0604020202020204" pitchFamily="34" charset="0"/>
              <a:cs typeface="Arial" panose="020B0604020202020204" pitchFamily="34" charset="0"/>
            </a:rPr>
            <a:t>-</a:t>
          </a:r>
          <a:r>
            <a:rPr lang="ru-RU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ционный</a:t>
          </a:r>
          <a:r>
            <a:rPr lang="ru-RU" sz="1200" kern="1200" dirty="0">
              <a:latin typeface="Arial" panose="020B0604020202020204" pitchFamily="34" charset="0"/>
              <a:cs typeface="Arial" panose="020B0604020202020204" pitchFamily="34" charset="0"/>
            </a:rPr>
            <a:t> блок</a:t>
          </a:r>
        </a:p>
      </dsp:txBody>
      <dsp:txXfrm>
        <a:off x="3223487" y="179772"/>
        <a:ext cx="979334" cy="995958"/>
      </dsp:txXfrm>
    </dsp:sp>
    <dsp:sp modelId="{82B2507B-E632-478B-8519-E2B4CAB3F182}">
      <dsp:nvSpPr>
        <dsp:cNvPr id="0" name=""/>
        <dsp:cNvSpPr/>
      </dsp:nvSpPr>
      <dsp:spPr>
        <a:xfrm>
          <a:off x="4446387" y="-26497"/>
          <a:ext cx="2077482" cy="14084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Мировоззрение, обобщенные знания</a:t>
          </a:r>
          <a:br>
            <a:rPr lang="ru-RU" sz="1400" b="1" kern="1200" dirty="0">
              <a:latin typeface="Arial Narrow" panose="020B0606020202030204" pitchFamily="34" charset="0"/>
              <a:cs typeface="Arial" panose="020B0604020202020204" pitchFamily="34" charset="0"/>
            </a:rPr>
          </a:br>
          <a:r>
            <a:rPr lang="ru-RU" sz="1400" b="1" kern="1200" dirty="0">
              <a:latin typeface="Arial Narrow" panose="020B0606020202030204" pitchFamily="34" charset="0"/>
              <a:cs typeface="Arial" panose="020B0604020202020204" pitchFamily="34" charset="0"/>
            </a:rPr>
            <a:t>о мире</a:t>
          </a:r>
        </a:p>
      </dsp:txBody>
      <dsp:txXfrm>
        <a:off x="4446387" y="-26497"/>
        <a:ext cx="2077482" cy="1408496"/>
      </dsp:txXfrm>
    </dsp:sp>
    <dsp:sp modelId="{945C4383-A0D7-410D-9EC9-AC6DDE347F12}">
      <dsp:nvSpPr>
        <dsp:cNvPr id="0" name=""/>
        <dsp:cNvSpPr/>
      </dsp:nvSpPr>
      <dsp:spPr>
        <a:xfrm>
          <a:off x="3979633" y="1640998"/>
          <a:ext cx="1413392" cy="138454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kern="1200" dirty="0"/>
            <a:t>Ценностный блок</a:t>
          </a:r>
        </a:p>
      </dsp:txBody>
      <dsp:txXfrm>
        <a:off x="4186619" y="1843759"/>
        <a:ext cx="999420" cy="979020"/>
      </dsp:txXfrm>
    </dsp:sp>
    <dsp:sp modelId="{C7B15787-6B4C-4F75-AB4A-E5CA4D670F71}">
      <dsp:nvSpPr>
        <dsp:cNvPr id="0" name=""/>
        <dsp:cNvSpPr/>
      </dsp:nvSpPr>
      <dsp:spPr>
        <a:xfrm>
          <a:off x="5398260" y="1640998"/>
          <a:ext cx="2120088" cy="138454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>
              <a:latin typeface="Arial Narrow" panose="020B0606020202030204" pitchFamily="34" charset="0"/>
            </a:rPr>
            <a:t>Содержит отношение людей</a:t>
          </a:r>
          <a:br>
            <a:rPr lang="ru-RU" sz="1400" b="1" kern="1200" dirty="0">
              <a:latin typeface="Arial Narrow" panose="020B0606020202030204" pitchFamily="34" charset="0"/>
            </a:rPr>
          </a:br>
          <a:r>
            <a:rPr lang="ru-RU" sz="1400" b="1" kern="1200" dirty="0">
              <a:latin typeface="Arial Narrow" panose="020B0606020202030204" pitchFamily="34" charset="0"/>
            </a:rPr>
            <a:t>к происходящему в соответствии с их целями, потребностями, интересами </a:t>
          </a:r>
        </a:p>
      </dsp:txBody>
      <dsp:txXfrm>
        <a:off x="5398260" y="1640998"/>
        <a:ext cx="2120088" cy="1384542"/>
      </dsp:txXfrm>
    </dsp:sp>
    <dsp:sp modelId="{275B0CC4-F0F4-4A7F-8CB8-F4A8DB25DA96}">
      <dsp:nvSpPr>
        <dsp:cNvPr id="0" name=""/>
        <dsp:cNvSpPr/>
      </dsp:nvSpPr>
      <dsp:spPr>
        <a:xfrm>
          <a:off x="2675773" y="3253262"/>
          <a:ext cx="1352974" cy="132551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err="1">
              <a:latin typeface="Arial" panose="020B0604020202020204" pitchFamily="34" charset="0"/>
              <a:cs typeface="Arial" panose="020B0604020202020204" pitchFamily="34" charset="0"/>
            </a:rPr>
            <a:t>Поведенчес</a:t>
          </a:r>
          <a:r>
            <a:rPr lang="ru-RU" sz="1200" kern="1200" dirty="0">
              <a:latin typeface="Arial" panose="020B0604020202020204" pitchFamily="34" charset="0"/>
              <a:cs typeface="Arial" panose="020B0604020202020204" pitchFamily="34" charset="0"/>
            </a:rPr>
            <a:t>-кий блок</a:t>
          </a:r>
        </a:p>
      </dsp:txBody>
      <dsp:txXfrm>
        <a:off x="2873911" y="3447379"/>
        <a:ext cx="956698" cy="937281"/>
      </dsp:txXfrm>
    </dsp:sp>
    <dsp:sp modelId="{9A11ADFD-F4E8-40E0-BE1A-88A162D0C351}">
      <dsp:nvSpPr>
        <dsp:cNvPr id="0" name=""/>
        <dsp:cNvSpPr/>
      </dsp:nvSpPr>
      <dsp:spPr>
        <a:xfrm>
          <a:off x="4109504" y="3253262"/>
          <a:ext cx="2029462" cy="13255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b="1" kern="1200" dirty="0">
              <a:latin typeface="Arial Narrow" panose="020B0606020202030204" pitchFamily="34" charset="0"/>
            </a:rPr>
            <a:t>Отдельные поведенческие акты</a:t>
          </a:r>
        </a:p>
      </dsp:txBody>
      <dsp:txXfrm>
        <a:off x="4109504" y="3253262"/>
        <a:ext cx="2029462" cy="13255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C97ABC-A23C-4482-9624-8E93BB1CDD60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3DDC24-A347-473F-AF78-4C95F437951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0358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838" y="3886200"/>
            <a:ext cx="6401912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D59937-2BA7-4632-BCC8-2159C0D3800C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39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E8741E-E478-4720-BEB2-5370E0A16D4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788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71864" y="0"/>
            <a:ext cx="2221298" cy="6858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7969" y="0"/>
            <a:ext cx="6511469" cy="68580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DA8336-231B-49DA-A3D1-FA3D8E8CB28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021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50870" y="10668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8111F-3765-4E2C-A8F6-00FA2E3230F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94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107969" y="0"/>
            <a:ext cx="8885193" cy="6858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DA6D-CC8E-4FC4-BFC0-0753A73DB9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1726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50870" y="1066800"/>
            <a:ext cx="8742293" cy="5791200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133EC-1C48-4F64-9194-23E556F9F8F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168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Заголовок и два объекта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70" y="2"/>
            <a:ext cx="7634025" cy="79851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0868" y="1066800"/>
            <a:ext cx="4294934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98230" y="1066800"/>
            <a:ext cx="429493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>
          <a:xfrm>
            <a:off x="250870" y="4038600"/>
            <a:ext cx="8742293" cy="28194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1E98-5FD9-40DD-B165-D3F6280A6E6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1679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6695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9" y="624110"/>
            <a:ext cx="6590343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753" y="2133600"/>
            <a:ext cx="659313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84D7FC-2AF2-47DC-8275-19DD9115EC2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466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074562"/>
            <a:ext cx="6593130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3581400"/>
            <a:ext cx="6593130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>
              <a:defRPr/>
            </a:pPr>
            <a:fld id="{F3E31D3D-C509-4ADE-B9BB-DEC4024E0AB0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90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754" y="2136707"/>
            <a:ext cx="3198086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8235" y="2136707"/>
            <a:ext cx="3197648" cy="376739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A1BDB319-CE13-4784-864D-49ECD4A3F712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379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84D7FC-2AF2-47DC-8275-19DD9115EC2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27171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746" y="2226626"/>
            <a:ext cx="2875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752" y="2802889"/>
            <a:ext cx="3198087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7137" y="2223398"/>
            <a:ext cx="28737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4641" y="2799661"/>
            <a:ext cx="3196235" cy="310570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787784"/>
            <a:ext cx="585080" cy="365125"/>
          </a:xfrm>
        </p:spPr>
        <p:txBody>
          <a:bodyPr/>
          <a:lstStyle/>
          <a:p>
            <a:pPr>
              <a:defRPr/>
            </a:pPr>
            <a:fld id="{5265DCFE-F117-47A0-B8B4-F0EF81D529BD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812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534E645-619E-417E-917C-C2CBF7D0C536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039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43A92-0816-4E99-8F66-57A376C958D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320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2" y="446088"/>
            <a:ext cx="2630041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4318" y="446090"/>
            <a:ext cx="3791564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1598613"/>
            <a:ext cx="2630041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17B6-5171-44E1-AECF-E887990A503B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445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4800600"/>
            <a:ext cx="659313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753" y="634965"/>
            <a:ext cx="659313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367338"/>
            <a:ext cx="659313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>
              <a:defRPr/>
            </a:pPr>
            <a:fld id="{2345C1F8-7AAB-4D71-B350-7E3753066EC8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12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09600"/>
            <a:ext cx="6593130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320090"/>
      </p:ext>
    </p:extLst>
  </p:cSld>
  <p:clrMapOvr>
    <a:masterClrMapping/>
  </p:clrMapOvr>
  <p:hf hdr="0" ftr="0" dt="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6392" y="3505200"/>
            <a:ext cx="5654870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4354046"/>
            <a:ext cx="6593130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8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317" y="3244141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26044399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2438402"/>
            <a:ext cx="659313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587395"/>
      </p:ext>
    </p:extLst>
  </p:cSld>
  <p:clrMapOvr>
    <a:masterClrMapping/>
  </p:clrMapOvr>
  <p:hf hdr="0" ftr="0" dt="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504" y="609600"/>
            <a:ext cx="6110648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2" y="4343400"/>
            <a:ext cx="6689454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2" y="5181600"/>
            <a:ext cx="6689454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08631" y="648005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70952" y="2905306"/>
            <a:ext cx="45739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1034086"/>
      </p:ext>
    </p:extLst>
  </p:cSld>
  <p:clrMapOvr>
    <a:masterClrMapping/>
  </p:clrMapOvr>
  <p:hf hdr="0" ftr="0" dt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753" y="627407"/>
            <a:ext cx="659312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753" y="4343400"/>
            <a:ext cx="659313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753" y="5181600"/>
            <a:ext cx="659313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1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317" y="4983089"/>
            <a:ext cx="585080" cy="365125"/>
          </a:xfrm>
        </p:spPr>
        <p:txBody>
          <a:bodyPr/>
          <a:lstStyle/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256265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438" y="4406902"/>
            <a:ext cx="77737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438" y="2906713"/>
            <a:ext cx="77737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31D3D-C509-4ADE-B9BB-DEC4024E0AB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37550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8741E-E478-4720-BEB2-5370E0A16D45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0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9729" y="627407"/>
            <a:ext cx="1656420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753" y="627407"/>
            <a:ext cx="4717167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17.04.2025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592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DA8336-231B-49DA-A3D1-FA3D8E8CB28F}" type="slidenum">
              <a:rPr lang="en-GB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794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68" y="1066800"/>
            <a:ext cx="4294934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98230" y="1066800"/>
            <a:ext cx="4294933" cy="579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DB319-CE13-4784-864D-49ECD4A3F712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140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8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8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833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833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5DCFE-F117-47A0-B8B4-F0EF81D529BD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084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4E645-619E-417E-917C-C2CBF7D0C53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77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43A92-0816-4E99-8F66-57A376C958D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213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80" y="273050"/>
            <a:ext cx="30088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671" y="273052"/>
            <a:ext cx="5112638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80" y="1435102"/>
            <a:ext cx="30088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517B6-5171-44E1-AECF-E887990A503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754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599" y="4800600"/>
            <a:ext cx="5487353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599" y="612775"/>
            <a:ext cx="5487353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599" y="5367338"/>
            <a:ext cx="5487353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45C1F8-7AAB-4D71-B350-7E3753066EC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0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7" cstate="print">
            <a:lum/>
          </a:blip>
          <a:srcRect/>
          <a:tile tx="0" ty="0" sx="63000" sy="63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7970" y="2"/>
            <a:ext cx="7634025" cy="79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70" y="1066800"/>
            <a:ext cx="8742293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Click to edit Master text styles</a:t>
            </a:r>
          </a:p>
          <a:p>
            <a:pPr lvl="1"/>
            <a:r>
              <a:rPr lang="ru-RU"/>
              <a:t>Second level</a:t>
            </a:r>
          </a:p>
          <a:p>
            <a:pPr lvl="2"/>
            <a:r>
              <a:rPr lang="ru-RU"/>
              <a:t>Third level</a:t>
            </a:r>
          </a:p>
          <a:p>
            <a:pPr lvl="3"/>
            <a:r>
              <a:rPr lang="ru-RU"/>
              <a:t>Fourth level</a:t>
            </a:r>
          </a:p>
          <a:p>
            <a:pPr lvl="4"/>
            <a:r>
              <a:rPr lang="ru-RU"/>
              <a:t>Fifth level</a:t>
            </a:r>
          </a:p>
        </p:txBody>
      </p:sp>
      <p:sp>
        <p:nvSpPr>
          <p:cNvPr id="11571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77196" y="6524627"/>
            <a:ext cx="250868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8000" tIns="10800" rIns="18000" bIns="10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latin typeface="+mn-lt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643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544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5" y="285"/>
            <a:ext cx="1952611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912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538" y="624110"/>
            <a:ext cx="6590344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753" y="2133600"/>
            <a:ext cx="659313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3750" y="6135090"/>
            <a:ext cx="766513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4/17/2025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752" y="6135810"/>
            <a:ext cx="57174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317" y="787784"/>
            <a:ext cx="585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79347199-803C-4480-9257-05EAE2BC3311}" type="slidenum">
              <a:rPr lang="en-GB" smtClean="0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8155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  <p:sldLayoutId id="2147483702" r:id="rId14"/>
    <p:sldLayoutId id="2147483703" r:id="rId15"/>
    <p:sldLayoutId id="2147483704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lib.nspu.ru/views/library/19105/read.php" TargetMode="External"/><Relationship Id="rId2" Type="http://schemas.openxmlformats.org/officeDocument/2006/relationships/hyperlink" Target="https://lib.nspu.ru/views/library/55235/read.php" TargetMode="External"/><Relationship Id="rId1" Type="http://schemas.openxmlformats.org/officeDocument/2006/relationships/slideLayout" Target="../slideLayouts/slideLayout2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68538" y="332656"/>
            <a:ext cx="4875426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  <a:effectLst>
                  <a:outerShdw blurRad="50800" dist="25400" dir="600000" algn="ctr" rotWithShape="0">
                    <a:schemeClr val="tx1">
                      <a:lumMod val="50000"/>
                      <a:lumOff val="50000"/>
                      <a:alpha val="83000"/>
                    </a:schemeClr>
                  </a:outerShdw>
                </a:effectLst>
                <a:latin typeface="Franklin Gothic Book" panose="020B050302010202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algn="ctr"/>
            <a:r>
              <a:rPr lang="ru-RU" sz="2400" dirty="0"/>
              <a:t>ФГБОУ ВО ПЕНЗЕНСКИЙ ГАУ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692474" y="4293096"/>
            <a:ext cx="69737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Патриотизм ─</a:t>
            </a:r>
          </a:p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гражданское чувство любви и преданности Родине</a:t>
            </a:r>
          </a:p>
        </p:txBody>
      </p:sp>
    </p:spTree>
    <p:extLst>
      <p:ext uri="{BB962C8B-B14F-4D97-AF65-F5344CB8AC3E}">
        <p14:creationId xmlns:p14="http://schemas.microsoft.com/office/powerpoint/2010/main" val="2899214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20466" y="692696"/>
            <a:ext cx="4104456" cy="432048"/>
          </a:xfrm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Патриотические ценности: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6072" y="1412776"/>
            <a:ext cx="8377201" cy="4895542"/>
          </a:xfrm>
          <a:prstGeom prst="rect">
            <a:avLst/>
          </a:prstGeom>
        </p:spPr>
        <p:txBody>
          <a:bodyPr>
            <a:normAutofit fontScale="62500" lnSpcReduction="20000"/>
          </a:bodyPr>
          <a:lstStyle/>
          <a:p>
            <a:pPr marL="358775" indent="-3587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вплетены в ценностно-мотивационный ряд ценностей в целом, в совокупность: </a:t>
            </a:r>
          </a:p>
          <a:p>
            <a:pPr marL="631825" indent="-274638">
              <a:lnSpc>
                <a:spcPct val="120000"/>
              </a:lnSpc>
              <a:spcBef>
                <a:spcPts val="600"/>
              </a:spcBef>
              <a:tabLst>
                <a:tab pos="442913" algn="l"/>
                <a:tab pos="536575" algn="l"/>
              </a:tabLst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общечеловеческих (человек, жизнь, труд, мир, свобода, равенство, истина, добро, красота, благополучие, счастье, законность, культура, сотрудничество, справедливость и др.), </a:t>
            </a:r>
          </a:p>
          <a:p>
            <a:pPr marL="631825" indent="-274638">
              <a:lnSpc>
                <a:spcPct val="120000"/>
              </a:lnSpc>
              <a:spcBef>
                <a:spcPts val="600"/>
              </a:spcBef>
              <a:tabLst>
                <a:tab pos="442913" algn="l"/>
                <a:tab pos="536575" algn="l"/>
              </a:tabLst>
            </a:pP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социоцентрических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или конкретно-социальных (коллективизм, соборность, народ, равенство, Родина, единство, вера, справедливость и др.), </a:t>
            </a:r>
          </a:p>
          <a:p>
            <a:pPr marL="631825" indent="-274638">
              <a:lnSpc>
                <a:spcPct val="120000"/>
              </a:lnSpc>
              <a:spcBef>
                <a:spcPts val="600"/>
              </a:spcBef>
              <a:tabLst>
                <a:tab pos="442913" algn="l"/>
                <a:tab pos="536575" algn="l"/>
              </a:tabLst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индивидуальных (например, морально-нравственные);</a:t>
            </a:r>
          </a:p>
          <a:p>
            <a:pPr marL="358775" indent="-358775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относятся к базовым ценностям, составляющим фундамент личности.</a:t>
            </a:r>
          </a:p>
          <a:p>
            <a:pPr marL="0" indent="0">
              <a:lnSpc>
                <a:spcPct val="120000"/>
              </a:lnSpc>
              <a:spcBef>
                <a:spcPts val="1200"/>
              </a:spcBef>
              <a:buNone/>
            </a:pP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Важным ценностно-смысловым пространством патриотического сознания выступают такие онтологические ценности, как природа, родители, Родина, родственники, народ.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1778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60426" y="332656"/>
            <a:ext cx="7920881" cy="1224135"/>
          </a:xfrm>
        </p:spPr>
        <p:txBody>
          <a:bodyPr>
            <a:normAutofit/>
          </a:bodyPr>
          <a:lstStyle/>
          <a:p>
            <a:pPr lvl="0" algn="ctr"/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Гражданственность как социально-психологическая характеристика личности</a:t>
            </a:r>
            <a:b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</a:br>
            <a:r>
              <a:rPr lang="ru-RU" sz="2400" dirty="0">
                <a:solidFill>
                  <a:srgbClr val="002060"/>
                </a:solidFill>
                <a:latin typeface="Arial Black" panose="020B0A04020102020204" pitchFamily="34" charset="0"/>
              </a:rPr>
              <a:t>и социальных общностей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4322" y="1628800"/>
            <a:ext cx="8712967" cy="5040560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SzPct val="100000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Гражданственность рассматривалась в истории отечественной педагогики как:</a:t>
            </a:r>
          </a:p>
          <a:p>
            <a:pPr marL="538163">
              <a:spcBef>
                <a:spcPts val="0"/>
              </a:spcBef>
              <a:buSzPct val="100000"/>
              <a:buFont typeface="Arial" panose="020B0604020202020204" pitchFamily="34" charset="0"/>
              <a:buChar char="-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общественно-государственный патриотизм, предполагающий осознание своей принадлежности к государству, уважение к его законам, готовность защищать его интересы;</a:t>
            </a:r>
          </a:p>
          <a:p>
            <a:pPr marL="538163">
              <a:spcBef>
                <a:spcPts val="0"/>
              </a:spcBef>
              <a:buSzPct val="100000"/>
              <a:buFont typeface="Arial" panose="020B0604020202020204" pitchFamily="34" charset="0"/>
              <a:buChar char="-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принадлежность к определенному классу, классовая сознательность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и солидарность;</a:t>
            </a:r>
          </a:p>
          <a:p>
            <a:pPr marL="538163">
              <a:spcBef>
                <a:spcPts val="0"/>
              </a:spcBef>
              <a:buSzPct val="100000"/>
              <a:buFont typeface="Arial" panose="020B0604020202020204" pitchFamily="34" charset="0"/>
              <a:buChar char="-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общее объединяющее качество, предполагающее ответственность за социально-экономическую и политическую жизнь страны, за поддержание ее обороноспособности и обеспечение в ней правопорядка</a:t>
            </a:r>
          </a:p>
          <a:p>
            <a:pPr>
              <a:buSzPct val="100000"/>
            </a:pPr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Социально-психологическими институтами развития гражданского самосознания и воспитания патриотических чувств в первую очередь являются образовательные учреждения, средства массовой информации, общественные, профессиональные и политические организации. </a:t>
            </a:r>
            <a:b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248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2506" y="260648"/>
            <a:ext cx="7192736" cy="85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12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630" y="1268759"/>
            <a:ext cx="7935627" cy="4675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4394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8383" y="703744"/>
            <a:ext cx="4464496" cy="432048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Аспекты гражданственности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341438"/>
            <a:ext cx="8965282" cy="2663626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ru-RU" altLang="ru-RU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Гражданственность в России и на Западе коренным образом отличаются. По верному замечанию Ю. М. Резника, «для российского менталитета гражданственность воспринимается не в формально-политическом, а скорее в духовно-нравственном аспекте». Эти два аспекта наряду с аспектом нормативным (номинальная гражданственность) охватывают понятие гражданственности и порождают присущую ему противоречивость. </a:t>
            </a:r>
            <a:endParaRPr lang="ru-RU" altLang="ru-RU" sz="2000" dirty="0">
              <a:solidFill>
                <a:schemeClr val="accent2"/>
              </a:solidFill>
            </a:endParaRPr>
          </a:p>
        </p:txBody>
      </p:sp>
      <p:graphicFrame>
        <p:nvGraphicFramePr>
          <p:cNvPr id="29700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5216"/>
              </p:ext>
            </p:extLst>
          </p:nvPr>
        </p:nvGraphicFramePr>
        <p:xfrm>
          <a:off x="699877" y="3861048"/>
          <a:ext cx="7905364" cy="2088231"/>
        </p:xfrm>
        <a:graphic>
          <a:graphicData uri="http://schemas.openxmlformats.org/drawingml/2006/table">
            <a:tbl>
              <a:tblPr/>
              <a:tblGrid>
                <a:gridCol w="25926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52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60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78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Формальная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гражданственность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C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Активная гражданственность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CC3300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Нормативный аспект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Формально-политический аспект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Духовно-нравственный аспект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17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Номинальная гражданственность</a:t>
                      </a:r>
                      <a:endParaRPr kumimoji="0" lang="ru-RU" altLang="ru-RU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Партисипативная</a:t>
                      </a: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гражданственность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Идеальная гражданственность </a:t>
                      </a:r>
                      <a:endParaRPr kumimoji="0" lang="ru-RU" altLang="ru-RU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56" marR="91456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7910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1476450" y="744116"/>
            <a:ext cx="5112568" cy="380628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/>
            <a:r>
              <a:rPr lang="en-GB" sz="2400" dirty="0" err="1">
                <a:solidFill>
                  <a:srgbClr val="002060"/>
                </a:solidFill>
                <a:latin typeface="Arial Black" panose="020B0A04020102020204" pitchFamily="34" charset="0"/>
              </a:rPr>
              <a:t>Формирование</a:t>
            </a:r>
            <a:r>
              <a:rPr lang="en-GB" sz="2400" dirty="0">
                <a:solidFill>
                  <a:srgbClr val="002060"/>
                </a:solidFill>
                <a:latin typeface="Arial Black" panose="020B0A04020102020204" pitchFamily="34" charset="0"/>
              </a:rPr>
              <a:t> патриотизма</a:t>
            </a:r>
          </a:p>
        </p:txBody>
      </p:sp>
      <p:sp>
        <p:nvSpPr>
          <p:cNvPr id="2" name="Shape"/>
          <p:cNvSpPr txBox="1"/>
          <p:nvPr/>
        </p:nvSpPr>
        <p:spPr>
          <a:xfrm>
            <a:off x="468338" y="1412776"/>
            <a:ext cx="8568952" cy="4176464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lvl="1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Для формирования патриотизма в системе воспитательной работы в школе нужно знать не только его сущность и содержание, но и те внутренние психолого-педагогические компоненты, которые в своей совокупности выступают как носители указанного качества. Такими компонентами, по определению И. Ф. Харламова, являются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потребностно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-мотивационный,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когнитивно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-интеллектуальный, эмоционально-чувственный, поведенческий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волевой компоненты.</a:t>
            </a:r>
            <a:endParaRPr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36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1404442" y="764704"/>
            <a:ext cx="4248472" cy="360040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>
              <a:lnSpc>
                <a:spcPct val="90000"/>
              </a:lnSpc>
              <a:spcBef>
                <a:spcPct val="0"/>
              </a:spcBef>
              <a:buNone/>
              <a:defRPr sz="2800" b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GB" sz="2400" dirty="0"/>
              <a:t>Патриотические воспитание</a:t>
            </a:r>
          </a:p>
        </p:txBody>
      </p:sp>
      <p:sp>
        <p:nvSpPr>
          <p:cNvPr id="2" name="Shape"/>
          <p:cNvSpPr txBox="1"/>
          <p:nvPr/>
        </p:nvSpPr>
        <p:spPr>
          <a:xfrm>
            <a:off x="540346" y="1412776"/>
            <a:ext cx="8208912" cy="5040560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263525" lvl="1" indent="-263525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Патриотическое воспитание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– это целенаправленная и систематическая деятельность органов государственной власти, общественных организаций и объединений по формированию у граждан высокого патриотического сознания, соответствующих социальных и государственных институтов (прежде всего семьи и образовательной сферы), готовности к выполнению гражданского долга и конституционных обязанностей по защите интересов Родины, чувства верности своему Отечеству. </a:t>
            </a:r>
          </a:p>
          <a:p>
            <a:pPr marL="263525" lvl="1" indent="-263525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Патриотическое воспитание представляет собой сложную управляемую систему, включающую многообразие внутренних устойчивых связей и отношений объективного и субъективного характеров, взаимосвязанных между собой элементов, а также подсистемы содержательного, организационного и методического плана. </a:t>
            </a:r>
          </a:p>
        </p:txBody>
      </p:sp>
    </p:spTree>
    <p:extLst>
      <p:ext uri="{BB962C8B-B14F-4D97-AF65-F5344CB8AC3E}">
        <p14:creationId xmlns:p14="http://schemas.microsoft.com/office/powerpoint/2010/main" val="337862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1476450" y="764704"/>
            <a:ext cx="5976664" cy="360040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Задачи </a:t>
            </a:r>
            <a:r>
              <a:rPr lang="en-GB" sz="2400" b="1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патриотического</a:t>
            </a:r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воспитания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</a:t>
            </a:r>
            <a:endParaRPr lang="en-GB" sz="2400" b="1" dirty="0">
              <a:solidFill>
                <a:srgbClr val="00206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2" name="Shape"/>
          <p:cNvSpPr txBox="1"/>
          <p:nvPr/>
        </p:nvSpPr>
        <p:spPr>
          <a:xfrm>
            <a:off x="684362" y="1375457"/>
            <a:ext cx="8280921" cy="4742939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285750" indent="-285750" hangingPunct="0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приобщение подрастающего поколения к системе социокультурных ценностей;</a:t>
            </a:r>
          </a:p>
          <a:p>
            <a:pPr marL="285750" indent="-285750" hangingPunct="0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национального самосознания, ценностного отношения к личности, обществу, государству, к идеям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ценностям их возрождения и развития;</a:t>
            </a:r>
          </a:p>
          <a:p>
            <a:pPr marL="285750" indent="-285750" hangingPunct="0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 уважения к закону, нормам коллективной жизни;</a:t>
            </a:r>
          </a:p>
          <a:p>
            <a:pPr marL="285750" indent="-285750" hangingPunct="0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создание конкретных условий для проявления гражданственности, патриотизма, достойного выполнения общественного, государственного и воинского долга;</a:t>
            </a:r>
          </a:p>
          <a:p>
            <a:pPr marL="285750" indent="-285750" hangingPunct="0">
              <a:lnSpc>
                <a:spcPct val="90000"/>
              </a:lnSpc>
              <a:spcBef>
                <a:spcPts val="600"/>
              </a:spcBef>
              <a:buSzPct val="100000"/>
              <a:buFont typeface="Arial" panose="020B0604020202020204" pitchFamily="34" charset="0"/>
              <a:buChar char="•"/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воспитание положительного отношения к труду, развитие потребности в труде на благо общества, государства, формирование социально значимой </a:t>
            </a:r>
            <a:r>
              <a:rPr lang="ru-RU" sz="2200" dirty="0" err="1">
                <a:latin typeface="Arial" panose="020B0604020202020204" pitchFamily="34" charset="0"/>
                <a:cs typeface="Arial" panose="020B0604020202020204" pitchFamily="34" charset="0"/>
              </a:rPr>
              <a:t>деятельностной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 целеустремленности.</a:t>
            </a:r>
          </a:p>
        </p:txBody>
      </p:sp>
    </p:spTree>
    <p:extLst>
      <p:ext uri="{BB962C8B-B14F-4D97-AF65-F5344CB8AC3E}">
        <p14:creationId xmlns:p14="http://schemas.microsoft.com/office/powerpoint/2010/main" val="311673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48458" y="692696"/>
            <a:ext cx="5483699" cy="391518"/>
          </a:xfrm>
        </p:spPr>
        <p:txBody>
          <a:bodyPr>
            <a:normAutofit fontScale="90000"/>
          </a:bodyPr>
          <a:lstStyle/>
          <a:p>
            <a:pPr algn="ctr"/>
            <a:r>
              <a:rPr lang="en-GB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Методы</a:t>
            </a:r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патриотического</a:t>
            </a:r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воспитания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1349532"/>
              </p:ext>
            </p:extLst>
          </p:nvPr>
        </p:nvGraphicFramePr>
        <p:xfrm>
          <a:off x="468338" y="1412776"/>
          <a:ext cx="8436749" cy="531575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465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19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8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714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9396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</a:rPr>
                        <a:t>№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Группа методов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Свойства методов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04780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</a:rPr>
                        <a:t>1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 формирования сознания личности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Убеждение, внушение, беседы, лекции, дискуссии, метод примера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Постановка подростка в позицию полноправного участника процесса, т. е. он не объект для применения данных методов, а сам принимает активное участие в их использовании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>
                    <a:solidFill>
                      <a:srgbClr val="F0D4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6828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</a:rPr>
                        <a:t>2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 организации деятельности и формирования опыта гражданского поведения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Педагогическое требование, требование коллектива, общественное мнение, поручение, метод- требование, создание воспитывающих ситуаций, коллективное творческое дело, метод проектов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 создавать ситуации, в которых подросток упражнялся бы в гражданской деятельности, осознавал свои обязанности по отношению к коллективу, обществу, ответственность за свои поступки. Важно демонстрировать значимость гражданской деятельности подростков для общества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>
                    <a:solidFill>
                      <a:srgbClr val="F0D4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5502">
                <a:tc>
                  <a:txBody>
                    <a:bodyPr/>
                    <a:lstStyle/>
                    <a:p>
                      <a:pPr algn="ctr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</a:rPr>
                        <a:t>3</a:t>
                      </a:r>
                      <a:endParaRPr lang="ru-RU" sz="18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9867" marR="59867" marT="0" marB="0"/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Методы стимулирования деятельности и поведения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>
                    <a:solidFill>
                      <a:srgbClr val="F0D4EF"/>
                    </a:solidFill>
                  </a:tcPr>
                </a:tc>
                <a:tc>
                  <a:txBody>
                    <a:bodyPr/>
                    <a:lstStyle/>
                    <a:p>
                      <a:pPr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Соревнование, поощрение, наказание, взаимовыручка, создание ситуации успеха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>
                    <a:solidFill>
                      <a:srgbClr val="F0D4EF"/>
                    </a:solidFill>
                  </a:tcPr>
                </a:tc>
                <a:tc>
                  <a:txBody>
                    <a:bodyPr/>
                    <a:lstStyle/>
                    <a:p>
                      <a:pPr marL="45720" hangingPunct="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Необходимо побуждать подростка корректировать свое поведение. Стимулирование в различных его формах должно быть дозированным и заслуженным. Стимулирование побуждает подростка к анализу собственной деятельности, программирует дальнейшее поведение</a:t>
                      </a:r>
                      <a:endParaRPr lang="ru-RU" sz="1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9867" marR="59867" marT="0" marB="0">
                    <a:solidFill>
                      <a:srgbClr val="F0D4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9364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Ирина\Documents\статьи\Статьи. Конференция по экстемизму\конечный вариант\7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89" r="6179"/>
          <a:stretch/>
        </p:blipFill>
        <p:spPr bwMode="auto">
          <a:xfrm>
            <a:off x="180306" y="29249"/>
            <a:ext cx="7178448" cy="6813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372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4442" y="692696"/>
            <a:ext cx="255690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Литература: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252314" y="1340768"/>
            <a:ext cx="8712968" cy="525658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>
              <a:spcBef>
                <a:spcPts val="300"/>
              </a:spcBef>
              <a:buFont typeface="+mj-lt"/>
              <a:buAutoNum type="arabicPeriod"/>
              <a:tabLst>
                <a:tab pos="358775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Булыгин, И. В. Основы обороны государства и военной службы : учеб. пособие для вузов : рек. УМО вузов РФ / И. В. Булыгин, А. Д. Корощенко,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С. В. Петров ;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Новосиб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гос.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ун-т,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Моск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гос. ун-т. – Новосибирск : НГПУ, 2011. – 224 с. </a:t>
            </a:r>
          </a:p>
          <a:p>
            <a:pPr marL="263525" indent="-263525">
              <a:spcBef>
                <a:spcPts val="300"/>
              </a:spcBef>
              <a:buFont typeface="+mj-lt"/>
              <a:buAutoNum type="arabicPeriod"/>
              <a:tabLst>
                <a:tab pos="358775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Камашев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С. В. Образование (воспитание) в условиях глобализации : социально-философский анализ : учеб. пособие по социальной философии для вузов.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поствузов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образования / С. В.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Камашев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Т. С. Косенко, Н. В. Наливайко ;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Новосиб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гос.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ун-т. – Новосибирск : НГПУ, 2014. – 165 с. – Доступна эл. версия в ЭБС НГПУ. – Режим доступа: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https://lib.nspu.ru/views/library/55235/read.php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– Подготовлено и издано в рамках реализации Программы стратегического развития ФГБОУ ВПО «НГПУ»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 2012–2016 гг.</a:t>
            </a:r>
          </a:p>
          <a:p>
            <a:pPr marL="263525" indent="-263525">
              <a:spcBef>
                <a:spcPts val="300"/>
              </a:spcBef>
              <a:buFont typeface="+mj-lt"/>
              <a:buAutoNum type="arabicPeriod"/>
              <a:tabLst>
                <a:tab pos="358775" algn="l"/>
              </a:tabLst>
            </a:pP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Олейникова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О. Д. Этика : учеб. пособие / О. Д.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Олейникова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Ю. В.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Олейникова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; </a:t>
            </a:r>
            <a:r>
              <a:rPr lang="ru-RU" sz="1600" spc="-20" dirty="0">
                <a:latin typeface="Arial" panose="020B0604020202020204" pitchFamily="34" charset="0"/>
                <a:cs typeface="Arial" panose="020B0604020202020204" pitchFamily="34" charset="0"/>
              </a:rPr>
              <a:t>[науч. ред. Н. В. Наливайко] ; </a:t>
            </a:r>
            <a:r>
              <a:rPr lang="ru-RU" sz="1600" spc="-20" dirty="0" err="1">
                <a:latin typeface="Arial" panose="020B0604020202020204" pitchFamily="34" charset="0"/>
                <a:cs typeface="Arial" panose="020B0604020202020204" pitchFamily="34" charset="0"/>
              </a:rPr>
              <a:t>Новосиб</a:t>
            </a:r>
            <a:r>
              <a:rPr lang="ru-RU" sz="1600" spc="-20" dirty="0">
                <a:latin typeface="Arial" panose="020B0604020202020204" pitchFamily="34" charset="0"/>
                <a:cs typeface="Arial" panose="020B0604020202020204" pitchFamily="34" charset="0"/>
              </a:rPr>
              <a:t>. гос. </a:t>
            </a:r>
            <a:r>
              <a:rPr lang="ru-RU" sz="1600" spc="-20" dirty="0" err="1"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1600" spc="-20" dirty="0">
                <a:latin typeface="Arial" panose="020B0604020202020204" pitchFamily="34" charset="0"/>
                <a:cs typeface="Arial" panose="020B0604020202020204" pitchFamily="34" charset="0"/>
              </a:rPr>
              <a:t>. ун-т. – Новосибирск : НГПУ, 2013. – 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222 с. – Доступна эл. версия в ЭБ НГПУ. – Режим доступа: 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https://lib.nspu.ru/views/library/19105/read.php</a:t>
            </a:r>
            <a:r>
              <a:rPr lang="ru-RU" sz="1600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63525" indent="-263525">
              <a:spcBef>
                <a:spcPts val="300"/>
              </a:spcBef>
              <a:buFont typeface="+mj-lt"/>
              <a:buAutoNum type="arabicPeriod"/>
              <a:tabLst>
                <a:tab pos="358775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Чельцов, М. В. Гражданственность и патриотизм молодежи города Новосибирска и Новосибирской области : состояние, проблемы и перспективы / М. В. Чельцов, А. И. Тетерина ; Новосибирский гос.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пед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ун-т. – Новосибирск : НГПУ, 2014. – 85 с.</a:t>
            </a:r>
          </a:p>
          <a:p>
            <a:pPr marL="263525" indent="-263525">
              <a:spcBef>
                <a:spcPts val="300"/>
              </a:spcBef>
              <a:buFont typeface="+mj-lt"/>
              <a:buAutoNum type="arabicPeriod"/>
              <a:tabLst>
                <a:tab pos="358775" algn="l"/>
              </a:tabLst>
            </a:pP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 патриотизме и гражданственности : учеб. пос. для студ., работников сферы молодежной политики и педагогов / под ред. д-ра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социол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. наук, проф.</a:t>
            </a:r>
            <a:b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А. А. Козлова. – СПб. :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Элексис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latin typeface="Arial" panose="020B0604020202020204" pitchFamily="34" charset="0"/>
                <a:cs typeface="Arial" panose="020B0604020202020204" pitchFamily="34" charset="0"/>
              </a:rPr>
              <a:t>Принт</a:t>
            </a:r>
            <a:r>
              <a:rPr lang="ru-RU" sz="1600" dirty="0">
                <a:latin typeface="Arial" panose="020B0604020202020204" pitchFamily="34" charset="0"/>
                <a:cs typeface="Arial" panose="020B0604020202020204" pitchFamily="34" charset="0"/>
              </a:rPr>
              <a:t>, 2005. – 228 с.</a:t>
            </a:r>
          </a:p>
        </p:txBody>
      </p:sp>
    </p:spTree>
    <p:extLst>
      <p:ext uri="{BB962C8B-B14F-4D97-AF65-F5344CB8AC3E}">
        <p14:creationId xmlns:p14="http://schemas.microsoft.com/office/powerpoint/2010/main" val="276083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92474" y="620688"/>
            <a:ext cx="16207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itchFamily="34" charset="0"/>
              </a:rPr>
              <a:t>План:</a:t>
            </a:r>
          </a:p>
        </p:txBody>
      </p:sp>
      <p:sp>
        <p:nvSpPr>
          <p:cNvPr id="3" name="Объект 2"/>
          <p:cNvSpPr txBox="1">
            <a:spLocks/>
          </p:cNvSpPr>
          <p:nvPr/>
        </p:nvSpPr>
        <p:spPr>
          <a:xfrm>
            <a:off x="759063" y="1340768"/>
            <a:ext cx="7627462" cy="35297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Сущность понятия «патриотизм» и его основные характеристики.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Гражданственность как социально-психологическая характеристика личности</a:t>
            </a:r>
            <a:b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и социальных общностей.</a:t>
            </a:r>
          </a:p>
          <a:p>
            <a:pPr marL="457200" indent="-457200">
              <a:lnSpc>
                <a:spcPct val="100000"/>
              </a:lnSpc>
              <a:buFont typeface="+mj-lt"/>
              <a:buAutoNum type="arabicPeriod"/>
            </a:pP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патриотизма.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055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850" y="2206043"/>
            <a:ext cx="7797384" cy="3311189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Патриотизм</a:t>
            </a:r>
            <a:r>
              <a:rPr lang="ru-RU" sz="2400" dirty="0">
                <a:solidFill>
                  <a:srgbClr val="C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r>
              <a:rPr lang="ru-RU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(от греческого </a:t>
            </a:r>
            <a:r>
              <a:rPr lang="ru-RU" sz="2400" i="1" dirty="0" err="1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patris</a:t>
            </a:r>
            <a:r>
              <a:rPr lang="ru-RU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– отечество) – нравственный и политический принцип, социальное чувство, содержанием которого является любовь</a:t>
            </a:r>
            <a:br>
              <a:rPr lang="ru-RU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</a:br>
            <a:r>
              <a:rPr lang="ru-RU" sz="2400" dirty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к отечеству, гордость за его прошлое и настоящее, готовность подчинить свои интересы интересам страны, стремление защищать интересы родины и своего народа. </a:t>
            </a:r>
          </a:p>
          <a:p>
            <a:endParaRPr lang="ru-RU" dirty="0"/>
          </a:p>
        </p:txBody>
      </p:sp>
      <p:sp>
        <p:nvSpPr>
          <p:cNvPr id="4" name="Shape"/>
          <p:cNvSpPr txBox="1"/>
          <p:nvPr/>
        </p:nvSpPr>
        <p:spPr>
          <a:xfrm>
            <a:off x="1116409" y="404664"/>
            <a:ext cx="7732747" cy="1028700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/>
            <a:r>
              <a:rPr lang="ru-RU" sz="3200" dirty="0">
                <a:solidFill>
                  <a:srgbClr val="002060"/>
                </a:solidFill>
                <a:latin typeface="Arial Black" panose="020B0A04020102020204" pitchFamily="34" charset="0"/>
              </a:rPr>
              <a:t>Сущность понятия «патриотизм» и его основные характеристики</a:t>
            </a:r>
            <a:endParaRPr lang="en-GB" sz="3200" dirty="0">
              <a:solidFill>
                <a:srgbClr val="002060"/>
              </a:solidFill>
              <a:latin typeface="Arial Black" panose="020B0A04020102020204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61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-324600" y="260648"/>
            <a:ext cx="8868868" cy="1028700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/>
            <a:endParaRPr lang="en-GB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hape"/>
          <p:cNvSpPr txBox="1"/>
          <p:nvPr/>
        </p:nvSpPr>
        <p:spPr>
          <a:xfrm>
            <a:off x="540346" y="1456374"/>
            <a:ext cx="8208912" cy="4392488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hangingPunct="0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Патриотизм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dirty="0">
                <a:latin typeface="Calibri"/>
                <a:cs typeface="Arial" panose="020B0604020202020204" pitchFamily="34" charset="0"/>
              </a:rPr>
              <a:t>‒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это конкретное личностное качество человека. </a:t>
            </a:r>
          </a:p>
          <a:p>
            <a:pPr hangingPunct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Сущность данного феномена заключается: </a:t>
            </a:r>
          </a:p>
          <a:p>
            <a:pPr marL="358775" indent="-358775" hangingPunct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а) в любви к Отечеству, родному краю, к своему многонациональному народу, его героической истории, культуре, обычаям и традициям; </a:t>
            </a:r>
          </a:p>
          <a:p>
            <a:pPr marL="358775" indent="-358775" hangingPunct="0"/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б) в стремлении своими конкретными действиями, поступками служить своему Отечеству, его социально-экономическому процветанию, политической независимости и территориальной целостности. </a:t>
            </a:r>
          </a:p>
          <a:p>
            <a:pPr indent="457200" hangingPunct="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457200" hangingPunct="0"/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hape"/>
          <p:cNvSpPr txBox="1"/>
          <p:nvPr/>
        </p:nvSpPr>
        <p:spPr>
          <a:xfrm>
            <a:off x="1412841" y="404664"/>
            <a:ext cx="7732747" cy="1028700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Сущность понятия «патриотизм» и его основные характеристики</a:t>
            </a:r>
            <a:endParaRPr lang="en-GB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294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450" y="512757"/>
            <a:ext cx="5616624" cy="93594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</a:t>
            </a:r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структурные</a:t>
            </a: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элементы </a:t>
            </a:r>
            <a:b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патриотизма</a:t>
            </a:r>
          </a:p>
        </p:txBody>
      </p:sp>
      <p:graphicFrame>
        <p:nvGraphicFramePr>
          <p:cNvPr id="70" name="Объект 6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1714334"/>
              </p:ext>
            </p:extLst>
          </p:nvPr>
        </p:nvGraphicFramePr>
        <p:xfrm>
          <a:off x="287307" y="980728"/>
          <a:ext cx="8749983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69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476450" y="692696"/>
            <a:ext cx="3745066" cy="41705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Сущность патриотизма</a:t>
            </a:r>
          </a:p>
        </p:txBody>
      </p:sp>
      <p:sp>
        <p:nvSpPr>
          <p:cNvPr id="2" name="Овал 1"/>
          <p:cNvSpPr/>
          <p:nvPr/>
        </p:nvSpPr>
        <p:spPr>
          <a:xfrm>
            <a:off x="2603875" y="1412613"/>
            <a:ext cx="3745066" cy="1152291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духовно-нравственную сферу</a:t>
            </a:r>
          </a:p>
        </p:txBody>
      </p:sp>
      <p:sp>
        <p:nvSpPr>
          <p:cNvPr id="5" name="Овал 4"/>
          <p:cNvSpPr/>
          <p:nvPr/>
        </p:nvSpPr>
        <p:spPr>
          <a:xfrm>
            <a:off x="971769" y="2761738"/>
            <a:ext cx="2615402" cy="117131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политическую сущность</a:t>
            </a:r>
          </a:p>
        </p:txBody>
      </p:sp>
      <p:sp>
        <p:nvSpPr>
          <p:cNvPr id="6" name="Овал 5"/>
          <p:cNvSpPr/>
          <p:nvPr/>
        </p:nvSpPr>
        <p:spPr>
          <a:xfrm>
            <a:off x="2569176" y="4293096"/>
            <a:ext cx="3739955" cy="938201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социально-гуманистическую сферу</a:t>
            </a:r>
          </a:p>
        </p:txBody>
      </p:sp>
      <p:sp>
        <p:nvSpPr>
          <p:cNvPr id="7" name="Овал 6"/>
          <p:cNvSpPr/>
          <p:nvPr/>
        </p:nvSpPr>
        <p:spPr>
          <a:xfrm>
            <a:off x="5437040" y="2780928"/>
            <a:ext cx="2520718" cy="1171318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национальную сущность</a:t>
            </a:r>
            <a:endParaRPr lang="ru-RU" dirty="0">
              <a:ln w="0"/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3276425" y="2422518"/>
            <a:ext cx="2304656" cy="1942586"/>
          </a:xfrm>
          <a:prstGeom prst="ellipse">
            <a:avLst/>
          </a:prstGeom>
          <a:ln>
            <a:solidFill>
              <a:srgbClr val="C00000"/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Патриотизм проявляется через</a:t>
            </a:r>
          </a:p>
        </p:txBody>
      </p:sp>
    </p:spTree>
    <p:extLst>
      <p:ext uri="{BB962C8B-B14F-4D97-AF65-F5344CB8AC3E}">
        <p14:creationId xmlns:p14="http://schemas.microsoft.com/office/powerpoint/2010/main" val="254589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450" y="692696"/>
            <a:ext cx="3334520" cy="50405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Виды патриотизма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6330" y="1412776"/>
            <a:ext cx="8640959" cy="54006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Государственный (державный) патриотизм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ставит превыше всего идею служения государству, приоритета государственных интересов над личными, частными интересами гражданина. 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Российский патриотизм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как социально-психологический феномен представлен в большей степени на эмоционально-чувственном уровне. Основой российского патриотизма являются понятия Родина, Родина-мать, Отечество. 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Национальный патриотизм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основан на истории и культуре конкретного народа. Любовь к своей земле, к своему народу, уважение к культуре через знание истории и знакомство с достоянием народа является условием формирования осознанной национальной идентичности, способствует развитию чувства гордости за свой народ, желание сохранять и приумножать его ценности.</a:t>
            </a:r>
          </a:p>
          <a:p>
            <a:pPr marL="358775" indent="-358775">
              <a:spcBef>
                <a:spcPts val="600"/>
              </a:spcBef>
              <a:buFont typeface="+mj-lt"/>
              <a:buAutoNum type="arabicPeriod"/>
            </a:pP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Местный патриотизм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проявляется в любви к родным местам,</a:t>
            </a:r>
            <a:b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к тому, что принято называть «малой Родиной». Формирование его, начинаясь в семье, организованный и целенаправленный характер приобретает в школе, называясь системой и процессом патриотического воспитания.</a:t>
            </a:r>
          </a:p>
        </p:txBody>
      </p:sp>
    </p:spTree>
    <p:extLst>
      <p:ext uri="{BB962C8B-B14F-4D97-AF65-F5344CB8AC3E}">
        <p14:creationId xmlns:p14="http://schemas.microsoft.com/office/powerpoint/2010/main" val="28535964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1476450" y="692696"/>
            <a:ext cx="4486613" cy="432048"/>
          </a:xfrm>
          <a:prstGeom prst="rect">
            <a:avLst/>
          </a:prstGeom>
          <a:noFill/>
          <a:ln>
            <a:noFill/>
          </a:ln>
        </p:spPr>
        <p:txBody>
          <a:bodyPr anchor="ctr" anchorCtr="1"/>
          <a:lstStyle/>
          <a:p>
            <a:pPr algn="ctr"/>
            <a:r>
              <a:rPr lang="en-GB" sz="2400" b="1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Патриотические воспитание</a:t>
            </a:r>
          </a:p>
        </p:txBody>
      </p:sp>
      <p:sp>
        <p:nvSpPr>
          <p:cNvPr id="2" name="Shape"/>
          <p:cNvSpPr txBox="1"/>
          <p:nvPr/>
        </p:nvSpPr>
        <p:spPr>
          <a:xfrm>
            <a:off x="684362" y="1484784"/>
            <a:ext cx="8280920" cy="3528392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marL="3175" lvl="1"/>
            <a:r>
              <a:rPr lang="ru-RU" sz="2200" b="1" dirty="0">
                <a:latin typeface="Arial" panose="020B0604020202020204" pitchFamily="34" charset="0"/>
                <a:cs typeface="Arial" panose="020B0604020202020204" pitchFamily="34" charset="0"/>
              </a:rPr>
              <a:t>Патриотическое воспитание </a:t>
            </a:r>
            <a:r>
              <a:rPr lang="ru-RU" sz="2200" dirty="0">
                <a:latin typeface="Calibri"/>
                <a:cs typeface="Arial" panose="020B0604020202020204" pitchFamily="34" charset="0"/>
              </a:rPr>
              <a:t>‒</a:t>
            </a:r>
            <a:r>
              <a:rPr lang="ru-RU" sz="2200" dirty="0"/>
              <a:t> 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это целенаправленная и систематическая деятельность органов государственной власти, общественных организаций и объединений по формированию у граждан высокого патриотического сознания, соответствующих социальных и государственных институтов (прежде всего семьи и образовательной сферы), готовности к выполнению гражданского долга</a:t>
            </a:r>
            <a:b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и конституционных обязанностей по защите интересов Родины, чувства верности своему Отечеству.</a:t>
            </a:r>
            <a:endParaRPr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304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"/>
          <p:cNvSpPr txBox="1"/>
          <p:nvPr/>
        </p:nvSpPr>
        <p:spPr>
          <a:xfrm>
            <a:off x="3429596" y="2285998"/>
            <a:ext cx="2286397" cy="2286000"/>
          </a:xfrm>
          <a:prstGeom prst="rect">
            <a:avLst/>
          </a:prstGeom>
          <a:noFill/>
          <a:ln>
            <a:noFill/>
          </a:ln>
        </p:spPr>
        <p:txBody>
          <a:bodyPr anchor="t" anchorCtr="0"/>
          <a:lstStyle/>
          <a:p>
            <a:pPr algn="ctr"/>
            <a:endParaRPr lang="en-GB" sz="2800" dirty="0">
              <a:latin typeface="Helvetica" pitchFamily="34" charset="0"/>
              <a:cs typeface="Helvetica" pitchFamily="34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71686868"/>
              </p:ext>
            </p:extLst>
          </p:nvPr>
        </p:nvGraphicFramePr>
        <p:xfrm>
          <a:off x="827027" y="1757040"/>
          <a:ext cx="7778215" cy="45522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612354" y="158098"/>
            <a:ext cx="8064896" cy="1440458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Ценности можно классифицировать не только как центральное психологическое образование личности, но и как особую содержательную часть его сознания. Оно включает в себя: 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43" r="70304" b="47155"/>
          <a:stretch/>
        </p:blipFill>
        <p:spPr>
          <a:xfrm>
            <a:off x="1620466" y="2852936"/>
            <a:ext cx="2448272" cy="242387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801419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Default Design">
  <a:themeElements>
    <a:clrScheme name="Другая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4472C4"/>
      </a:accent4>
      <a:accent5>
        <a:srgbClr val="FFC000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Franklin Gothic Medium"/>
        <a:ea typeface=""/>
        <a:cs typeface=""/>
      </a:majorFont>
      <a:minorFont>
        <a:latin typeface="Franklin Gothic Book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C0808">
            <a:alpha val="48000"/>
          </a:srgbClr>
        </a:solidFill>
        <a:ln w="28575" cap="flat" cmpd="sng" algn="ctr">
          <a:solidFill>
            <a:srgbClr val="F74747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342900" marR="0" indent="-342900" algn="ctr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lang="ru-RU" sz="20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1367</TotalTime>
  <Words>1537</Words>
  <Application>Microsoft Office PowerPoint</Application>
  <PresentationFormat>Произвольный</PresentationFormat>
  <Paragraphs>100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19</vt:i4>
      </vt:variant>
    </vt:vector>
  </HeadingPairs>
  <TitlesOfParts>
    <vt:vector size="34" baseType="lpstr">
      <vt:lpstr>Arial Unicode MS</vt:lpstr>
      <vt:lpstr>Arial</vt:lpstr>
      <vt:lpstr>Arial Black</vt:lpstr>
      <vt:lpstr>Arial Narrow</vt:lpstr>
      <vt:lpstr>Calibri</vt:lpstr>
      <vt:lpstr>Century Gothic</vt:lpstr>
      <vt:lpstr>Franklin Gothic Book</vt:lpstr>
      <vt:lpstr>Franklin Gothic Medium</vt:lpstr>
      <vt:lpstr>Helvetica</vt:lpstr>
      <vt:lpstr>Tahoma</vt:lpstr>
      <vt:lpstr>Times New Roman</vt:lpstr>
      <vt:lpstr>Wingdings</vt:lpstr>
      <vt:lpstr>Wingdings 3</vt:lpstr>
      <vt:lpstr>1_Default Design</vt:lpstr>
      <vt:lpstr>Легкий дым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структурные элементы  патриотизма</vt:lpstr>
      <vt:lpstr>Сущность патриотизма</vt:lpstr>
      <vt:lpstr>Виды патриотизма</vt:lpstr>
      <vt:lpstr>Презентация PowerPoint</vt:lpstr>
      <vt:lpstr>Ценности можно классифицировать не только как центральное психологическое образование личности, но и как особую содержательную часть его сознания. Оно включает в себя: </vt:lpstr>
      <vt:lpstr>Патриотические ценности:</vt:lpstr>
      <vt:lpstr>Гражданственность как социально-психологическая характеристика личности и социальных общностей</vt:lpstr>
      <vt:lpstr>Презентация PowerPoint</vt:lpstr>
      <vt:lpstr>Аспекты гражданственности</vt:lpstr>
      <vt:lpstr>Презентация PowerPoint</vt:lpstr>
      <vt:lpstr>Презентация PowerPoint</vt:lpstr>
      <vt:lpstr>Презентация PowerPoint</vt:lpstr>
      <vt:lpstr>Методы патриотического воспитания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PGAU</cp:lastModifiedBy>
  <cp:revision>155</cp:revision>
  <cp:lastPrinted>2013-02-15T04:39:28Z</cp:lastPrinted>
  <dcterms:created xsi:type="dcterms:W3CDTF">2012-09-16T05:10:25Z</dcterms:created>
  <dcterms:modified xsi:type="dcterms:W3CDTF">2025-04-17T05:55:56Z</dcterms:modified>
</cp:coreProperties>
</file>