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7416824" cy="2304256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Санитарная экспертиза овощей, фруктов и ягод </a:t>
            </a:r>
          </a:p>
        </p:txBody>
      </p:sp>
    </p:spTree>
    <p:extLst>
      <p:ext uri="{BB962C8B-B14F-4D97-AF65-F5344CB8AC3E}">
        <p14:creationId xmlns:p14="http://schemas.microsoft.com/office/powerpoint/2010/main" val="58102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2376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9997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7166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3897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05138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502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1906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37024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Яночка</dc:creator>
  <cp:lastModifiedBy>PGAU</cp:lastModifiedBy>
  <cp:revision>4</cp:revision>
  <dcterms:created xsi:type="dcterms:W3CDTF">2022-01-13T10:45:46Z</dcterms:created>
  <dcterms:modified xsi:type="dcterms:W3CDTF">2024-09-11T07:03:32Z</dcterms:modified>
</cp:coreProperties>
</file>