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4B9-AC2E-4435-84E2-0ECAA8FB0F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02BDD6-4352-4CAE-A20D-2D921174F4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4B9-AC2E-4435-84E2-0ECAA8FB0F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DD6-4352-4CAE-A20D-2D921174F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4B9-AC2E-4435-84E2-0ECAA8FB0F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DD6-4352-4CAE-A20D-2D921174F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BFA4B9-AC2E-4435-84E2-0ECAA8FB0F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02BDD6-4352-4CAE-A20D-2D921174F41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4B9-AC2E-4435-84E2-0ECAA8FB0F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DD6-4352-4CAE-A20D-2D921174F4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4B9-AC2E-4435-84E2-0ECAA8FB0F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DD6-4352-4CAE-A20D-2D921174F4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DD6-4352-4CAE-A20D-2D921174F4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4B9-AC2E-4435-84E2-0ECAA8FB0F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4B9-AC2E-4435-84E2-0ECAA8FB0F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DD6-4352-4CAE-A20D-2D921174F4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4B9-AC2E-4435-84E2-0ECAA8FB0F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DD6-4352-4CAE-A20D-2D921174F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BFA4B9-AC2E-4435-84E2-0ECAA8FB0F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02BDD6-4352-4CAE-A20D-2D921174F4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4B9-AC2E-4435-84E2-0ECAA8FB0F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02BDD6-4352-4CAE-A20D-2D921174F4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BFA4B9-AC2E-4435-84E2-0ECAA8FB0F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C02BDD6-4352-4CAE-A20D-2D921174F41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Определение качества яиц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/>
              <a:t>		Яйцо разбивают, содержимое осторожно выливают в чашку Петри и определяют цвет, запах, форму желтка, консистенцию и соотношение отдельных частей белка, наличие различных пятен (признаки порчи). </a:t>
            </a:r>
          </a:p>
          <a:p>
            <a:pPr algn="just">
              <a:buNone/>
            </a:pPr>
            <a:r>
              <a:rPr lang="ru-RU" sz="1800" dirty="0"/>
              <a:t>		Оценка свежести. В свежем яйце желточная оболочка эластичная, упругая, желток чистый, вязкий, равномерного желтого или оранжевого цвета, сохраняет выпуклую форму. Белок вязкий, прозрачный с желтовато-зеленоватым оттенком. Содержимое яйца без признаков порчи и развития зародыша, без посторонних запахов. </a:t>
            </a:r>
          </a:p>
          <a:p>
            <a:pPr algn="just">
              <a:buNone/>
            </a:pPr>
            <a:r>
              <a:rPr lang="ru-RU" sz="1800" dirty="0"/>
              <a:t>		При длительном хранении желток приобретает сплющенную форму, белок становится жидким, мутным.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Органолептическое исследование составных частей яйца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/>
              <a:t>		Яйца являются высокоценным пищевым продуктом, содержащим в своем составе все необходимые вещества в оптимальных соотношениях и легко усвояемой форме. Наиболее ценными и распространенными являются куриные. Употребление в пищу утиных и гусиных яиц в свежем виде не допускается, так как они могут быть источником заболевания людей сальмонеллезом. Их используют для приготовления изделий из теста, которые подвергаются при выпечке действию высоких температур. </a:t>
            </a:r>
          </a:p>
          <a:p>
            <a:pPr algn="just">
              <a:buNone/>
            </a:pPr>
            <a:r>
              <a:rPr lang="ru-RU" sz="1800" dirty="0"/>
              <a:t>		Яйцо состоит из трех составных частей: белка (54–60 %), желтка (28–32 %) и скорлупы с </a:t>
            </a:r>
            <a:r>
              <a:rPr lang="ru-RU" sz="1800" dirty="0" err="1"/>
              <a:t>подскорлуповой</a:t>
            </a:r>
            <a:r>
              <a:rPr lang="ru-RU" sz="1800" dirty="0"/>
              <a:t> оболочкой (11–14 %). </a:t>
            </a:r>
          </a:p>
          <a:p>
            <a:pPr algn="just">
              <a:buNone/>
            </a:pPr>
            <a:r>
              <a:rPr lang="ru-RU" sz="1800" dirty="0"/>
              <a:t>		Размер и масса яиц зависит от вида, возраста птицы, условий содержания и кормления птицы. Масса куриных яиц составляет 45– 76 г, утиных – 75–100 г, гусиных – 160–200 г, </a:t>
            </a:r>
            <a:r>
              <a:rPr lang="ru-RU" sz="1800" dirty="0" err="1"/>
              <a:t>индюшиных</a:t>
            </a:r>
            <a:r>
              <a:rPr lang="ru-RU" sz="1800" dirty="0"/>
              <a:t> – 80–100 г</a:t>
            </a:r>
          </a:p>
        </p:txBody>
      </p:sp>
      <p:pic>
        <p:nvPicPr>
          <p:cNvPr id="1026" name="Picture 2" descr="яйца · Город 812"/>
          <p:cNvPicPr>
            <a:picLocks noChangeAspect="1" noChangeArrowheads="1"/>
          </p:cNvPicPr>
          <p:nvPr/>
        </p:nvPicPr>
        <p:blipFill>
          <a:blip r:embed="rId2" cstate="print"/>
          <a:srcRect l="1579" t="7223" r="33851"/>
          <a:stretch>
            <a:fillRect/>
          </a:stretch>
        </p:blipFill>
        <p:spPr bwMode="auto">
          <a:xfrm>
            <a:off x="2987824" y="3933056"/>
            <a:ext cx="3358341" cy="2525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/>
              <a:t>		Яйца куриные пищевые в зависимости от сроков хранения и качества подразделяют на диетические и столовые. </a:t>
            </a:r>
          </a:p>
          <a:p>
            <a:pPr algn="just">
              <a:buNone/>
            </a:pPr>
            <a:r>
              <a:rPr lang="ru-RU" sz="1800" dirty="0"/>
              <a:t>		К диетическим относят яйца, срок хранения которых не превышает 7 суток со дня сортировки (маркировки), не считая дня снесения. </a:t>
            </a:r>
          </a:p>
          <a:p>
            <a:pPr algn="just">
              <a:buNone/>
            </a:pPr>
            <a:r>
              <a:rPr lang="ru-RU" sz="1800" dirty="0"/>
              <a:t>		У столовых яиц срок хранения не превышает 25 суток со дня сортировки, не считая дня снесения, а если они находятся в холодильнике – не более 90 суток. В холодильнике яйца хранят при температуре -2–0ºС. </a:t>
            </a:r>
          </a:p>
          <a:p>
            <a:pPr algn="just">
              <a:buNone/>
            </a:pPr>
            <a:r>
              <a:rPr lang="ru-RU" sz="1800" dirty="0"/>
              <a:t>		Яйца, принятые в торговую сеть как диетические, но срок хранения которых в процессе реализации превысил 7 суток, переводят в категорию столовых.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Товароведческая классификация яиц</a:t>
            </a:r>
          </a:p>
        </p:txBody>
      </p:sp>
      <p:pic>
        <p:nvPicPr>
          <p:cNvPr id="27650" name="Picture 2" descr="Яйцо куриное диетическое и столовое от производителя СХА «Птицефабрика  Кумская». Каталог 2022. Цена договорная. Купить оптом. г.Георгиевс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3353260" cy="1885758"/>
          </a:xfrm>
          <a:prstGeom prst="rect">
            <a:avLst/>
          </a:prstGeom>
          <a:noFill/>
        </p:spPr>
      </p:pic>
      <p:pic>
        <p:nvPicPr>
          <p:cNvPr id="27652" name="Picture 4" descr="В чем отличие категории яиц. Все о куриных яйцах. Маркировка, весовая  категория, диетические и столовые яйца. Куриные яйца: маркир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365104"/>
            <a:ext cx="2821019" cy="1873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191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/>
              <a:t>		Диетические и столовые яйца в зависимости от массы подразделяются на 5 категорий: высшая, отборная, первая, вторая и третья. </a:t>
            </a:r>
          </a:p>
          <a:p>
            <a:pPr algn="just">
              <a:buNone/>
            </a:pPr>
            <a:r>
              <a:rPr lang="ru-RU" sz="1800" dirty="0"/>
              <a:t>		Яйца куриные пищевые, удовлетворяющие требованиям стандарта, выпускают в свободную реализацию. Не подлежат реализации в государственной сети доброкачественные яйца, масса которых менее 45 г. Они определяются как мелкие (нетоварные) и направляются в сеть общественного питания или для промышленной переработки.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32481" t="44533" r="33263" b="35867"/>
          <a:stretch>
            <a:fillRect/>
          </a:stretch>
        </p:blipFill>
        <p:spPr bwMode="auto">
          <a:xfrm>
            <a:off x="1475656" y="3717032"/>
            <a:ext cx="62646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/>
              <a:t>		По состоянию воздушной камеры, желтка и белка яйца должны соответствовать требованиям, указанным в таблице.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32481" t="25633" r="33263" b="21867"/>
          <a:stretch>
            <a:fillRect/>
          </a:stretch>
        </p:blipFill>
        <p:spPr bwMode="auto">
          <a:xfrm>
            <a:off x="1403648" y="1052736"/>
            <a:ext cx="62646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/>
              <a:t>		Согласно требованию стандарта скорлупа диетических и столовых яиц должна быть чистой и неповрежденной. Допускается на скорлупе диетических яиц наличие единичных точек или полосок, а у столовых – пятен, точек и полосок не более 1/8 ее поверхности. На скорлупе яиц не должно быть кровавых пятен и помета. </a:t>
            </a:r>
          </a:p>
          <a:p>
            <a:pPr algn="just">
              <a:buNone/>
            </a:pPr>
            <a:r>
              <a:rPr lang="ru-RU" sz="1800" dirty="0"/>
              <a:t>		При сортировке категории диетических и столовых яиц обозначают: высшая – В, отборная – О, первая – 1, вторая – 2, третья – 3. Яйца маркируют методом штемпелевания, напыления или иным способом, обеспечивающим четкость маркировки. Высота цифр и букв, обозначающих наименование, категорию и дату сортировки, должна быть не менее 3 мм.</a:t>
            </a:r>
          </a:p>
        </p:txBody>
      </p:sp>
      <p:pic>
        <p:nvPicPr>
          <p:cNvPr id="30722" name="Picture 2" descr="Как правильно выбрать яйца в магазине по категориям? | Правила покупки от  Роскачества"/>
          <p:cNvPicPr>
            <a:picLocks noChangeAspect="1" noChangeArrowheads="1"/>
          </p:cNvPicPr>
          <p:nvPr/>
        </p:nvPicPr>
        <p:blipFill>
          <a:blip r:embed="rId2" cstate="print"/>
          <a:srcRect l="1477" t="19851" r="4763" b="47891"/>
          <a:stretch>
            <a:fillRect/>
          </a:stretch>
        </p:blipFill>
        <p:spPr bwMode="auto">
          <a:xfrm>
            <a:off x="539552" y="3645024"/>
            <a:ext cx="820706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47552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/>
              <a:t>		К пищевым неполноценным (нестандартным или нетоварным) относят яйца со следующими пороками: </a:t>
            </a:r>
          </a:p>
          <a:p>
            <a:pPr algn="just">
              <a:buNone/>
            </a:pPr>
            <a:r>
              <a:rPr lang="ru-RU" sz="1800" dirty="0"/>
              <a:t>	– «бой» – повреждение скорлупы без признаков течи; </a:t>
            </a:r>
          </a:p>
          <a:p>
            <a:pPr algn="just">
              <a:buNone/>
            </a:pPr>
            <a:r>
              <a:rPr lang="ru-RU" sz="1800" dirty="0"/>
              <a:t>	– «насечка», «мятый мок», «трещины», «тек» – повреждение скорлупы с частичной вытечкой содержимого яйца; </a:t>
            </a:r>
          </a:p>
          <a:p>
            <a:pPr algn="just">
              <a:buNone/>
            </a:pPr>
            <a:r>
              <a:rPr lang="ru-RU" sz="1800" dirty="0"/>
              <a:t>	– «</a:t>
            </a:r>
            <a:r>
              <a:rPr lang="ru-RU" sz="1800" dirty="0" err="1"/>
              <a:t>выливка</a:t>
            </a:r>
            <a:r>
              <a:rPr lang="ru-RU" sz="1800" dirty="0"/>
              <a:t>» – частичное смешивание желтка с белком; </a:t>
            </a:r>
          </a:p>
          <a:p>
            <a:pPr algn="just">
              <a:buNone/>
            </a:pPr>
            <a:r>
              <a:rPr lang="ru-RU" sz="1800" dirty="0"/>
              <a:t>	– «темные пятна» – под скорлупой общим размером не более 1/8 площади всего яйца; </a:t>
            </a:r>
          </a:p>
          <a:p>
            <a:pPr algn="just">
              <a:buNone/>
            </a:pPr>
            <a:r>
              <a:rPr lang="ru-RU" sz="1800" dirty="0"/>
              <a:t>	– «присушка» – смещение и </a:t>
            </a:r>
            <a:r>
              <a:rPr lang="ru-RU" sz="1800" dirty="0" err="1"/>
              <a:t>присыхание</a:t>
            </a:r>
            <a:r>
              <a:rPr lang="ru-RU" sz="1800" dirty="0"/>
              <a:t> желтка к скорлупе, но без плесени, с высотой воздушной камеры более 1/3 высоты яйца по его большой оси.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Изучение пороков яиц</a:t>
            </a:r>
          </a:p>
        </p:txBody>
      </p:sp>
      <p:pic>
        <p:nvPicPr>
          <p:cNvPr id="31746" name="Picture 2" descr="дефекты яиц - YouTube"/>
          <p:cNvPicPr>
            <a:picLocks noChangeAspect="1" noChangeArrowheads="1"/>
          </p:cNvPicPr>
          <p:nvPr/>
        </p:nvPicPr>
        <p:blipFill>
          <a:blip r:embed="rId2" cstate="print"/>
          <a:srcRect l="5906" t="17450" r="48026" b="52100"/>
          <a:stretch>
            <a:fillRect/>
          </a:stretch>
        </p:blipFill>
        <p:spPr bwMode="auto">
          <a:xfrm>
            <a:off x="1907704" y="4581128"/>
            <a:ext cx="4896544" cy="1820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6193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/>
              <a:t>		К неполноценным непищевым яйцам относят: </a:t>
            </a:r>
          </a:p>
          <a:p>
            <a:pPr algn="just">
              <a:buNone/>
            </a:pPr>
            <a:r>
              <a:rPr lang="ru-RU" sz="1800" dirty="0"/>
              <a:t>	– «тумак» – яйца с темным непрозрачным содержимым; </a:t>
            </a:r>
          </a:p>
          <a:p>
            <a:pPr algn="just">
              <a:buNone/>
            </a:pPr>
            <a:r>
              <a:rPr lang="ru-RU" sz="1800" dirty="0"/>
              <a:t>	– «</a:t>
            </a:r>
            <a:r>
              <a:rPr lang="ru-RU" sz="1800" dirty="0" err="1"/>
              <a:t>красюк</a:t>
            </a:r>
            <a:r>
              <a:rPr lang="ru-RU" sz="1800" dirty="0"/>
              <a:t>» – яйца с полным смешиванием белка с желтком; </a:t>
            </a:r>
          </a:p>
          <a:p>
            <a:pPr algn="just">
              <a:buNone/>
            </a:pPr>
            <a:r>
              <a:rPr lang="ru-RU" sz="1800" dirty="0"/>
              <a:t>	– «кровавое яйцо» – яйца, на поверхности желтка которых видны кровеносные сосуды в виде кольца; </a:t>
            </a:r>
          </a:p>
          <a:p>
            <a:pPr algn="just">
              <a:buNone/>
            </a:pPr>
            <a:r>
              <a:rPr lang="ru-RU" sz="1800" dirty="0"/>
              <a:t>	– «большое пятно» – яйца с пятнами под скорлупой общей площадью более 1 /8 поверхности скорлупы; </a:t>
            </a:r>
          </a:p>
          <a:p>
            <a:pPr algn="just">
              <a:buNone/>
            </a:pPr>
            <a:r>
              <a:rPr lang="ru-RU" sz="1800" dirty="0"/>
              <a:t>	– «миражные» – яйца, изъятые из инкубаторов как неоплодотворенные, а также с признаками посторонних включений. </a:t>
            </a:r>
          </a:p>
          <a:p>
            <a:pPr algn="just">
              <a:buNone/>
            </a:pPr>
            <a:r>
              <a:rPr lang="ru-RU" sz="1800" dirty="0"/>
              <a:t>		Непищевые яйца направляют на техническую утилизацию или на выработку сухих животных кормов.</a:t>
            </a:r>
          </a:p>
        </p:txBody>
      </p:sp>
      <p:pic>
        <p:nvPicPr>
          <p:cNvPr id="32770" name="Picture 2" descr="Презентация на тему: Мятый бок"/>
          <p:cNvPicPr>
            <a:picLocks noChangeAspect="1" noChangeArrowheads="1"/>
          </p:cNvPicPr>
          <p:nvPr/>
        </p:nvPicPr>
        <p:blipFill>
          <a:blip r:embed="rId2" cstate="print"/>
          <a:srcRect t="50399" r="65820" b="5901"/>
          <a:stretch>
            <a:fillRect/>
          </a:stretch>
        </p:blipFill>
        <p:spPr bwMode="auto">
          <a:xfrm>
            <a:off x="1187624" y="4149080"/>
            <a:ext cx="2790036" cy="2276873"/>
          </a:xfrm>
          <a:prstGeom prst="rect">
            <a:avLst/>
          </a:prstGeom>
          <a:noFill/>
        </p:spPr>
      </p:pic>
      <p:pic>
        <p:nvPicPr>
          <p:cNvPr id="32772" name="Picture 4" descr="Презентация на тему: Мятый бок"/>
          <p:cNvPicPr>
            <a:picLocks noChangeAspect="1" noChangeArrowheads="1"/>
          </p:cNvPicPr>
          <p:nvPr/>
        </p:nvPicPr>
        <p:blipFill>
          <a:blip r:embed="rId2" cstate="print"/>
          <a:srcRect l="66350" b="55901"/>
          <a:stretch>
            <a:fillRect/>
          </a:stretch>
        </p:blipFill>
        <p:spPr bwMode="auto">
          <a:xfrm>
            <a:off x="5364088" y="4149080"/>
            <a:ext cx="2754597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/>
              <a:t>		С этой целью используют овоскоп – прибор для определения качества яиц просвечиванием. </a:t>
            </a:r>
          </a:p>
          <a:p>
            <a:pPr algn="just">
              <a:buNone/>
            </a:pPr>
            <a:r>
              <a:rPr lang="ru-RU" dirty="0"/>
              <a:t>		</a:t>
            </a:r>
            <a:r>
              <a:rPr lang="ru-RU" dirty="0" err="1"/>
              <a:t>Овоскопированием</a:t>
            </a:r>
            <a:r>
              <a:rPr lang="ru-RU" dirty="0"/>
              <a:t> устанавливают как товарное, так и санитарное качество яиц, при этом обращают внимание на следующие признаки: </a:t>
            </a:r>
          </a:p>
          <a:p>
            <a:pPr algn="just">
              <a:buNone/>
            </a:pPr>
            <a:r>
              <a:rPr lang="ru-RU" dirty="0"/>
              <a:t>а) величину и подвижность воздушной камеры (</a:t>
            </a:r>
            <a:r>
              <a:rPr lang="ru-RU" dirty="0" err="1"/>
              <a:t>пуги</a:t>
            </a:r>
            <a:r>
              <a:rPr lang="ru-RU" dirty="0"/>
              <a:t>), что является показателем усушки; </a:t>
            </a:r>
          </a:p>
          <a:p>
            <a:pPr algn="just">
              <a:buNone/>
            </a:pPr>
            <a:r>
              <a:rPr lang="ru-RU" dirty="0"/>
              <a:t>б) положение желтка в яйце и видимость его контуров; </a:t>
            </a:r>
          </a:p>
          <a:p>
            <a:pPr algn="just">
              <a:buNone/>
            </a:pPr>
            <a:r>
              <a:rPr lang="ru-RU" dirty="0"/>
              <a:t>в) наличие или отсутствие пятен. </a:t>
            </a:r>
          </a:p>
          <a:p>
            <a:pPr algn="just">
              <a:buNone/>
            </a:pPr>
            <a:r>
              <a:rPr lang="ru-RU" dirty="0"/>
              <a:t>		Оценка качества яиц. Свежие яйца при </a:t>
            </a:r>
            <a:r>
              <a:rPr lang="ru-RU" dirty="0" err="1"/>
              <a:t>овоскопировании</a:t>
            </a:r>
            <a:r>
              <a:rPr lang="ru-RU" dirty="0"/>
              <a:t> имеют красновато-желтый цвет. На одном конце заметно выделение воздушной камеры, а в центре яйца – слабо подвижный желток. В долго хранившихся яйцах белок менее прозрачен, желток темнее. При смешении желтка с белком яйцо приобретает красновато-грязную окраску. </a:t>
            </a:r>
          </a:p>
          <a:p>
            <a:pPr algn="just">
              <a:buNone/>
            </a:pPr>
            <a:r>
              <a:rPr lang="ru-RU" dirty="0"/>
              <a:t>		В несвежих яйцах свет проходит только через воздушную камеру, в остальном остается темным, при встряхивании болтается. Если яйцо насижено, то на уровне желтка появляется красная окраска.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Овоскопирование</a:t>
            </a:r>
            <a:r>
              <a:rPr lang="ru-RU" dirty="0"/>
              <a:t> яиц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1265</TotalTime>
  <Words>950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Constantia</vt:lpstr>
      <vt:lpstr>Wingdings 2</vt:lpstr>
      <vt:lpstr>Бумажная</vt:lpstr>
      <vt:lpstr>Определение качества яиц</vt:lpstr>
      <vt:lpstr>Презентация PowerPoint</vt:lpstr>
      <vt:lpstr>Товароведческая классификация яиц</vt:lpstr>
      <vt:lpstr>Презентация PowerPoint</vt:lpstr>
      <vt:lpstr>Презентация PowerPoint</vt:lpstr>
      <vt:lpstr>Презентация PowerPoint</vt:lpstr>
      <vt:lpstr>Изучение пороков яиц</vt:lpstr>
      <vt:lpstr>Презентация PowerPoint</vt:lpstr>
      <vt:lpstr>Овоскопирование яиц</vt:lpstr>
      <vt:lpstr>Органолептическое исследование составных частей яйца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качества яиц</dc:title>
  <dc:creator>Олень Безбашенный</dc:creator>
  <cp:lastModifiedBy>PGAU</cp:lastModifiedBy>
  <cp:revision>1</cp:revision>
  <dcterms:created xsi:type="dcterms:W3CDTF">2022-03-15T09:15:29Z</dcterms:created>
  <dcterms:modified xsi:type="dcterms:W3CDTF">2024-09-11T06:51:55Z</dcterms:modified>
</cp:coreProperties>
</file>