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667271"/>
          </a:xfrm>
        </p:spPr>
        <p:txBody>
          <a:bodyPr/>
          <a:lstStyle/>
          <a:p>
            <a:r>
              <a:rPr lang="ru-RU" sz="4800" dirty="0"/>
              <a:t>Химический состав и пищевая ценность яиц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6086450" cy="40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7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5976664"/>
          </a:xfrm>
        </p:spPr>
        <p:txBody>
          <a:bodyPr>
            <a:normAutofit/>
          </a:bodyPr>
          <a:lstStyle/>
          <a:p>
            <a:r>
              <a:rPr lang="ru-RU" sz="2800" dirty="0"/>
              <a:t>Яйца птиц, поступающие как на рынки для продажи, так и в пункты заготовки, на предприятиях их переработки и в местах хранения подвергают ветеринарно – санитарной экспертизе. </a:t>
            </a:r>
          </a:p>
          <a:p>
            <a:r>
              <a:rPr lang="ru-RU" sz="2800" dirty="0"/>
              <a:t>На каждую партию яиц прилагается удостоверение или паспорт качества и ветеринарное свидетельство о том, что хозяйство, в котором они получены, благополучно в отношении заразных болезней птиц . </a:t>
            </a:r>
          </a:p>
        </p:txBody>
      </p:sp>
    </p:spTree>
    <p:extLst>
      <p:ext uri="{BB962C8B-B14F-4D97-AF65-F5344CB8AC3E}">
        <p14:creationId xmlns:p14="http://schemas.microsoft.com/office/powerpoint/2010/main" val="86468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100392" cy="50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3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42" y="332656"/>
            <a:ext cx="8229600" cy="2260848"/>
          </a:xfrm>
        </p:spPr>
        <p:txBody>
          <a:bodyPr/>
          <a:lstStyle/>
          <a:p>
            <a:r>
              <a:rPr lang="ru-RU" dirty="0"/>
              <a:t>При экспертизе устанавливают цвет, чистоту и целостность скорлупы. С помощью овоскопа определяют высоту воздушной камеры, состояние белка и желтка.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36507"/>
            <a:ext cx="691276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07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3"/>
            <a:ext cx="8229600" cy="2232248"/>
          </a:xfrm>
        </p:spPr>
        <p:txBody>
          <a:bodyPr/>
          <a:lstStyle/>
          <a:p>
            <a:r>
              <a:rPr lang="ru-RU" dirty="0"/>
              <a:t>Пищевые неполноценные яйца, яйца с загрязненной скорлупой направляются в сеть общественного питания или в промышленную переработку.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7534994" cy="397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4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356932" cy="4907073"/>
          </a:xfrm>
        </p:spPr>
      </p:pic>
    </p:spTree>
    <p:extLst>
      <p:ext uri="{BB962C8B-B14F-4D97-AF65-F5344CB8AC3E}">
        <p14:creationId xmlns:p14="http://schemas.microsoft.com/office/powerpoint/2010/main" val="3831403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571562" cy="5649491"/>
          </a:xfrm>
        </p:spPr>
      </p:pic>
    </p:spTree>
    <p:extLst>
      <p:ext uri="{BB962C8B-B14F-4D97-AF65-F5344CB8AC3E}">
        <p14:creationId xmlns:p14="http://schemas.microsoft.com/office/powerpoint/2010/main" val="2556538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</TotalTime>
  <Words>108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Courier New</vt:lpstr>
      <vt:lpstr>Palatino Linotype</vt:lpstr>
      <vt:lpstr>Исполнительная</vt:lpstr>
      <vt:lpstr>Химический состав и пищевая ценность яиц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Ветеринарно-санитарная экспертиза яиц</dc:title>
  <dc:creator>Правдины</dc:creator>
  <cp:lastModifiedBy>PGAU</cp:lastModifiedBy>
  <cp:revision>5</cp:revision>
  <dcterms:created xsi:type="dcterms:W3CDTF">2021-09-10T08:46:46Z</dcterms:created>
  <dcterms:modified xsi:type="dcterms:W3CDTF">2024-09-11T06:47:29Z</dcterms:modified>
</cp:coreProperties>
</file>