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60" r:id="rId5"/>
    <p:sldId id="261" r:id="rId6"/>
    <p:sldId id="262" r:id="rId7"/>
    <p:sldId id="271" r:id="rId8"/>
    <p:sldId id="265" r:id="rId9"/>
    <p:sldId id="258" r:id="rId10"/>
    <p:sldId id="259" r:id="rId11"/>
    <p:sldId id="272" r:id="rId12"/>
    <p:sldId id="273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2" autoAdjust="0"/>
  </p:normalViewPr>
  <p:slideViewPr>
    <p:cSldViewPr>
      <p:cViewPr varScale="1">
        <p:scale>
          <a:sx n="37" d="100"/>
          <a:sy n="37" d="100"/>
        </p:scale>
        <p:origin x="13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158" y="265223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Ветеринарно-санитарная экспертиза молока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366045" y="-6182"/>
            <a:ext cx="5184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3646406-ACDA-4D49-9564-8650B0A4A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3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9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66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8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0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29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67" y="404664"/>
            <a:ext cx="7946534" cy="6112718"/>
          </a:xfrm>
        </p:spPr>
      </p:pic>
    </p:spTree>
    <p:extLst>
      <p:ext uri="{BB962C8B-B14F-4D97-AF65-F5344CB8AC3E}">
        <p14:creationId xmlns:p14="http://schemas.microsoft.com/office/powerpoint/2010/main" val="231912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14104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физико-химическим показателям молоко должно соответствовать нормам, указанным в таблице 1.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/>
            </a:b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604447" cy="352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5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Норма молока сорта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Высшего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Первого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Второго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92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Массовая доля белка,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2,8</a:t>
                      </a:r>
                      <a:b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96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Кислотность, 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ниже 16,0 и не выше 18,0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ниже 16,0 и не выше 18,0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ниже 16,0 и не выше 18,0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3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 чистоты, не ниже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90" marR="469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90" marR="469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90" marR="469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90" marR="469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3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Плотность, кг/м 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1028,0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90" marR="469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1027,0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90" marR="469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1027,0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90" marR="469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53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замерзания, °С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90" marR="4699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выше минус 0,520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674056" cy="4968552"/>
          </a:xfrm>
        </p:spPr>
        <p:txBody>
          <a:bodyPr>
            <a:normAutofit/>
          </a:bodyPr>
          <a:lstStyle/>
          <a:p>
            <a:pPr algn="just"/>
            <a:r>
              <a:rPr lang="x-none" sz="160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СанПиН 2.3.2.10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-01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, со­держание токсичных элементов, афлатоксина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x-none" sz="16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, антибиотиков, ингибирующих веществ, пестицидов, радионуклидов, па­тогенных микроорганизмов, в том числе сальмонелл, КМАФАнМ и соматических клеток в молоке допускается в следую­щих пределах.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>
                <a:latin typeface="Times New Roman" pitchFamily="18" charset="0"/>
                <a:cs typeface="Times New Roman" pitchFamily="18" charset="0"/>
              </a:rPr>
              <a:t>Токсические элементы (не более):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x-none" sz="1600" b="1">
                <a:latin typeface="Times New Roman" pitchFamily="18" charset="0"/>
                <a:cs typeface="Times New Roman" pitchFamily="18" charset="0"/>
              </a:rPr>
              <a:t>свинец — 0,1 мг/кл(л);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x-none" sz="1600" b="1">
                <a:latin typeface="Times New Roman" pitchFamily="18" charset="0"/>
                <a:cs typeface="Times New Roman" pitchFamily="18" charset="0"/>
              </a:rPr>
              <a:t>мышьяк — 0,05 мг/кл(л);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x-none" sz="1600" b="1">
                <a:latin typeface="Times New Roman" pitchFamily="18" charset="0"/>
                <a:cs typeface="Times New Roman" pitchFamily="18" charset="0"/>
              </a:rPr>
              <a:t>кадмий — 0,03 мг/кл(л);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x-none" sz="1600" b="1">
                <a:latin typeface="Times New Roman" pitchFamily="18" charset="0"/>
                <a:cs typeface="Times New Roman" pitchFamily="18" charset="0"/>
              </a:rPr>
              <a:t>ртуть — 0,005 мг/кл(л).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>
                <a:latin typeface="Times New Roman" pitchFamily="18" charset="0"/>
                <a:cs typeface="Times New Roman" pitchFamily="18" charset="0"/>
              </a:rPr>
              <a:t> Микотоксины: афлатоксин М</a:t>
            </a:r>
            <a:r>
              <a:rPr lang="x-none" sz="16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– не более 0,0005 мг/кл(л).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>
                <a:latin typeface="Times New Roman" pitchFamily="18" charset="0"/>
                <a:cs typeface="Times New Roman" pitchFamily="18" charset="0"/>
              </a:rPr>
              <a:t>Не допускаются следующие антибио­тики: левомицетин, тетрациклиновая группа, стрептомицин, пенициллин.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4239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«Санитарных и ветеринарных правил»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запрещается использовать в пищу или в корм животным молоко, полученное от коров,. Больных и подозреваемых в заболевании: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Сибирской язвой;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Эмфизематозным карбункулом;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Бешенством;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Злокачественным отеком;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Лептоспирозом;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Чумой и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asvmotors.ru/uploads/posts/2015-10/1443708197_molo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5436096" cy="384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749808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ОТБОР ПРОБ МОЛОКА В ЛАБОРАТОРИИ</a:t>
            </a:r>
            <a:br>
              <a:rPr lang="ru-RU" sz="20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50" y="1447800"/>
            <a:ext cx="6390449" cy="4800600"/>
          </a:xfrm>
        </p:spPr>
      </p:pic>
    </p:spTree>
    <p:extLst>
      <p:ext uri="{BB962C8B-B14F-4D97-AF65-F5344CB8AC3E}">
        <p14:creationId xmlns:p14="http://schemas.microsoft.com/office/powerpoint/2010/main" val="335012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87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79512" y="188640"/>
            <a:ext cx="7343775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F51313"/>
                </a:solidFill>
                <a:latin typeface="Times New Roman" pitchFamily="18" charset="0"/>
              </a:rPr>
              <a:t>Ингибирующие вещества</a:t>
            </a:r>
            <a:r>
              <a:rPr lang="ru-RU" altLang="ru-RU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1. Антибиотики и другие лекарственные препараты, которые могут попадать через вымя животного.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2. Пестициды – химические соединения, которые используются в с/х для повышения урожайности кормовых культур, для борьбы с насекомыми(инсектициды). Как известно большинство пестицидов выводиться из организма именно с молоком.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3. Моющие и дезинфицирующие средства (сода, перекись)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4. Нейтрализующие (сода, гидроокись натрия, аммиак)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5. Консерванты (перекись водорода, формалин  для молока). В основном используются для кормов.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6. Бактериофаги.</a:t>
            </a:r>
          </a:p>
          <a:p>
            <a:endParaRPr lang="ru-RU" altLang="ru-RU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78921"/>
            <a:ext cx="310991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831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372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Corbel</vt:lpstr>
      <vt:lpstr>Garamond</vt:lpstr>
      <vt:lpstr>Gill Sans MT</vt:lpstr>
      <vt:lpstr>Times New Roman</vt:lpstr>
      <vt:lpstr>Verdana</vt:lpstr>
      <vt:lpstr>Wingdings 2</vt:lpstr>
      <vt:lpstr>Солнцестояние</vt:lpstr>
      <vt:lpstr>Ветеринарно-санитарная экспертиза молока</vt:lpstr>
      <vt:lpstr>Презентация PowerPoint</vt:lpstr>
      <vt:lpstr> </vt:lpstr>
      <vt:lpstr> По физико-химическим показателям молоко должно соответствовать нормам, указанным в таблице 1.   </vt:lpstr>
      <vt:lpstr>Презентация PowerPoint</vt:lpstr>
      <vt:lpstr>В соответствии с требованиями «Санитарных и ветеринарных правил» запрещается использовать в пищу или в корм животным молоко, полученное от коров,. Больных и подозреваемых в заболевании: Сибирской язвой; Эмфизематозным карбункулом; Бешенством; Злокачественным отеком; Лептоспирозом; Чумой и тд. </vt:lpstr>
      <vt:lpstr>ОТБОР ПРОБ МОЛОКА В ЛАБОРАТОРИИ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Ветеринарно-санитарная экспертиза молока</dc:title>
  <dc:creator>Сауле</dc:creator>
  <cp:lastModifiedBy>PGAU</cp:lastModifiedBy>
  <cp:revision>20</cp:revision>
  <dcterms:created xsi:type="dcterms:W3CDTF">2016-01-13T08:11:08Z</dcterms:created>
  <dcterms:modified xsi:type="dcterms:W3CDTF">2024-09-10T11:49:26Z</dcterms:modified>
</cp:coreProperties>
</file>