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Ветеринарно-санитарная оценка колбас 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копченностей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29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Определение влажности колбасных изделий</a:t>
            </a:r>
          </a:p>
          <a:p>
            <a:endParaRPr lang="ru-RU" sz="1600" dirty="0"/>
          </a:p>
          <a:p>
            <a:r>
              <a:rPr lang="ru-RU" sz="1600" dirty="0"/>
              <a:t>Приборы, оборудование. Сушильный шкаф с терморегулятором; металлические или стеклянные бюксы с крышками диаметром 25-55 мм и высотой около 55 мм; эксикатор с безводным хлористым кальцием; весы аналитические или технические; термометр 50-200°С; песок очищенный; стеклянная палочка с оплавленным концом длиной 55 мм.</a:t>
            </a:r>
          </a:p>
          <a:p>
            <a:endParaRPr lang="ru-RU" sz="1600" dirty="0"/>
          </a:p>
          <a:p>
            <a:r>
              <a:rPr lang="ru-RU" sz="1600" dirty="0"/>
              <a:t>Приготовление песка: песок просеивают через сито с диаметром отверстий 4-5 мм, промывают водопроводной водой, приливают соляную кислоту (1:1), перемешивают и оставляют на 12 ч, затем снова промывают водопроводной водой до исчезновения кислой реакции по лакмусу, промывают дистиллированной водой, высушивают, прокаливают для удаления органических веществ; хранят в герметической емкости.</a:t>
            </a:r>
          </a:p>
          <a:p>
            <a:endParaRPr lang="ru-RU" sz="1600" dirty="0"/>
          </a:p>
          <a:p>
            <a:r>
              <a:rPr lang="ru-RU" sz="1600" dirty="0"/>
              <a:t>Порядок проведения анализа. Бюксу с 6-8 г чистого прокаленного песка и стеклянной палочкой высушивают до постоянного веса, отвешивают около 3 г подготовленного для анализа образца. Навеску тщательно перемешивают с песком стеклянной палочкой, но чтобы масса оставалась рыхлой. Затем смесь высушивают в сушильном шкафу в течение 1 ч при температуре 150°С.</a:t>
            </a:r>
          </a:p>
        </p:txBody>
      </p:sp>
    </p:spTree>
    <p:extLst>
      <p:ext uri="{BB962C8B-B14F-4D97-AF65-F5344CB8AC3E}">
        <p14:creationId xmlns:p14="http://schemas.microsoft.com/office/powerpoint/2010/main" val="149177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3802434"/>
          </a:xfrm>
        </p:spPr>
        <p:txBody>
          <a:bodyPr>
            <a:normAutofit/>
          </a:bodyPr>
          <a:lstStyle/>
          <a:p>
            <a:r>
              <a:rPr lang="ru-RU" sz="2000" dirty="0"/>
              <a:t>Влажность высчитывают по формуле</a:t>
            </a:r>
            <a:r>
              <a:rPr lang="ru-RU" sz="1600" dirty="0"/>
              <a:t>: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Х == (а--б/а--с) * 100,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где Х - процент влаги в колбасе;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а - вес бюксы с навеской до высушивания (г);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б - вес бюксы с навеской после высушивания (г);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с - вес бюксы с песком и палочкой (г).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20888"/>
            <a:ext cx="4168098" cy="3888432"/>
          </a:xfrm>
        </p:spPr>
      </p:pic>
    </p:spTree>
    <p:extLst>
      <p:ext uri="{BB962C8B-B14F-4D97-AF65-F5344CB8AC3E}">
        <p14:creationId xmlns:p14="http://schemas.microsoft.com/office/powerpoint/2010/main" val="3279981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вареных высших сортах колбас содержание влаги предусмотрено 50-55%, в отдельной до - 68%, в чайной - до 72%, в сосисках молочных и свиных - до 60%, русских - до 70%, говяжьих и сардельках - до 75%,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полукопченых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колбасах - 35-60%, в твердокопченых до 30%, в ливерных 48-60%. Выход готовой продукции, %: вареные - 100-125,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полукопченые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- 60-80, варено-копченые - 65, сырокопченые 55-65.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901440" cy="2590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4427984" cy="36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4474840" cy="4464496"/>
          </a:xfrm>
        </p:spPr>
        <p:txBody>
          <a:bodyPr>
            <a:normAutofit fontScale="90000"/>
          </a:bodyPr>
          <a:lstStyle/>
          <a:p>
            <a:r>
              <a:rPr lang="ru-RU" sz="1600" b="1" dirty="0"/>
              <a:t>Содержание хлористого натрия Х вычисляют в процентах к навеске или на сухое вещество. </a:t>
            </a:r>
            <a:r>
              <a:rPr lang="ru-RU" sz="1600" dirty="0"/>
              <a:t>При вычислении содержания хлористого натрия в процентах к навеске пользуются формулой: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Х == (у * к Т * У1 - 100) / (g * У 2),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где у - количество мл раствора азотнокислого серебра, пошедшее на титрование;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к - коэффициент нормальности раствора азотнокислого серебра ( 0,1 Н);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Т - титр раствора азотнокислого серебра по поваренной соли (для 0,1 Н раствора 0,005845);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g - навеска исследуемого вещества, г;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У1- объем вытяжки, приготовленный из навески исследуемого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продукта, мл;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У2 -- объем вытяжки, взятой для титрования, мл.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Содержание поваренной соли в вареных колбасах должно быть 1,5-4,5%, в </a:t>
            </a:r>
            <a:r>
              <a:rPr lang="ru-RU" sz="1600" dirty="0" err="1"/>
              <a:t>полукопченых</a:t>
            </a:r>
            <a:r>
              <a:rPr lang="ru-RU" sz="1600" dirty="0"/>
              <a:t> - 3-5, в твердокопченых - 3-8, в ливерных - 2,5 - 4,0%.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3294215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390144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6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639472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Расчет количества крахмала (%) вычисляют по формуле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Х == (а - (250-2) * 100 - 1,25) / (10 - д),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где а - количество крахмала в 10 мл экстракта, соответствующее по табл. 7 объему (мл) 0,025 н раствора гипосульфита, которое вычисляют по приведенной формуле: а == а1/1000,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где 250 -- общий объем смеси, полученной разбавлением обработанного кислотой фарша, мл;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2 - поправка на объем осадка, мл;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10 - количество фильтрата, взятое для разведения, мл;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1,25 - множитель, учитывающий содержание влаги в крахмале из расчета 20% его влажности;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д - навеска фарша, г;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100 -- множитель пересчета в проценты.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68850"/>
            <a:ext cx="2979481" cy="32689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6177"/>
            <a:ext cx="349188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841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3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56184"/>
          </a:xfrm>
        </p:spPr>
        <p:txBody>
          <a:bodyPr>
            <a:normAutofit/>
          </a:bodyPr>
          <a:lstStyle/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Вет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-сан экспертизу колбасных изделий проводят с целью определения их доброкачественности и соответствия выпускаемой с предприятия продукции требованиям действующих стандартов и технических условий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848872" cy="4968552"/>
          </a:xfrm>
        </p:spPr>
      </p:pic>
    </p:spTree>
    <p:extLst>
      <p:ext uri="{BB962C8B-B14F-4D97-AF65-F5344CB8AC3E}">
        <p14:creationId xmlns:p14="http://schemas.microsoft.com/office/powerpoint/2010/main" val="237430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079" y="223122"/>
            <a:ext cx="8229600" cy="241704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контроле внешнему осмотру подвергают не менее 10% каждой партии колбасных изделий. Для проведения лабораторных исследований (органолептических, химических, микробиологических) берут следующие пробы: из изделий в оболочке и продуктов из мяса массой более 2 кг отбирают две единицы продукции для всех видов испытаний; от изделий в оболочке и продуктов из мяса массой менее 2 кг отбирают две единицы для каждого вида испытаний; от изделий без оболочки отбирают не менее трех единиц для каждого вида испытаний.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7704856" cy="3888432"/>
          </a:xfrm>
        </p:spPr>
      </p:pic>
    </p:spTree>
    <p:extLst>
      <p:ext uri="{BB962C8B-B14F-4D97-AF65-F5344CB8AC3E}">
        <p14:creationId xmlns:p14="http://schemas.microsoft.com/office/powerpoint/2010/main" val="318335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59" cy="6192688"/>
          </a:xfrm>
        </p:spPr>
      </p:pic>
    </p:spTree>
    <p:extLst>
      <p:ext uri="{BB962C8B-B14F-4D97-AF65-F5344CB8AC3E}">
        <p14:creationId xmlns:p14="http://schemas.microsoft.com/office/powerpoint/2010/main" val="239261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264695"/>
          </a:xfrm>
        </p:spPr>
      </p:pic>
    </p:spTree>
    <p:extLst>
      <p:ext uri="{BB962C8B-B14F-4D97-AF65-F5344CB8AC3E}">
        <p14:creationId xmlns:p14="http://schemas.microsoft.com/office/powerpoint/2010/main" val="184794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ИССЛЕДОВАНИЕ КОПЧЕНОСТЕЙ НА СВЕЖЕСТЬ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45" y="1052736"/>
            <a:ext cx="6775710" cy="5073427"/>
          </a:xfrm>
        </p:spPr>
      </p:pic>
    </p:spTree>
    <p:extLst>
      <p:ext uri="{BB962C8B-B14F-4D97-AF65-F5344CB8AC3E}">
        <p14:creationId xmlns:p14="http://schemas.microsoft.com/office/powerpoint/2010/main" val="37251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2000" dirty="0"/>
              <a:t>Доброкачественные копчености с поверхности сухие, без плесени и следов слизи, светло-коричневого цвета, приятного нежного запаха коптильного дыма и специй. Кожа (если имеется) и мягкие части (мышечная и жировая ткань) равномерно прокопчены. На разрезе мышечная ткань розового или интенсивного розового цвета. Жир равномерно белый, приятного нежного запаха.</a:t>
            </a:r>
          </a:p>
          <a:p>
            <a:endParaRPr lang="ru-RU" sz="2000" dirty="0"/>
          </a:p>
          <a:p>
            <a:r>
              <a:rPr lang="ru-RU" sz="2000" dirty="0"/>
              <a:t>Недоброкачественные копчености с поверхности загрязнены, неравномерного цвета, с наличием колоний плесени, местами имеется </a:t>
            </a:r>
            <a:r>
              <a:rPr lang="ru-RU" sz="2000" dirty="0" err="1"/>
              <a:t>ослизнение</a:t>
            </a:r>
            <a:r>
              <a:rPr lang="ru-RU" sz="2000" dirty="0"/>
              <a:t>, запах затхлый, плесневелый или посторонний. На разрезе такие копчености неравномерного цвета, ощущается запах затхлости, иногда обнаруживается разжижение жировой ткани желтоватого или сероватого цвета. В окороках у костей запах неприятный, иногда зловонный, ткани расплавленные, нередко зеленовато-серого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396828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208912" cy="6264696"/>
          </a:xfrm>
        </p:spPr>
      </p:pic>
    </p:spTree>
    <p:extLst>
      <p:ext uri="{BB962C8B-B14F-4D97-AF65-F5344CB8AC3E}">
        <p14:creationId xmlns:p14="http://schemas.microsoft.com/office/powerpoint/2010/main" val="1713828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862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Вет-сан экспертизу колбасных изделий проводят с целью определения их доброкачественности и соответствия выпускаемой с предприятия продукции требованиям действующих стандартов и технических условий  </vt:lpstr>
      <vt:lpstr>При контроле внешнему осмотру подвергают не менее 10% каждой партии колбасных изделий. Для проведения лабораторных исследований (органолептических, химических, микробиологических) берут следующие пробы: из изделий в оболочке и продуктов из мяса массой более 2 кг отбирают две единицы продукции для всех видов испытаний; от изделий в оболочке и продуктов из мяса массой менее 2 кг отбирают две единицы для каждого вида испытаний; от изделий без оболочки отбирают не менее трех единиц для каждого вида испытаний.</vt:lpstr>
      <vt:lpstr>Презентация PowerPoint</vt:lpstr>
      <vt:lpstr>Презентация PowerPoint</vt:lpstr>
      <vt:lpstr>ИССЛЕДОВАНИЕ КОПЧЕНОСТЕЙ НА СВЕЖЕСТЬ </vt:lpstr>
      <vt:lpstr>Презентация PowerPoint</vt:lpstr>
      <vt:lpstr>Презентация PowerPoint</vt:lpstr>
      <vt:lpstr>Презентация PowerPoint</vt:lpstr>
      <vt:lpstr>Влажность высчитывают по формуле:  Х == (а--б/а--с) * 100,  где Х - процент влаги в колбасе;  а - вес бюксы с навеской до высушивания (г);  б - вес бюксы с навеской после высушивания (г);  с - вес бюксы с песком и палочкой (г).</vt:lpstr>
      <vt:lpstr>В вареных высших сортах колбас содержание влаги предусмотрено 50-55%, в отдельной до - 68%, в чайной - до 72%, в сосисках молочных и свиных - до 60%, русских - до 70%, говяжьих и сардельках - до 75%, в полукопченых колбасах - 35-60%, в твердокопченых до 30%, в ливерных 48-60%. Выход готовой продукции, %: вареные - 100-125, полукопченые - 60-80, варено-копченые - 65, сырокопченые 55-65.</vt:lpstr>
      <vt:lpstr>Содержание хлористого натрия Х вычисляют в процентах к навеске или на сухое вещество. При вычислении содержания хлористого натрия в процентах к навеске пользуются формулой:  Х == (у * к Т * У1 - 100) / (g * У 2),  где у - количество мл раствора азотнокислого серебра, пошедшее на титрование;  к - коэффициент нормальности раствора азотнокислого серебра ( 0,1 Н);  Т - титр раствора азотнокислого серебра по поваренной соли (для 0,1 Н раствора 0,005845);  g - навеска исследуемого вещества, г;  У1- объем вытяжки, приготовленный из навески исследуемого  продукта, мл;  У2 -- объем вытяжки, взятой для титрования, мл.  Содержание поваренной соли в вареных колбасах должно быть 1,5-4,5%, в полукопченых - 3-5, в твердокопченых - 3-8, в ливерных - 2,5 - 4,0%.</vt:lpstr>
      <vt:lpstr>Расчет количества крахмала (%) вычисляют по формуле  Х == (а - (250-2) * 100 - 1,25) / (10 - д),  где а - количество крахмала в 10 мл экстракта, соответствующее по табл. 7 объему (мл) 0,025 н раствора гипосульфита, которое вычисляют по приведенной формуле: а == а1/1000,  где 250 -- общий объем смеси, полученной разбавлением обработанного кислотой фарша, мл;  2 - поправка на объем осадка, мл;  10 - количество фильтрата, взятое для разведения, мл;  1,25 - множитель, учитывающий содержание влаги в крахмале из расчета 20% его влажности;  д - навеска фарша, г;  100 -- множитель пересчета в проценты.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Яночка</dc:creator>
  <cp:lastModifiedBy>PGAU</cp:lastModifiedBy>
  <cp:revision>8</cp:revision>
  <dcterms:created xsi:type="dcterms:W3CDTF">2022-01-13T07:15:26Z</dcterms:created>
  <dcterms:modified xsi:type="dcterms:W3CDTF">2024-09-10T12:00:37Z</dcterms:modified>
</cp:coreProperties>
</file>