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/>
              <a:t>Санитарно-микробиологические исследования баночных консервов</a:t>
            </a:r>
          </a:p>
        </p:txBody>
      </p:sp>
    </p:spTree>
    <p:extLst>
      <p:ext uri="{BB962C8B-B14F-4D97-AF65-F5344CB8AC3E}">
        <p14:creationId xmlns:p14="http://schemas.microsoft.com/office/powerpoint/2010/main" val="265155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4428"/>
            <a:ext cx="7620000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3" y="1340768"/>
            <a:ext cx="7598618" cy="43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6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656530" cy="52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90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7620000" cy="1944216"/>
          </a:xfrm>
        </p:spPr>
        <p:txBody>
          <a:bodyPr/>
          <a:lstStyle/>
          <a:p>
            <a:r>
              <a:rPr lang="ru-RU" dirty="0"/>
              <a:t>Микрофлора консервов может быть представлена аэробными и анаэробными микроорганизмами, которые могут попасть в консервы при инфицировании исходного продукта либо в результате неправильной стерилизации.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95469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1241"/>
            <a:ext cx="6978352" cy="46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rmAutofit/>
          </a:bodyPr>
          <a:lstStyle/>
          <a:p>
            <a:r>
              <a:rPr lang="ru-RU" sz="2800" i="1" dirty="0"/>
              <a:t>Отбор проб</a:t>
            </a:r>
            <a:r>
              <a:rPr lang="ru-RU" sz="2800" dirty="0"/>
              <a:t>. Производят по ГОСТу 8756-070. От каждой партии консервов берут исходные образцы, из которых готовят среднюю пробу. Из консервов, расфасованных в стеклянную, жестяную или полимерную тару вместимостью до 1 л, пробу берут из трех единиц расфасовки. При фасовке вместимостью 1-3 л исследуют 1 единицу фасовки. Из продуктов, находящихся в бочках и ящиках, берут 500 г.</a:t>
            </a:r>
          </a:p>
        </p:txBody>
      </p:sp>
    </p:spTree>
    <p:extLst>
      <p:ext uri="{BB962C8B-B14F-4D97-AF65-F5344CB8AC3E}">
        <p14:creationId xmlns:p14="http://schemas.microsoft.com/office/powerpoint/2010/main" val="303429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7476"/>
            <a:ext cx="76200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2738"/>
            <a:ext cx="7620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2120"/>
            <a:ext cx="6031453" cy="481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8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76200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Подготовка к исследованию. </a:t>
            </a:r>
            <a:r>
              <a:rPr lang="ru-RU" dirty="0"/>
              <a:t>Банки, подлежащие исследованию, осматривают: нет ли деформации коробки, подтеков, ржавчины. Затем определяют их герметичность и проверяют на бомбаж.</a:t>
            </a:r>
          </a:p>
          <a:p>
            <a:endParaRPr lang="ru-RU" dirty="0"/>
          </a:p>
          <a:p>
            <a:r>
              <a:rPr lang="ru-RU" dirty="0"/>
              <a:t>Герметичность проверяют методом погружения банок в кастрюлю с водой, нагретой до кипения. Количество воды должно в 4 раза превосходить вместимость банки, а слой воды над банками должен быть не менее 5 см. В воде банки выдерживают несколько минут. Появляющиеся пузырьки воздуха в </a:t>
            </a:r>
            <a:r>
              <a:rPr lang="ru-RU" dirty="0" err="1"/>
              <a:t>водечговорят</a:t>
            </a:r>
            <a:r>
              <a:rPr lang="ru-RU" dirty="0"/>
              <a:t> об отсутствии герметичности.</a:t>
            </a:r>
          </a:p>
          <a:p>
            <a:endParaRPr lang="ru-RU" dirty="0"/>
          </a:p>
          <a:p>
            <a:r>
              <a:rPr lang="ru-RU" dirty="0"/>
              <a:t>Проверка на бомбаж. Банки вносят в термостат и выдерживают их при температуре 37° С 5-6 дней. О наличии бомбажа судят по вздутию крышки или дна банки.</a:t>
            </a:r>
          </a:p>
          <a:p>
            <a:endParaRPr lang="ru-RU" dirty="0"/>
          </a:p>
          <a:p>
            <a:r>
              <a:rPr lang="ru-RU" dirty="0"/>
              <a:t>Банки с отсутствием герметичности и наличием бомбажа исследованию не подлежат (их бракуют).</a:t>
            </a:r>
          </a:p>
        </p:txBody>
      </p:sp>
    </p:spTree>
    <p:extLst>
      <p:ext uri="{BB962C8B-B14F-4D97-AF65-F5344CB8AC3E}">
        <p14:creationId xmlns:p14="http://schemas.microsoft.com/office/powerpoint/2010/main" val="161403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130752" cy="53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Посев.</a:t>
            </a:r>
            <a:r>
              <a:rPr lang="ru-RU" dirty="0"/>
              <a:t> Для выявления </a:t>
            </a:r>
            <a:r>
              <a:rPr lang="ru-RU" dirty="0" err="1"/>
              <a:t>мезофильных</a:t>
            </a:r>
            <a:r>
              <a:rPr lang="ru-RU" dirty="0"/>
              <a:t> аэробов (ГОСТ 10.444.3.75) проводят посев 2 см3 взятых проб в 2 пробирки с 5-6 мл бульона с 1% глюкозой. Посевы инкубируют при 37° С в течение 5 дней, ежедневно наблюдая за появлением роста. При наличии роста делают мазки, окрашивают по </a:t>
            </a:r>
            <a:r>
              <a:rPr lang="ru-RU" dirty="0" err="1"/>
              <a:t>Граму</a:t>
            </a:r>
            <a:r>
              <a:rPr lang="ru-RU" dirty="0"/>
              <a:t>. Консервы не должны содержать аэробной флоры.</a:t>
            </a:r>
          </a:p>
          <a:p>
            <a:endParaRPr lang="ru-RU" dirty="0"/>
          </a:p>
          <a:p>
            <a:r>
              <a:rPr lang="ru-RU" dirty="0"/>
              <a:t>Для выявления </a:t>
            </a:r>
            <a:r>
              <a:rPr lang="ru-RU" dirty="0" err="1"/>
              <a:t>мезофильных</a:t>
            </a:r>
            <a:r>
              <a:rPr lang="ru-RU" dirty="0"/>
              <a:t> анаэробов (ГОСТ 10.444.4.75) по 2 см3 исследуемого продукта засевают в 2 пробирки с 10-13 см3 среды </a:t>
            </a:r>
            <a:r>
              <a:rPr lang="ru-RU" dirty="0" err="1"/>
              <a:t>Тароцци</a:t>
            </a:r>
            <a:r>
              <a:rPr lang="ru-RU" dirty="0"/>
              <a:t>, предварительно прогретой на водяной бане в течение 20 мин, и быстро охлажденной до 40° С. Посевы помещают в термостат при 37° С на 5 </a:t>
            </a:r>
            <a:r>
              <a:rPr lang="ru-RU" dirty="0" err="1"/>
              <a:t>сут</a:t>
            </a:r>
            <a:r>
              <a:rPr lang="ru-RU" dirty="0"/>
              <a:t>. При наличии роста со дна пробирки берут материал, делают мазки и ставят пробу на каталазу. Если в мазках обнаружены грамположительные микробы, а </a:t>
            </a:r>
            <a:r>
              <a:rPr lang="ru-RU" dirty="0" err="1"/>
              <a:t>каталазная</a:t>
            </a:r>
            <a:r>
              <a:rPr lang="ru-RU" dirty="0"/>
              <a:t> проба отрицательная, то 2 мл полученной культуры переносят в стерильную чашку Петри и заливают </a:t>
            </a:r>
            <a:r>
              <a:rPr lang="ru-RU" dirty="0" err="1"/>
              <a:t>агаром</a:t>
            </a:r>
            <a:r>
              <a:rPr lang="ru-RU" dirty="0"/>
              <a:t> с 1% глюкозы. На застывшую поверхность </a:t>
            </a:r>
            <a:r>
              <a:rPr lang="ru-RU" dirty="0" err="1"/>
              <a:t>агара</a:t>
            </a:r>
            <a:r>
              <a:rPr lang="ru-RU" dirty="0"/>
              <a:t> накладывают стерильное предметное стекло так, чтобы под ним не было пузырьков воздуха. Чашку в перевернутом виде инкубируют при 37° С 48 ч. При появлении под стеклом роста бактерий или разрывов в </a:t>
            </a:r>
            <a:r>
              <a:rPr lang="ru-RU" dirty="0" err="1"/>
              <a:t>агаре</a:t>
            </a:r>
            <a:r>
              <a:rPr lang="ru-RU" dirty="0"/>
              <a:t>, отступающих на 3-4 мм от края стекла, считают, что в посеве присутствуют анаэробы.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3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r>
              <a:rPr lang="ru-RU" dirty="0"/>
              <a:t>По санитарно-эпидемиологическим показаниям, независимо от вида консервов, проводят исследования на наличие: возбудителей </a:t>
            </a:r>
            <a:r>
              <a:rPr lang="ru-RU" dirty="0" err="1"/>
              <a:t>коагулазоположительных</a:t>
            </a:r>
            <a:r>
              <a:rPr lang="ru-RU" dirty="0"/>
              <a:t> стафилококков, возбудителей и токсинов ботулизма, </a:t>
            </a:r>
            <a:r>
              <a:rPr lang="ru-RU" dirty="0" err="1"/>
              <a:t>клостридий</a:t>
            </a:r>
            <a:r>
              <a:rPr lang="ru-RU" dirty="0"/>
              <a:t> </a:t>
            </a:r>
            <a:r>
              <a:rPr lang="ru-RU" dirty="0" err="1"/>
              <a:t>перфрингенс</a:t>
            </a:r>
            <a:r>
              <a:rPr lang="ru-RU" dirty="0"/>
              <a:t>, бактерий цереус, термофильных аэробов и анаэробов, дрожжей и плесеней.</a:t>
            </a:r>
          </a:p>
          <a:p>
            <a:endParaRPr lang="ru-RU" dirty="0"/>
          </a:p>
          <a:p>
            <a:r>
              <a:rPr lang="ru-RU" dirty="0"/>
              <a:t>Консервы не должны содержать патогенных микроорганизмов. Допускается наличие непатогенных спорообразующих микробов при нормальных органолептических качествах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8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</TotalTime>
  <Words>497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Соседство</vt:lpstr>
      <vt:lpstr>Санитарно-микробиологические исследования баночных консервов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Санитарно-микробиологические исследования баночных консервов</dc:title>
  <dc:creator>Правдины</dc:creator>
  <cp:lastModifiedBy>PGAU</cp:lastModifiedBy>
  <cp:revision>3</cp:revision>
  <dcterms:created xsi:type="dcterms:W3CDTF">2021-12-21T18:34:15Z</dcterms:created>
  <dcterms:modified xsi:type="dcterms:W3CDTF">2024-09-11T07:04:36Z</dcterms:modified>
</cp:coreProperties>
</file>